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271" r:id="rId5"/>
    <p:sldId id="280" r:id="rId6"/>
    <p:sldId id="272" r:id="rId7"/>
    <p:sldId id="273" r:id="rId8"/>
    <p:sldId id="278" r:id="rId9"/>
    <p:sldId id="276" r:id="rId10"/>
    <p:sldId id="277" r:id="rId11"/>
    <p:sldId id="279" r:id="rId12"/>
    <p:sldId id="282" r:id="rId13"/>
    <p:sldId id="285" r:id="rId14"/>
    <p:sldId id="283" r:id="rId15"/>
    <p:sldId id="275" r:id="rId16"/>
    <p:sldId id="281" r:id="rId17"/>
    <p:sldId id="284" r:id="rId18"/>
    <p:sldId id="286" r:id="rId19"/>
    <p:sldId id="287" r:id="rId20"/>
    <p:sldId id="289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80CA6-EA43-442B-B88F-C9D66A42F458}">
          <p14:sldIdLst>
            <p14:sldId id="256"/>
            <p14:sldId id="270"/>
            <p14:sldId id="274"/>
            <p14:sldId id="271"/>
            <p14:sldId id="280"/>
            <p14:sldId id="272"/>
            <p14:sldId id="273"/>
            <p14:sldId id="278"/>
            <p14:sldId id="276"/>
            <p14:sldId id="277"/>
            <p14:sldId id="279"/>
            <p14:sldId id="282"/>
            <p14:sldId id="285"/>
            <p14:sldId id="283"/>
            <p14:sldId id="275"/>
            <p14:sldId id="281"/>
            <p14:sldId id="284"/>
            <p14:sldId id="286"/>
            <p14:sldId id="287"/>
            <p14:sldId id="289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1" autoAdjust="0"/>
    <p:restoredTop sz="86400" autoAdjust="0"/>
  </p:normalViewPr>
  <p:slideViewPr>
    <p:cSldViewPr snapToGrid="0" snapToObjects="1">
      <p:cViewPr>
        <p:scale>
          <a:sx n="100" d="100"/>
          <a:sy n="100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http://dev.mysql.com/doc/refman/5.7/en/date-and-time-functions.html   for 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https://gist.github.com/tacksoo/4720cc197bcf45d1c519</a:t>
            </a:r>
          </a:p>
          <a:p>
            <a:endParaRPr lang="en-US" dirty="0" smtClean="0"/>
          </a:p>
          <a:p>
            <a:r>
              <a:rPr lang="en-US" dirty="0" smtClean="0"/>
              <a:t>Do you see the query</a:t>
            </a:r>
            <a:r>
              <a:rPr lang="en-US" baseline="0" dirty="0" smtClean="0"/>
              <a:t> string in the URL? Read all about it at: http://en.wikipedia.org/wiki/Query_string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https://gist.github.com/tacksoo/d92743805ed23460e4bf</a:t>
            </a:r>
          </a:p>
          <a:p>
            <a:endParaRPr lang="en-US" dirty="0" smtClean="0"/>
          </a:p>
          <a:p>
            <a:r>
              <a:rPr lang="en-US" dirty="0" err="1" smtClean="0"/>
              <a:t>mysql_real_escape_string</a:t>
            </a:r>
            <a:r>
              <a:rPr lang="en-US" dirty="0" smtClean="0"/>
              <a:t>() is a funny function</a:t>
            </a:r>
          </a:p>
          <a:p>
            <a:r>
              <a:rPr lang="en-US" dirty="0" smtClean="0"/>
              <a:t>what is header()?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https://gist.github.com/tacksoo/4b8f968e5bd8cf7ba93c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gist.github.com/</a:t>
            </a:r>
            <a:r>
              <a:rPr lang="en-US" dirty="0" err="1" smtClean="0"/>
              <a:t>tacksoo</a:t>
            </a:r>
            <a:r>
              <a:rPr lang="en-US" dirty="0" smtClean="0"/>
              <a:t>/d92743805ed23460e4bf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entries: </a:t>
            </a:r>
            <a:r>
              <a:rPr lang="en-US" dirty="0" err="1" smtClean="0"/>
              <a:t>list.php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code is a bit too long to paste it here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https://</a:t>
            </a:r>
            <a:r>
              <a:rPr lang="en-US" dirty="0" smtClean="0">
                <a:solidFill>
                  <a:srgbClr val="00F400"/>
                </a:solidFill>
              </a:rPr>
              <a:t>gist.github.com/tacksoo/0a9d6179c0c3e396f63e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 err="1" smtClean="0"/>
              <a:t>list.php</a:t>
            </a:r>
            <a:r>
              <a:rPr lang="en-US" dirty="0" smtClean="0"/>
              <a:t> shows the titles on the left</a:t>
            </a:r>
          </a:p>
          <a:p>
            <a:r>
              <a:rPr lang="en-US" dirty="0" smtClean="0"/>
              <a:t>// an entry is display is a query string is </a:t>
            </a:r>
          </a:p>
          <a:p>
            <a:r>
              <a:rPr lang="en-US" dirty="0" smtClean="0"/>
              <a:t>// with an id is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 "delete post" </a:t>
            </a:r>
            <a:r>
              <a:rPr lang="en-US" dirty="0" smtClean="0"/>
              <a:t>HTML</a:t>
            </a:r>
            <a:r>
              <a:rPr lang="en-US" dirty="0" smtClean="0"/>
              <a:t> button </a:t>
            </a:r>
            <a:r>
              <a:rPr lang="en-US" dirty="0" smtClean="0"/>
              <a:t>on </a:t>
            </a:r>
            <a:r>
              <a:rPr lang="en-US" dirty="0" err="1" smtClean="0">
                <a:solidFill>
                  <a:srgbClr val="00F400"/>
                </a:solidFill>
              </a:rPr>
              <a:t>list.php</a:t>
            </a:r>
            <a:r>
              <a:rPr lang="en-US" dirty="0" smtClean="0"/>
              <a:t> that deletes the currently displayed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5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entries: </a:t>
            </a:r>
            <a:r>
              <a:rPr lang="en-US" dirty="0" err="1" smtClean="0"/>
              <a:t>modify:php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&lt;?php</a:t>
            </a:r>
          </a:p>
          <a:p>
            <a:r>
              <a:rPr lang="en-US" dirty="0">
                <a:solidFill>
                  <a:srgbClr val="00F400"/>
                </a:solidFill>
              </a:rPr>
              <a:t>mysql_connect</a:t>
            </a:r>
            <a:r>
              <a:rPr lang="en-US" dirty="0"/>
              <a:t>('localhost', 'root', 'password');</a:t>
            </a:r>
          </a:p>
          <a:p>
            <a:r>
              <a:rPr lang="en-US" dirty="0">
                <a:solidFill>
                  <a:srgbClr val="00F400"/>
                </a:solidFill>
              </a:rPr>
              <a:t>mysql_select_db</a:t>
            </a:r>
            <a:r>
              <a:rPr lang="en-US" dirty="0"/>
              <a:t>('blog');</a:t>
            </a:r>
          </a:p>
          <a:p>
            <a:r>
              <a:rPr lang="en-US" dirty="0"/>
              <a:t>$result = </a:t>
            </a:r>
            <a:r>
              <a:rPr lang="en-US" dirty="0">
                <a:solidFill>
                  <a:srgbClr val="00F400"/>
                </a:solidFill>
              </a:rPr>
              <a:t>mysql_query</a:t>
            </a:r>
            <a:r>
              <a:rPr lang="en-US" dirty="0"/>
              <a:t>('SELECT * FROM entry WHERE id = '.</a:t>
            </a:r>
            <a:r>
              <a:rPr lang="en-US" dirty="0">
                <a:solidFill>
                  <a:srgbClr val="00F400"/>
                </a:solidFill>
              </a:rPr>
              <a:t>mysql_real_escape_string</a:t>
            </a:r>
            <a:r>
              <a:rPr lang="en-US" dirty="0"/>
              <a:t>($_GET['id']));</a:t>
            </a:r>
          </a:p>
          <a:p>
            <a:r>
              <a:rPr lang="en-US" dirty="0"/>
              <a:t>$entry = </a:t>
            </a:r>
            <a:r>
              <a:rPr lang="en-US" dirty="0">
                <a:solidFill>
                  <a:srgbClr val="00F400"/>
                </a:solidFill>
              </a:rPr>
              <a:t>mysql_fetch_array</a:t>
            </a:r>
            <a:r>
              <a:rPr lang="en-US" dirty="0"/>
              <a:t>($result);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 </a:t>
            </a:r>
          </a:p>
          <a:p>
            <a:r>
              <a:rPr lang="en-US" dirty="0"/>
              <a:t>  &lt;form action="./process.php</a:t>
            </a:r>
            <a:r>
              <a:rPr lang="en-US" dirty="0">
                <a:solidFill>
                  <a:srgbClr val="00F400"/>
                </a:solidFill>
              </a:rPr>
              <a:t>?mode=modify</a:t>
            </a:r>
            <a:r>
              <a:rPr lang="en-US" dirty="0"/>
              <a:t>" method="POST"&gt;</a:t>
            </a:r>
          </a:p>
          <a:p>
            <a:r>
              <a:rPr lang="en-US" dirty="0"/>
              <a:t>    &lt;input type="hidden" name="id" value="&lt;?=$entry['id']?&gt;" /&gt;</a:t>
            </a:r>
          </a:p>
          <a:p>
            <a:r>
              <a:rPr lang="en-US" dirty="0"/>
              <a:t>    &lt;p&gt;Subject: &lt;input type="text" name="title" value="&lt;?=</a:t>
            </a:r>
            <a:r>
              <a:rPr lang="en-US" dirty="0">
                <a:solidFill>
                  <a:srgbClr val="00F400"/>
                </a:solidFill>
              </a:rPr>
              <a:t>htmlspecialchars</a:t>
            </a:r>
            <a:r>
              <a:rPr lang="en-US" dirty="0"/>
              <a:t>($entry['title'])?&gt;"&gt;&lt;/p&gt;</a:t>
            </a:r>
          </a:p>
          <a:p>
            <a:r>
              <a:rPr lang="en-US" dirty="0"/>
              <a:t>    &lt;p&gt;Content: &lt;textarea name="description" cols="30" rows="10"&gt;&lt;?=</a:t>
            </a:r>
            <a:r>
              <a:rPr lang="en-US" dirty="0">
                <a:solidFill>
                  <a:srgbClr val="00F400"/>
                </a:solidFill>
              </a:rPr>
              <a:t>htmlspecialchars</a:t>
            </a:r>
            <a:r>
              <a:rPr lang="en-US" dirty="0"/>
              <a:t>($entry['description'])?&gt;&lt;/textarea&gt;&lt;/p&gt;</a:t>
            </a:r>
          </a:p>
          <a:p>
            <a:r>
              <a:rPr lang="en-US" dirty="0"/>
              <a:t>    &lt;p&gt;&lt;input type="submit" /&gt;&lt;/p&gt;</a:t>
            </a:r>
          </a:p>
          <a:p>
            <a:r>
              <a:rPr lang="en-US" dirty="0"/>
              <a:t>  &lt;/form&gt;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7026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htmlspecialchars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//try this</a:t>
            </a:r>
          </a:p>
          <a:p>
            <a:endParaRPr lang="en-US" dirty="0"/>
          </a:p>
          <a:p>
            <a:r>
              <a:rPr lang="en-US" dirty="0" smtClean="0"/>
              <a:t>echo </a:t>
            </a:r>
            <a:r>
              <a:rPr lang="en-US" dirty="0" err="1" smtClean="0"/>
              <a:t>htmlspecialchars</a:t>
            </a:r>
            <a:r>
              <a:rPr lang="en-US" dirty="0" smtClean="0"/>
              <a:t>('&lt;a </a:t>
            </a:r>
            <a:r>
              <a:rPr lang="en-US" dirty="0" err="1" smtClean="0"/>
              <a:t>href</a:t>
            </a:r>
            <a:r>
              <a:rPr lang="en-US" dirty="0" smtClean="0"/>
              <a:t>="http://www.google.com/"&gt;Google&lt;/a&gt;');</a:t>
            </a:r>
          </a:p>
          <a:p>
            <a:endParaRPr lang="en-US" dirty="0"/>
          </a:p>
          <a:p>
            <a:r>
              <a:rPr lang="en-US" dirty="0" smtClean="0"/>
              <a:t>echo '&lt;a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/>
              <a:t>http://www.google.com/"&gt;Google&lt;/a</a:t>
            </a:r>
            <a:r>
              <a:rPr lang="en-US" dirty="0" smtClean="0"/>
              <a:t>&gt;';</a:t>
            </a:r>
          </a:p>
          <a:p>
            <a:endParaRPr lang="en-US" dirty="0"/>
          </a:p>
          <a:p>
            <a:r>
              <a:rPr lang="en-US" dirty="0" smtClean="0"/>
              <a:t>//see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8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some code in </a:t>
            </a:r>
            <a:r>
              <a:rPr lang="en-US" dirty="0" err="1" smtClean="0">
                <a:solidFill>
                  <a:srgbClr val="00F400"/>
                </a:solidFill>
              </a:rPr>
              <a:t>process.php</a:t>
            </a:r>
            <a:r>
              <a:rPr lang="en-US" dirty="0" smtClean="0"/>
              <a:t> to modify a blog post.</a:t>
            </a:r>
          </a:p>
          <a:p>
            <a:endParaRPr lang="en-US" dirty="0"/>
          </a:p>
          <a:p>
            <a:r>
              <a:rPr lang="en-US" dirty="0" smtClean="0"/>
              <a:t>Hint: </a:t>
            </a:r>
          </a:p>
          <a:p>
            <a:r>
              <a:rPr lang="en-US" dirty="0" smtClean="0"/>
              <a:t>// syntax to update a row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UPDATE</a:t>
            </a:r>
            <a:r>
              <a:rPr lang="en-US" dirty="0" smtClean="0"/>
              <a:t> entry </a:t>
            </a:r>
            <a:r>
              <a:rPr lang="en-US" dirty="0" smtClean="0">
                <a:solidFill>
                  <a:srgbClr val="00F400"/>
                </a:solidFill>
              </a:rPr>
              <a:t>SET</a:t>
            </a:r>
            <a:r>
              <a:rPr lang="en-US" dirty="0" smtClean="0"/>
              <a:t> title="some title", description="some description" </a:t>
            </a:r>
            <a:r>
              <a:rPr lang="en-US" dirty="0" smtClean="0">
                <a:solidFill>
                  <a:srgbClr val="00F400"/>
                </a:solidFill>
              </a:rPr>
              <a:t>WHERE</a:t>
            </a:r>
            <a:r>
              <a:rPr lang="en-US" dirty="0" smtClean="0"/>
              <a:t> id = X;</a:t>
            </a:r>
          </a:p>
        </p:txBody>
      </p:sp>
    </p:spTree>
    <p:extLst>
      <p:ext uri="{BB962C8B-B14F-4D97-AF65-F5344CB8AC3E}">
        <p14:creationId xmlns:p14="http://schemas.microsoft.com/office/powerpoint/2010/main" val="253748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like </a:t>
            </a:r>
            <a:r>
              <a:rPr lang="en-US" dirty="0" err="1" smtClean="0">
                <a:solidFill>
                  <a:srgbClr val="00F400"/>
                </a:solidFill>
              </a:rPr>
              <a:t>mysql_real_escape_string</a:t>
            </a:r>
            <a:r>
              <a:rPr lang="en-US" dirty="0" smtClean="0"/>
              <a:t>() ?</a:t>
            </a:r>
          </a:p>
          <a:p>
            <a:endParaRPr lang="en-US" dirty="0"/>
          </a:p>
          <a:p>
            <a:r>
              <a:rPr lang="en-US" dirty="0" smtClean="0"/>
              <a:t>MySQL 5.5 is deprecated as of PHP 5.5 </a:t>
            </a:r>
          </a:p>
          <a:p>
            <a:endParaRPr lang="en-US" dirty="0"/>
          </a:p>
          <a:p>
            <a:r>
              <a:rPr lang="en-US" dirty="0" smtClean="0"/>
              <a:t>We should all now use </a:t>
            </a:r>
            <a:r>
              <a:rPr lang="en-US" dirty="0" smtClean="0">
                <a:solidFill>
                  <a:srgbClr val="00F400"/>
                </a:solidFill>
              </a:rPr>
              <a:t>PDO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F400"/>
                </a:solidFill>
              </a:rPr>
              <a:t>MySQLi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more about it at:</a:t>
            </a:r>
          </a:p>
          <a:p>
            <a:r>
              <a:rPr lang="en-US" dirty="0"/>
              <a:t>http://</a:t>
            </a:r>
            <a:r>
              <a:rPr lang="en-US" dirty="0" smtClean="0"/>
              <a:t>www.php.net/manual/en/language.types.intro.php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forget to </a:t>
            </a:r>
            <a:r>
              <a:rPr lang="en-US" dirty="0" err="1" smtClean="0">
                <a:solidFill>
                  <a:srgbClr val="00F400"/>
                </a:solidFill>
              </a:rPr>
              <a:t>var_dump</a:t>
            </a:r>
            <a:r>
              <a:rPr lang="en-US" dirty="0" smtClean="0">
                <a:solidFill>
                  <a:srgbClr val="00F400"/>
                </a:solidFill>
              </a:rPr>
              <a:t>() </a:t>
            </a:r>
            <a:r>
              <a:rPr lang="en-US" dirty="0" smtClean="0"/>
              <a:t>it if more information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Uniting testing in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First, add the following in </a:t>
            </a:r>
            <a:r>
              <a:rPr lang="en-US" dirty="0" err="1" smtClean="0"/>
              <a:t>composer.json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"require-dev": {</a:t>
            </a:r>
          </a:p>
          <a:p>
            <a:r>
              <a:rPr lang="en-US" dirty="0"/>
              <a:t>    "phpunit/phpunit": "3.7.*"</a:t>
            </a:r>
          </a:p>
          <a:p>
            <a:r>
              <a:rPr lang="en-US" dirty="0"/>
              <a:t>  },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 run the tests using the following command</a:t>
            </a:r>
          </a:p>
          <a:p>
            <a:endParaRPr lang="en-US" dirty="0"/>
          </a:p>
          <a:p>
            <a:r>
              <a:rPr lang="en-US" dirty="0" smtClean="0"/>
              <a:t>vendor/bin/</a:t>
            </a:r>
            <a:r>
              <a:rPr lang="en-US" dirty="0" err="1" smtClean="0"/>
              <a:t>phpunit</a:t>
            </a:r>
            <a:r>
              <a:rPr lang="en-US" dirty="0" smtClean="0"/>
              <a:t> 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simple string function trim() that gets rid of leading and trailing 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3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function that returns the n-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row of Pascal's </a:t>
            </a:r>
            <a:r>
              <a:rPr lang="en-US" dirty="0" smtClean="0"/>
              <a:t>tree for a given n. (The 0-th </a:t>
            </a:r>
            <a:r>
              <a:rPr lang="en-US" dirty="0"/>
              <a:t>row is [1] 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Pascal's </a:t>
            </a:r>
            <a:r>
              <a:rPr lang="en-US" dirty="0"/>
              <a:t>tree looks like the following:</a:t>
            </a:r>
          </a:p>
          <a:p>
            <a:r>
              <a:rPr lang="en-US" dirty="0"/>
              <a:t>      1</a:t>
            </a:r>
          </a:p>
          <a:p>
            <a:r>
              <a:rPr lang="en-US" dirty="0"/>
              <a:t>    1  </a:t>
            </a:r>
            <a:r>
              <a:rPr lang="en-US" dirty="0" smtClean="0"/>
              <a:t>1 </a:t>
            </a:r>
            <a:endParaRPr lang="en-US" dirty="0"/>
          </a:p>
          <a:p>
            <a:r>
              <a:rPr lang="en-US" dirty="0"/>
              <a:t>  1  2 </a:t>
            </a:r>
            <a:r>
              <a:rPr lang="en-US" dirty="0" smtClean="0"/>
              <a:t> 1 </a:t>
            </a:r>
            <a:endParaRPr lang="en-US" dirty="0"/>
          </a:p>
          <a:p>
            <a:r>
              <a:rPr lang="en-US" dirty="0"/>
              <a:t> 1 </a:t>
            </a:r>
            <a:r>
              <a:rPr lang="en-US" dirty="0" smtClean="0"/>
              <a:t> 3  </a:t>
            </a:r>
            <a:r>
              <a:rPr lang="en-US" dirty="0"/>
              <a:t>3 </a:t>
            </a:r>
            <a:r>
              <a:rPr lang="en-US" dirty="0" smtClean="0"/>
              <a:t>1 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4  6  4 1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so on...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Dropbox\MySlides\pics\xkcd_regular_expres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38163"/>
            <a:ext cx="57150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you need a HTML/CSS review? </a:t>
            </a:r>
          </a:p>
          <a:p>
            <a:endParaRPr lang="en-US" dirty="0"/>
          </a:p>
          <a:p>
            <a:r>
              <a:rPr lang="en-US" dirty="0" smtClean="0"/>
              <a:t>Do you know </a:t>
            </a:r>
            <a:r>
              <a:rPr lang="en-US" dirty="0" err="1" smtClean="0"/>
              <a:t>div's</a:t>
            </a:r>
            <a:r>
              <a:rPr lang="en-US" dirty="0" smtClean="0"/>
              <a:t>, span's , page layout using HTML/CSS?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:\Dropbox\MySlides\pics\SwiftLear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479425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6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//select statements</a:t>
            </a:r>
          </a:p>
          <a:p>
            <a:r>
              <a:rPr lang="en-US" dirty="0" smtClean="0"/>
              <a:t>//try the following</a:t>
            </a:r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SELECT</a:t>
            </a:r>
            <a:r>
              <a:rPr lang="en-US" dirty="0" smtClean="0"/>
              <a:t> now();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curdate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curtime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//to change password</a:t>
            </a:r>
          </a:p>
          <a:p>
            <a:r>
              <a:rPr lang="en-US" dirty="0" err="1" smtClean="0"/>
              <a:t>mysqladmin</a:t>
            </a:r>
            <a:r>
              <a:rPr lang="en-US" dirty="0" smtClean="0"/>
              <a:t> –u root –p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blog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//create a database called </a:t>
            </a:r>
            <a:r>
              <a:rPr lang="en-US" dirty="0" smtClean="0">
                <a:solidFill>
                  <a:srgbClr val="00F400"/>
                </a:solidFill>
              </a:rPr>
              <a:t>blog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CREATE DATABASE</a:t>
            </a:r>
            <a:r>
              <a:rPr lang="en-US" dirty="0" smtClean="0"/>
              <a:t> blog </a:t>
            </a:r>
            <a:r>
              <a:rPr lang="en-US" dirty="0" smtClean="0">
                <a:solidFill>
                  <a:srgbClr val="00F400"/>
                </a:solidFill>
              </a:rPr>
              <a:t>CHARACTER SET</a:t>
            </a:r>
            <a:r>
              <a:rPr lang="en-US" dirty="0" smtClean="0"/>
              <a:t> utf8;</a:t>
            </a:r>
          </a:p>
          <a:p>
            <a:endParaRPr lang="en-US" dirty="0"/>
          </a:p>
          <a:p>
            <a:r>
              <a:rPr lang="en-US" dirty="0" smtClean="0"/>
              <a:t>//create table called </a:t>
            </a:r>
            <a:r>
              <a:rPr lang="en-US" dirty="0" smtClean="0">
                <a:solidFill>
                  <a:srgbClr val="00F400"/>
                </a:solidFill>
              </a:rPr>
              <a:t>entry 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CREATE TABLE </a:t>
            </a:r>
            <a:r>
              <a:rPr lang="en-US" dirty="0" smtClean="0"/>
              <a:t>entry (</a:t>
            </a:r>
          </a:p>
          <a:p>
            <a:r>
              <a:rPr lang="en-US" dirty="0">
                <a:solidFill>
                  <a:srgbClr val="00F400"/>
                </a:solidFill>
              </a:rPr>
              <a:t>	</a:t>
            </a:r>
            <a:r>
              <a:rPr lang="en-US" dirty="0" smtClean="0"/>
              <a:t>id </a:t>
            </a:r>
            <a:r>
              <a:rPr lang="en-US" dirty="0" err="1" smtClean="0"/>
              <a:t>int</a:t>
            </a:r>
            <a:r>
              <a:rPr lang="en-US" dirty="0" smtClean="0"/>
              <a:t>(11) NOT NULL AUTO_INCREMENT,</a:t>
            </a:r>
          </a:p>
          <a:p>
            <a:r>
              <a:rPr lang="en-US" dirty="0">
                <a:solidFill>
                  <a:srgbClr val="00F400"/>
                </a:solidFill>
              </a:rPr>
              <a:t>	</a:t>
            </a:r>
            <a:r>
              <a:rPr lang="en-US" dirty="0" smtClean="0"/>
              <a:t>title </a:t>
            </a:r>
            <a:r>
              <a:rPr lang="en-US" dirty="0" err="1" smtClean="0"/>
              <a:t>varchar</a:t>
            </a:r>
            <a:r>
              <a:rPr lang="en-US" dirty="0" smtClean="0"/>
              <a:t>(255) NOT NULL,</a:t>
            </a:r>
          </a:p>
          <a:p>
            <a:r>
              <a:rPr lang="en-US" dirty="0">
                <a:solidFill>
                  <a:srgbClr val="00F400"/>
                </a:solidFill>
              </a:rPr>
              <a:t>	</a:t>
            </a:r>
            <a:r>
              <a:rPr lang="en-US" dirty="0" smtClean="0"/>
              <a:t>description text NULL,</a:t>
            </a:r>
          </a:p>
          <a:p>
            <a:r>
              <a:rPr lang="en-US" dirty="0">
                <a:solidFill>
                  <a:srgbClr val="00F400"/>
                </a:solidFill>
              </a:rPr>
              <a:t>	</a:t>
            </a:r>
            <a:r>
              <a:rPr lang="en-US" dirty="0" smtClean="0"/>
              <a:t>created </a:t>
            </a:r>
            <a:r>
              <a:rPr lang="en-US" dirty="0" err="1" smtClean="0"/>
              <a:t>datetime</a:t>
            </a:r>
            <a:r>
              <a:rPr lang="en-US" dirty="0" smtClean="0"/>
              <a:t> NOT NULL,</a:t>
            </a:r>
          </a:p>
          <a:p>
            <a:r>
              <a:rPr lang="en-US" dirty="0">
                <a:solidFill>
                  <a:srgbClr val="00F400"/>
                </a:solidFill>
              </a:rPr>
              <a:t>	</a:t>
            </a:r>
            <a:r>
              <a:rPr lang="en-US" dirty="0" smtClean="0">
                <a:solidFill>
                  <a:srgbClr val="00F400"/>
                </a:solidFill>
              </a:rPr>
              <a:t>PRIMARY KEY (id)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);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playing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Let's first mess around with how to use MySQL functions in PHP with the newly created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form: input.html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</a:t>
            </a:r>
            <a:r>
              <a:rPr lang="en-US" dirty="0">
                <a:solidFill>
                  <a:srgbClr val="00F400"/>
                </a:solidFill>
              </a:rPr>
              <a:t>form</a:t>
            </a:r>
            <a:r>
              <a:rPr lang="en-US" dirty="0"/>
              <a:t> action="process.php?mode=insert" method="POST"&gt;</a:t>
            </a:r>
          </a:p>
          <a:p>
            <a:r>
              <a:rPr lang="en-US" dirty="0"/>
              <a:t>      &lt;p&gt;Subject: &lt;</a:t>
            </a:r>
            <a:r>
              <a:rPr lang="en-US" dirty="0">
                <a:solidFill>
                  <a:srgbClr val="00F400"/>
                </a:solidFill>
              </a:rPr>
              <a:t>input</a:t>
            </a:r>
            <a:r>
              <a:rPr lang="en-US" dirty="0"/>
              <a:t> type="text" name="title"&gt;&lt;/p&gt;</a:t>
            </a:r>
          </a:p>
          <a:p>
            <a:r>
              <a:rPr lang="en-US" dirty="0"/>
              <a:t>      &lt;p&gt;Content: &lt;</a:t>
            </a:r>
            <a:r>
              <a:rPr lang="en-US" dirty="0">
                <a:solidFill>
                  <a:srgbClr val="00F400"/>
                </a:solidFill>
              </a:rPr>
              <a:t>textarea</a:t>
            </a:r>
            <a:r>
              <a:rPr lang="en-US" dirty="0"/>
              <a:t> name="description" id="" cols="30" rows="10"&gt;&lt;/textarea&gt;&lt;/p&gt;  </a:t>
            </a:r>
          </a:p>
          <a:p>
            <a:r>
              <a:rPr lang="en-US" dirty="0"/>
              <a:t>      &lt;p&gt;&lt;</a:t>
            </a:r>
            <a:r>
              <a:rPr lang="en-US" dirty="0">
                <a:solidFill>
                  <a:srgbClr val="00F400"/>
                </a:solidFill>
              </a:rPr>
              <a:t>input</a:t>
            </a:r>
            <a:r>
              <a:rPr lang="en-US" dirty="0"/>
              <a:t> type="submit" /&gt;&lt;/p&gt;</a:t>
            </a:r>
          </a:p>
          <a:p>
            <a:r>
              <a:rPr lang="en-US" dirty="0"/>
              <a:t>    &lt;/form&gt;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35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entry: </a:t>
            </a:r>
            <a:r>
              <a:rPr lang="en-US" dirty="0" err="1" smtClean="0"/>
              <a:t>process.php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>
                <a:solidFill>
                  <a:srgbClr val="00F400"/>
                </a:solidFill>
              </a:rPr>
              <a:t>mysql_connect</a:t>
            </a:r>
            <a:r>
              <a:rPr lang="en-US" dirty="0"/>
              <a:t>('localhost', 'root', 'password');</a:t>
            </a:r>
          </a:p>
          <a:p>
            <a:r>
              <a:rPr lang="en-US" dirty="0">
                <a:solidFill>
                  <a:srgbClr val="00F400"/>
                </a:solidFill>
              </a:rPr>
              <a:t>mysql_select_db</a:t>
            </a:r>
            <a:r>
              <a:rPr lang="en-US" dirty="0"/>
              <a:t>('blog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if( $_GET['mode'] === 'insert') {</a:t>
            </a:r>
          </a:p>
          <a:p>
            <a:r>
              <a:rPr lang="en-US" dirty="0"/>
              <a:t>    $result = </a:t>
            </a:r>
            <a:r>
              <a:rPr lang="en-US" dirty="0">
                <a:solidFill>
                  <a:srgbClr val="00F400"/>
                </a:solidFill>
              </a:rPr>
              <a:t>mysql_query</a:t>
            </a:r>
            <a:r>
              <a:rPr lang="en-US" dirty="0"/>
              <a:t>("INSERT INTO entry (title, description, created) VALUES ('" . 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00F400"/>
                </a:solidFill>
              </a:rPr>
              <a:t>mysql_real_escape_string</a:t>
            </a:r>
            <a:r>
              <a:rPr lang="en-US" dirty="0"/>
              <a:t>($_POST['title']) . "', '" .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F400"/>
                </a:solidFill>
              </a:rPr>
              <a:t>mysql_real_escape_string</a:t>
            </a:r>
            <a:r>
              <a:rPr lang="en-US" dirty="0"/>
              <a:t>($_POST['description']) . "', now())");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header</a:t>
            </a:r>
            <a:r>
              <a:rPr lang="en-US" dirty="0"/>
              <a:t>("Location: list.php");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925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mysql_query</a:t>
            </a:r>
            <a:r>
              <a:rPr lang="en-US" dirty="0" smtClean="0"/>
              <a:t>($query) – returns a resource which is not what we really want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mysql_fetch_array</a:t>
            </a:r>
            <a:r>
              <a:rPr lang="en-US" dirty="0" smtClean="0"/>
              <a:t>($</a:t>
            </a:r>
            <a:r>
              <a:rPr lang="en-US" dirty="0" err="1" smtClean="0"/>
              <a:t>result_from_query</a:t>
            </a:r>
            <a:r>
              <a:rPr lang="en-US" dirty="0" smtClean="0"/>
              <a:t>) – returns an array with all the rows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4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process.php</a:t>
            </a:r>
            <a:r>
              <a:rPr lang="en-US" dirty="0" smtClean="0"/>
              <a:t> so that it does not enter "empty" posts into the database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don't forget to use "</a:t>
            </a:r>
            <a:r>
              <a:rPr lang="en-US" dirty="0" smtClean="0">
                <a:solidFill>
                  <a:srgbClr val="00F400"/>
                </a:solidFill>
              </a:rPr>
              <a:t>break</a:t>
            </a:r>
            <a:r>
              <a:rPr lang="en-US" dirty="0" smtClean="0"/>
              <a:t>" after you use the </a:t>
            </a:r>
            <a:r>
              <a:rPr lang="en-US" dirty="0" smtClean="0">
                <a:solidFill>
                  <a:srgbClr val="00F400"/>
                </a:solidFill>
              </a:rPr>
              <a:t>header()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7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22037</TotalTime>
  <Words>823</Words>
  <Application>Microsoft Office PowerPoint</Application>
  <PresentationFormat>On-screen Show (4:3)</PresentationFormat>
  <Paragraphs>189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</vt:lpstr>
      <vt:lpstr>PHP in depth 3</vt:lpstr>
      <vt:lpstr>PowerPoint Presentation</vt:lpstr>
      <vt:lpstr>Review</vt:lpstr>
      <vt:lpstr>Create a blog database</vt:lpstr>
      <vt:lpstr>Just playing</vt:lpstr>
      <vt:lpstr>Create a simple form: input.html</vt:lpstr>
      <vt:lpstr>Process entry: process.php</vt:lpstr>
      <vt:lpstr>functions</vt:lpstr>
      <vt:lpstr>Exercise</vt:lpstr>
      <vt:lpstr>List entries: list.php</vt:lpstr>
      <vt:lpstr>Exercise</vt:lpstr>
      <vt:lpstr>Modify entries: modify:php</vt:lpstr>
      <vt:lpstr>htmlspecialchars()</vt:lpstr>
      <vt:lpstr>Exercise</vt:lpstr>
      <vt:lpstr>Deprecated</vt:lpstr>
      <vt:lpstr>PHP types</vt:lpstr>
      <vt:lpstr>Uniting testing in PHP</vt:lpstr>
      <vt:lpstr>Exercise 1</vt:lpstr>
      <vt:lpstr>Exercise 2</vt:lpstr>
      <vt:lpstr>Question?</vt:lpstr>
      <vt:lpstr>to be continued…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tim</cp:lastModifiedBy>
  <cp:revision>269</cp:revision>
  <dcterms:created xsi:type="dcterms:W3CDTF">2014-01-15T17:08:06Z</dcterms:created>
  <dcterms:modified xsi:type="dcterms:W3CDTF">2014-02-03T16:43:04Z</dcterms:modified>
</cp:coreProperties>
</file>