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6" r:id="rId4"/>
    <p:sldId id="257" r:id="rId5"/>
    <p:sldId id="261" r:id="rId6"/>
    <p:sldId id="262" r:id="rId7"/>
    <p:sldId id="263" r:id="rId8"/>
    <p:sldId id="260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67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http://www.denofgeek.com/movies/superman-iii/27817/what-superman-3-teaches-us-about-computer-programming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Square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F400"/>
                </a:solidFill>
              </a:rPr>
              <a:t>header</a:t>
            </a:r>
            <a:r>
              <a:rPr lang="en-US" dirty="0"/>
              <a:t>('content-type: image/</a:t>
            </a:r>
            <a:r>
              <a:rPr lang="en-US" dirty="0"/>
              <a:t>png');</a:t>
            </a:r>
          </a:p>
          <a:p>
            <a:r>
              <a:rPr lang="en-US" dirty="0" smtClean="0"/>
              <a:t>//create an image stream of width and height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image = </a:t>
            </a:r>
            <a:r>
              <a:rPr lang="en-US" dirty="0">
                <a:solidFill>
                  <a:srgbClr val="00F400"/>
                </a:solidFill>
              </a:rPr>
              <a:t>imagecreate</a:t>
            </a:r>
            <a:r>
              <a:rPr lang="en-US" dirty="0"/>
              <a:t>(300, 300);</a:t>
            </a:r>
          </a:p>
          <a:p>
            <a:r>
              <a:rPr lang="en-US" dirty="0" smtClean="0"/>
              <a:t>//use </a:t>
            </a:r>
            <a:r>
              <a:rPr lang="en-US" dirty="0" err="1" smtClean="0"/>
              <a:t>rgb</a:t>
            </a:r>
            <a:r>
              <a:rPr lang="en-US" dirty="0" smtClean="0"/>
              <a:t> values to create color </a:t>
            </a:r>
            <a:endParaRPr lang="en-US" dirty="0"/>
          </a:p>
          <a:p>
            <a:r>
              <a:rPr lang="en-US" dirty="0" smtClean="0"/>
              <a:t>$green = </a:t>
            </a:r>
            <a:r>
              <a:rPr lang="en-US" dirty="0">
                <a:solidFill>
                  <a:srgbClr val="00F400"/>
                </a:solidFill>
              </a:rPr>
              <a:t>imagecolorallocate</a:t>
            </a:r>
            <a:r>
              <a:rPr lang="en-US" dirty="0"/>
              <a:t>($image, 0, 255, 0);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//save the image as a png and output </a:t>
            </a:r>
          </a:p>
          <a:p>
            <a:r>
              <a:rPr lang="en-US" dirty="0">
                <a:solidFill>
                  <a:srgbClr val="00F400"/>
                </a:solidFill>
              </a:rPr>
              <a:t>imagepng</a:t>
            </a:r>
            <a:r>
              <a:rPr lang="en-US" dirty="0"/>
              <a:t>($image);</a:t>
            </a:r>
          </a:p>
          <a:p>
            <a:r>
              <a:rPr lang="en-US" dirty="0"/>
              <a:t> </a:t>
            </a:r>
          </a:p>
          <a:p>
            <a:r>
              <a:rPr lang="en-US" i="1" dirty="0"/>
              <a:t>//Clear up memory used</a:t>
            </a:r>
          </a:p>
          <a:p>
            <a:r>
              <a:rPr lang="en-US" dirty="0">
                <a:solidFill>
                  <a:srgbClr val="00F400"/>
                </a:solidFill>
              </a:rPr>
              <a:t>imagedestroy</a:t>
            </a:r>
            <a:r>
              <a:rPr lang="en-US" dirty="0"/>
              <a:t>($image);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7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imagefilledrectangle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//try this</a:t>
            </a:r>
          </a:p>
          <a:p>
            <a:endParaRPr lang="en-US" dirty="0"/>
          </a:p>
          <a:p>
            <a:r>
              <a:rPr lang="en-US" dirty="0" smtClean="0"/>
              <a:t>$green = </a:t>
            </a:r>
            <a:r>
              <a:rPr lang="en-US" dirty="0">
                <a:solidFill>
                  <a:srgbClr val="00F400"/>
                </a:solidFill>
              </a:rPr>
              <a:t>imagecolorallocate</a:t>
            </a:r>
            <a:r>
              <a:rPr lang="en-US" dirty="0"/>
              <a:t>($image, 0, 255, 0);</a:t>
            </a:r>
          </a:p>
          <a:p>
            <a:r>
              <a:rPr lang="en-US" dirty="0"/>
              <a:t>$red = imagecolorallocate($image,255,0,0);</a:t>
            </a:r>
          </a:p>
          <a:p>
            <a:endParaRPr lang="en-US" dirty="0" smtClean="0"/>
          </a:p>
          <a:p>
            <a:r>
              <a:rPr lang="en-US" dirty="0" smtClean="0"/>
              <a:t>//point one and then point two</a:t>
            </a:r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imagefilledrectangle</a:t>
            </a:r>
            <a:r>
              <a:rPr lang="en-US" dirty="0"/>
              <a:t>($image, 0, 0, 150, 300, $red);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7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imagefilledellipse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$green= </a:t>
            </a:r>
            <a:r>
              <a:rPr lang="en-US" dirty="0"/>
              <a:t>imagecolorallocate($image, 0, 255, 0);</a:t>
            </a:r>
          </a:p>
          <a:p>
            <a:r>
              <a:rPr lang="en-US" dirty="0"/>
              <a:t>$red = imagecolorallocate($image,255,0,0);</a:t>
            </a:r>
          </a:p>
          <a:p>
            <a:r>
              <a:rPr lang="en-US" dirty="0"/>
              <a:t>$purple = imagecolorallocate($image,155,155,155);</a:t>
            </a:r>
          </a:p>
          <a:p>
            <a:endParaRPr lang="en-US" dirty="0"/>
          </a:p>
          <a:p>
            <a:r>
              <a:rPr lang="en-US" dirty="0" smtClean="0"/>
              <a:t>// center and width, height</a:t>
            </a:r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imagefilledellipse</a:t>
            </a:r>
            <a:r>
              <a:rPr lang="en-US" dirty="0"/>
              <a:t>($image,150,150,100,100,$purple);</a:t>
            </a:r>
          </a:p>
        </p:txBody>
      </p:sp>
    </p:spTree>
    <p:extLst>
      <p:ext uri="{BB962C8B-B14F-4D97-AF65-F5344CB8AC3E}">
        <p14:creationId xmlns:p14="http://schemas.microsoft.com/office/powerpoint/2010/main" val="364452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Figure out </a:t>
            </a:r>
            <a:r>
              <a:rPr lang="en-US" dirty="0" smtClean="0"/>
              <a:t>how "</a:t>
            </a:r>
            <a:r>
              <a:rPr lang="en-US" dirty="0" err="1" smtClean="0">
                <a:solidFill>
                  <a:srgbClr val="00F400"/>
                </a:solidFill>
              </a:rPr>
              <a:t>imageline</a:t>
            </a:r>
            <a:r>
              <a:rPr lang="en-US" dirty="0" smtClean="0"/>
              <a:t>" works and draw a flag of France.</a:t>
            </a:r>
          </a:p>
          <a:p>
            <a:endParaRPr lang="en-US" dirty="0"/>
          </a:p>
          <a:p>
            <a:r>
              <a:rPr lang="en-US" dirty="0" smtClean="0"/>
              <a:t>Draw a more complex flag if you finish 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5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imagettftext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$image = imagecreate(300, 300);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$green = </a:t>
            </a:r>
            <a:r>
              <a:rPr lang="en-US" dirty="0"/>
              <a:t>imagecolorallocate</a:t>
            </a:r>
            <a:r>
              <a:rPr lang="en-US" dirty="0"/>
              <a:t>($image, </a:t>
            </a:r>
            <a:r>
              <a:rPr lang="en-US" dirty="0" smtClean="0"/>
              <a:t>0,255,0);</a:t>
            </a:r>
            <a:endParaRPr lang="en-US" dirty="0"/>
          </a:p>
          <a:p>
            <a:r>
              <a:rPr lang="en-US" dirty="0"/>
              <a:t>$white = imagecolorallocate($image, 255, 255, 255);</a:t>
            </a:r>
          </a:p>
          <a:p>
            <a:r>
              <a:rPr lang="en-US" dirty="0"/>
              <a:t> </a:t>
            </a:r>
          </a:p>
          <a:p>
            <a:r>
              <a:rPr lang="en-US" i="1" dirty="0"/>
              <a:t>//Set the path to our true type font </a:t>
            </a:r>
          </a:p>
          <a:p>
            <a:r>
              <a:rPr lang="en-US" dirty="0">
                <a:solidFill>
                  <a:srgbClr val="00F400"/>
                </a:solidFill>
              </a:rPr>
              <a:t>$font_path = 'C:\Windows\Fonts\Arial.ttf';</a:t>
            </a:r>
          </a:p>
          <a:p>
            <a:r>
              <a:rPr lang="en-US" dirty="0"/>
              <a:t> </a:t>
            </a:r>
          </a:p>
          <a:p>
            <a:r>
              <a:rPr lang="en-US" i="1" dirty="0"/>
              <a:t>//Set our text string </a:t>
            </a:r>
          </a:p>
          <a:p>
            <a:r>
              <a:rPr lang="en-US" dirty="0"/>
              <a:t>$string = 'Hello World!';</a:t>
            </a:r>
          </a:p>
          <a:p>
            <a:r>
              <a:rPr lang="en-US" dirty="0"/>
              <a:t> </a:t>
            </a:r>
          </a:p>
          <a:p>
            <a:r>
              <a:rPr lang="en-US" i="1" dirty="0" smtClean="0">
                <a:solidFill>
                  <a:srgbClr val="00F400"/>
                </a:solidFill>
              </a:rPr>
              <a:t>//font size, angle, start point</a:t>
            </a:r>
            <a:endParaRPr lang="en-US" i="1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imagettftext</a:t>
            </a:r>
            <a:r>
              <a:rPr lang="en-US" dirty="0"/>
              <a:t>($image, 15, 0, 10, 160, $white, $font_path, $string);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imagecreatefromjpeg</a:t>
            </a:r>
            <a:r>
              <a:rPr lang="en-US" dirty="0" smtClean="0"/>
              <a:t>/</a:t>
            </a:r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header('Content-Type: image/jpeg');</a:t>
            </a:r>
          </a:p>
          <a:p>
            <a:r>
              <a:rPr lang="en-US" dirty="0"/>
              <a:t>  $image = </a:t>
            </a:r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imagecreatefromjpeg</a:t>
            </a:r>
            <a:r>
              <a:rPr lang="en-US" dirty="0"/>
              <a:t>("hamburger.jpg");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imagejpeg</a:t>
            </a:r>
            <a:r>
              <a:rPr lang="en-US" dirty="0"/>
              <a:t>($image);</a:t>
            </a:r>
          </a:p>
          <a:p>
            <a:r>
              <a:rPr lang="en-US" dirty="0" err="1" smtClean="0"/>
              <a:t>imagedestroy</a:t>
            </a:r>
            <a:r>
              <a:rPr lang="en-US" dirty="0"/>
              <a:t>($image);</a:t>
            </a:r>
          </a:p>
        </p:txBody>
      </p:sp>
    </p:spTree>
    <p:extLst>
      <p:ext uri="{BB962C8B-B14F-4D97-AF65-F5344CB8AC3E}">
        <p14:creationId xmlns:p14="http://schemas.microsoft.com/office/powerpoint/2010/main" val="20034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meme generator where the user is able to pick string a message to a pre-existing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architectural pattern</a:t>
            </a:r>
            <a:endParaRPr lang="en-US" dirty="0"/>
          </a:p>
        </p:txBody>
      </p:sp>
      <p:pic>
        <p:nvPicPr>
          <p:cNvPr id="2052" name="Picture 4" descr="mvc_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984718"/>
            <a:ext cx="32670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0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8105" y="5066270"/>
            <a:ext cx="6491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Architecture is the will of the epoch translated into space</a:t>
            </a:r>
          </a:p>
          <a:p>
            <a:r>
              <a:rPr lang="en-US" sz="3200" dirty="0" smtClean="0"/>
              <a:t>- </a:t>
            </a:r>
            <a:r>
              <a:rPr lang="en-US" sz="3200" dirty="0" err="1" smtClean="0"/>
              <a:t>Mies</a:t>
            </a:r>
            <a:r>
              <a:rPr lang="en-US" sz="3200" dirty="0" smtClean="0"/>
              <a:t> van der </a:t>
            </a:r>
            <a:r>
              <a:rPr lang="en-US" sz="3200" dirty="0" err="1" smtClean="0"/>
              <a:t>Rohe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24" y="275864"/>
            <a:ext cx="6825581" cy="4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-static.denofgeek.com/sites/denofgeek/files/styles/insert_main_wide_image/public/become_a_program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1" y="729777"/>
            <a:ext cx="5905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static.denofgeek.com/sites/denofgeek/files/styles/insert_main_wide_image/public/become_a_programm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1" y="3551666"/>
            <a:ext cx="5905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PHP 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://www.amazon.com/Programming-PHP-Kevin-Tatroe/dp/1449392776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E-Book (free)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://www.amazon.com/OneForMe-Learn-PHP-Programming/dp/B00984SFZG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46" y="274638"/>
            <a:ext cx="1400554" cy="18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file_get_contents</a:t>
            </a:r>
            <a:r>
              <a:rPr lang="en-US" dirty="0" smtClean="0"/>
              <a:t>($filename)</a:t>
            </a:r>
          </a:p>
          <a:p>
            <a:r>
              <a:rPr lang="en-US" dirty="0" smtClean="0"/>
              <a:t>returns the text of a given file as a string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file_put_contents</a:t>
            </a:r>
            <a:r>
              <a:rPr lang="en-US" dirty="0" smtClean="0"/>
              <a:t>($filename,$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writes text into a file, replacing any prior contents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file</a:t>
            </a:r>
            <a:r>
              <a:rPr lang="en-US" dirty="0" smtClean="0"/>
              <a:t>($filename)</a:t>
            </a:r>
            <a:endParaRPr lang="en-US" dirty="0"/>
          </a:p>
          <a:p>
            <a:r>
              <a:rPr lang="en-US" dirty="0" smtClean="0"/>
              <a:t>returns the lines of a given file as an array of strings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48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Handling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scandir</a:t>
            </a:r>
            <a:r>
              <a:rPr lang="en-US" dirty="0" smtClean="0"/>
              <a:t>($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returns names of files in a directory as an array of strings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glob</a:t>
            </a:r>
            <a:r>
              <a:rPr lang="en-US" dirty="0" smtClean="0"/>
              <a:t>("*.txt")</a:t>
            </a:r>
          </a:p>
          <a:p>
            <a:r>
              <a:rPr lang="en-US" dirty="0" smtClean="0"/>
              <a:t>returns names of files in a directory as an array of strings</a:t>
            </a:r>
          </a:p>
          <a:p>
            <a:endParaRPr lang="en-US" dirty="0" smtClean="0"/>
          </a:p>
          <a:p>
            <a:r>
              <a:rPr lang="en-US" dirty="0" err="1" smtClean="0"/>
              <a:t>file_exists</a:t>
            </a:r>
            <a:r>
              <a:rPr lang="en-US" dirty="0" smtClean="0"/>
              <a:t>, </a:t>
            </a:r>
            <a:r>
              <a:rPr lang="en-US" dirty="0" err="1" smtClean="0"/>
              <a:t>filesize</a:t>
            </a:r>
            <a:r>
              <a:rPr lang="en-US" dirty="0" smtClean="0"/>
              <a:t>, </a:t>
            </a:r>
            <a:r>
              <a:rPr lang="en-US" dirty="0" err="1" smtClean="0"/>
              <a:t>filemtime</a:t>
            </a:r>
            <a:r>
              <a:rPr lang="en-US" dirty="0" smtClean="0"/>
              <a:t>, </a:t>
            </a:r>
            <a:r>
              <a:rPr lang="en-US" dirty="0" err="1" smtClean="0"/>
              <a:t>fileperms</a:t>
            </a:r>
            <a:r>
              <a:rPr lang="en-US" dirty="0" smtClean="0"/>
              <a:t>, </a:t>
            </a:r>
            <a:r>
              <a:rPr lang="en-US" dirty="0" err="1" smtClean="0"/>
              <a:t>is_dir</a:t>
            </a:r>
            <a:r>
              <a:rPr lang="en-US" dirty="0" smtClean="0"/>
              <a:t>, </a:t>
            </a:r>
            <a:r>
              <a:rPr lang="en-US" dirty="0" err="1" smtClean="0"/>
              <a:t>is_readable</a:t>
            </a:r>
            <a:r>
              <a:rPr lang="en-US" dirty="0" smtClean="0"/>
              <a:t>, </a:t>
            </a:r>
            <a:r>
              <a:rPr lang="en-US" dirty="0" err="1" smtClean="0"/>
              <a:t>is_writable</a:t>
            </a:r>
            <a:r>
              <a:rPr lang="en-US" dirty="0" smtClean="0"/>
              <a:t>, </a:t>
            </a:r>
            <a:r>
              <a:rPr lang="en-US" dirty="0" err="1" smtClean="0"/>
              <a:t>disk_free_space</a:t>
            </a:r>
            <a:r>
              <a:rPr lang="en-US" dirty="0" smtClean="0"/>
              <a:t>, copy, rename, unlink, </a:t>
            </a:r>
            <a:r>
              <a:rPr lang="en-US" dirty="0" err="1" smtClean="0"/>
              <a:t>chmod</a:t>
            </a:r>
            <a:r>
              <a:rPr lang="en-US" dirty="0" smtClean="0"/>
              <a:t>, </a:t>
            </a:r>
            <a:r>
              <a:rPr lang="en-US" dirty="0" err="1" smtClean="0"/>
              <a:t>chgrp</a:t>
            </a:r>
            <a:r>
              <a:rPr lang="en-US" dirty="0" smtClean="0"/>
              <a:t>, </a:t>
            </a:r>
            <a:r>
              <a:rPr lang="en-US" dirty="0" err="1" smtClean="0"/>
              <a:t>chown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0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reverse order of the lines in the file with </a:t>
            </a:r>
          </a:p>
          <a:p>
            <a:r>
              <a:rPr lang="en-US" dirty="0" smtClean="0"/>
              <a:t>// the given name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reverse_lines</a:t>
            </a:r>
            <a:r>
              <a:rPr lang="en-US" dirty="0" smtClean="0"/>
              <a:t>($filename) {</a:t>
            </a:r>
          </a:p>
          <a:p>
            <a:r>
              <a:rPr lang="en-US" dirty="0"/>
              <a:t> </a:t>
            </a:r>
            <a:r>
              <a:rPr lang="en-US" dirty="0" smtClean="0"/>
              <a:t> $text = </a:t>
            </a:r>
            <a:r>
              <a:rPr lang="en-US" dirty="0" err="1" smtClean="0"/>
              <a:t>file_get_contents</a:t>
            </a:r>
            <a:r>
              <a:rPr lang="en-US" dirty="0" smtClean="0"/>
              <a:t>($</a:t>
            </a:r>
            <a:r>
              <a:rPr lang="en-US" dirty="0" err="1" smtClean="0"/>
              <a:t>filenmae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$lines = explode("\n", $text);</a:t>
            </a:r>
          </a:p>
          <a:p>
            <a:r>
              <a:rPr lang="en-US" dirty="0"/>
              <a:t> </a:t>
            </a:r>
            <a:r>
              <a:rPr lang="en-US" dirty="0" smtClean="0"/>
              <a:t> $lines = </a:t>
            </a:r>
            <a:r>
              <a:rPr lang="en-US" dirty="0" err="1" smtClean="0">
                <a:solidFill>
                  <a:srgbClr val="00F400"/>
                </a:solidFill>
              </a:rPr>
              <a:t>array_reverse</a:t>
            </a:r>
            <a:r>
              <a:rPr lang="en-US" dirty="0" smtClean="0"/>
              <a:t>($lines);</a:t>
            </a:r>
          </a:p>
          <a:p>
            <a:r>
              <a:rPr lang="en-US" dirty="0"/>
              <a:t> </a:t>
            </a:r>
            <a:r>
              <a:rPr lang="en-US" dirty="0" smtClean="0"/>
              <a:t> $text = implode("\n", $lines);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file_put_contents</a:t>
            </a:r>
            <a:r>
              <a:rPr lang="en-US" dirty="0" smtClean="0"/>
              <a:t>($filename, $text);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reverse_lines</a:t>
            </a:r>
            <a:r>
              <a:rPr lang="en-US" dirty="0" smtClean="0"/>
              <a:t>($filename) {</a:t>
            </a:r>
          </a:p>
          <a:p>
            <a:r>
              <a:rPr lang="en-US" dirty="0" smtClean="0"/>
              <a:t>  $lines = </a:t>
            </a:r>
            <a:r>
              <a:rPr lang="en-US" dirty="0" smtClean="0">
                <a:solidFill>
                  <a:srgbClr val="00F400"/>
                </a:solidFill>
              </a:rPr>
              <a:t>file</a:t>
            </a:r>
            <a:r>
              <a:rPr lang="en-US" dirty="0" smtClean="0"/>
              <a:t>($filename);</a:t>
            </a:r>
          </a:p>
          <a:p>
            <a:r>
              <a:rPr lang="en-US" dirty="0"/>
              <a:t> </a:t>
            </a:r>
            <a:r>
              <a:rPr lang="en-US" dirty="0" smtClean="0"/>
              <a:t> $lines = </a:t>
            </a:r>
            <a:r>
              <a:rPr lang="en-US" dirty="0" err="1" smtClean="0">
                <a:solidFill>
                  <a:srgbClr val="00F400"/>
                </a:solidFill>
              </a:rPr>
              <a:t>array_reverse</a:t>
            </a:r>
            <a:r>
              <a:rPr lang="en-US" dirty="0" smtClean="0"/>
              <a:t>($lines);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file_put_contents</a:t>
            </a:r>
            <a:r>
              <a:rPr lang="en-US" dirty="0" smtClean="0"/>
              <a:t>($filename, implode("",$lines));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5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a text file and count how many times each word appears in the file. Print out the result.</a:t>
            </a:r>
          </a:p>
          <a:p>
            <a:endParaRPr lang="en-US" dirty="0"/>
          </a:p>
          <a:p>
            <a:r>
              <a:rPr lang="en-US" dirty="0" smtClean="0"/>
              <a:t>Test your results with </a:t>
            </a:r>
            <a:r>
              <a:rPr lang="en-US" dirty="0" err="1" smtClean="0">
                <a:solidFill>
                  <a:srgbClr val="00F400"/>
                </a:solidFill>
              </a:rPr>
              <a:t>PHPUnit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9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GD(gif draw)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images (jpegs, </a:t>
            </a:r>
            <a:r>
              <a:rPr lang="en-US" dirty="0" err="1" smtClean="0"/>
              <a:t>pngs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using PHP (ex. dynamic calendar)</a:t>
            </a:r>
          </a:p>
          <a:p>
            <a:endParaRPr lang="en-US" dirty="0"/>
          </a:p>
          <a:p>
            <a:r>
              <a:rPr lang="en-US" dirty="0" smtClean="0"/>
              <a:t>Used to create watermarks</a:t>
            </a:r>
          </a:p>
          <a:p>
            <a:endParaRPr lang="en-US" dirty="0"/>
          </a:p>
          <a:p>
            <a:r>
              <a:rPr lang="en-US" dirty="0" smtClean="0"/>
              <a:t>Should come installed with WAMP but check it with </a:t>
            </a:r>
            <a:r>
              <a:rPr lang="en-US" dirty="0" err="1" smtClean="0"/>
              <a:t>phpinfo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18037</TotalTime>
  <Words>644</Words>
  <Application>Microsoft Office PowerPoint</Application>
  <PresentationFormat>On-screen Show (4:3)</PresentationFormat>
  <Paragraphs>128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Template</vt:lpstr>
      <vt:lpstr>PHP in depth 5</vt:lpstr>
      <vt:lpstr>PowerPoint Presentation</vt:lpstr>
      <vt:lpstr>PHP Book</vt:lpstr>
      <vt:lpstr>File Handling Functions</vt:lpstr>
      <vt:lpstr>More File Handling Functions</vt:lpstr>
      <vt:lpstr>Example</vt:lpstr>
      <vt:lpstr>Example 2</vt:lpstr>
      <vt:lpstr>Exercise</vt:lpstr>
      <vt:lpstr>GD(gif draw) library</vt:lpstr>
      <vt:lpstr>Simple Square</vt:lpstr>
      <vt:lpstr>imagefilledrectangle</vt:lpstr>
      <vt:lpstr>imagefilledellipse</vt:lpstr>
      <vt:lpstr>Exercise</vt:lpstr>
      <vt:lpstr>imagettftext</vt:lpstr>
      <vt:lpstr>imagecreatefromjpeg/png</vt:lpstr>
      <vt:lpstr>Exercise</vt:lpstr>
      <vt:lpstr>MVC architectural pattern</vt:lpstr>
      <vt:lpstr>PowerPoint Presentation</vt:lpstr>
      <vt:lpstr>to be continued…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311</cp:revision>
  <dcterms:created xsi:type="dcterms:W3CDTF">2013-09-07T22:10:13Z</dcterms:created>
  <dcterms:modified xsi:type="dcterms:W3CDTF">2014-02-17T16:59:31Z</dcterms:modified>
</cp:coreProperties>
</file>