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1" r:id="rId3"/>
    <p:sldId id="257" r:id="rId4"/>
    <p:sldId id="259" r:id="rId5"/>
    <p:sldId id="262" r:id="rId6"/>
    <p:sldId id="260" r:id="rId7"/>
    <p:sldId id="264" r:id="rId8"/>
    <p:sldId id="265" r:id="rId9"/>
    <p:sldId id="29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8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90" r:id="rId35"/>
    <p:sldId id="291" r:id="rId36"/>
    <p:sldId id="292" r:id="rId37"/>
    <p:sldId id="293" r:id="rId38"/>
    <p:sldId id="294" r:id="rId39"/>
    <p:sldId id="298" r:id="rId40"/>
    <p:sldId id="295" r:id="rId41"/>
    <p:sldId id="296" r:id="rId42"/>
    <p:sldId id="297" r:id="rId43"/>
    <p:sldId id="300" r:id="rId44"/>
    <p:sldId id="310" r:id="rId45"/>
    <p:sldId id="301" r:id="rId46"/>
    <p:sldId id="302" r:id="rId47"/>
    <p:sldId id="303" r:id="rId48"/>
    <p:sldId id="304" r:id="rId49"/>
    <p:sldId id="305" r:id="rId50"/>
    <p:sldId id="306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 snapToObjects="1">
      <p:cViewPr varScale="1">
        <p:scale>
          <a:sx n="88" d="100"/>
          <a:sy n="88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$genre = "crime"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($response-&gt;headers);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app/</a:t>
            </a:r>
            <a:r>
              <a:rPr lang="en-US" dirty="0" err="1" smtClean="0"/>
              <a:t>routes.php</a:t>
            </a:r>
            <a:endParaRPr lang="en-US" dirty="0"/>
          </a:p>
          <a:p>
            <a:r>
              <a:rPr lang="en-US" dirty="0" smtClean="0"/>
              <a:t>// </a:t>
            </a:r>
            <a:r>
              <a:rPr lang="en-US" dirty="0"/>
              <a:t>routes for the books section</a:t>
            </a:r>
          </a:p>
          <a:p>
            <a:r>
              <a:rPr lang="en-US" dirty="0" smtClean="0"/>
              <a:t>// </a:t>
            </a:r>
          </a:p>
          <a:p>
            <a:r>
              <a:rPr lang="en-US" dirty="0" smtClean="0"/>
              <a:t>Route</a:t>
            </a:r>
            <a:r>
              <a:rPr lang="en-US" dirty="0"/>
              <a:t>::get('/books/{genre?}', function($genre 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($genre == null) return 'Books index.';</a:t>
            </a:r>
          </a:p>
          <a:p>
            <a:r>
              <a:rPr lang="en-US" dirty="0"/>
              <a:t>    return "Books in the {$genre} category.";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1689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simple.php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&lt;title&gt;Views!&lt;/title&gt;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&lt;p&gt;Oh yeah! VIEWS!&lt;/p&gt;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1204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F400"/>
                </a:solidFill>
              </a:rPr>
              <a:t>Response objects generally contain a body, a status code, HTTP headers, and other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6343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Route::get('/{squirrel}', function($squirrel)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$data['squirrel'] = $squirrel;</a:t>
            </a:r>
          </a:p>
          <a:p>
            <a:endParaRPr lang="en-US" dirty="0"/>
          </a:p>
          <a:p>
            <a:r>
              <a:rPr lang="en-US" dirty="0"/>
              <a:t>    return View::make('simple', $data);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622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simple.php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&lt;title&gt;Squirrels&lt;/title&gt;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&lt;p&gt;I wish I were a &lt;?</a:t>
            </a:r>
            <a:r>
              <a:rPr lang="en-US" dirty="0" err="1"/>
              <a:t>php</a:t>
            </a:r>
            <a:r>
              <a:rPr lang="en-US" dirty="0"/>
              <a:t> echo $squirrel; ?&gt; squirrel!&lt;/p&gt;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591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Route::get('first',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Redirect::to('second');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Route::get('second',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'Second route.';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297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Route::get('books',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Auth</a:t>
            </a:r>
            <a:r>
              <a:rPr lang="en-US" dirty="0"/>
              <a:t>::guest()) return Redirect::to('login');</a:t>
            </a:r>
          </a:p>
          <a:p>
            <a:endParaRPr lang="en-US" dirty="0"/>
          </a:p>
          <a:p>
            <a:r>
              <a:rPr lang="en-US" dirty="0"/>
              <a:t>    // Show books to only logged in users.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Both View and Redirect inherit from the </a:t>
            </a:r>
            <a:r>
              <a:rPr lang="en-US" dirty="0" err="1">
                <a:solidFill>
                  <a:srgbClr val="00F400"/>
                </a:solidFill>
              </a:rPr>
              <a:t>Laravel</a:t>
            </a:r>
            <a:r>
              <a:rPr lang="en-US" dirty="0">
                <a:solidFill>
                  <a:srgbClr val="00F400"/>
                </a:solidFill>
              </a:rPr>
              <a:t>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402045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Response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Route::get('custom/response',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Response::make('Hello world!', 200);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8016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Response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Route::get('custom/response',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$response = Response::make('Hello world!', 200);</a:t>
            </a:r>
          </a:p>
          <a:p>
            <a:r>
              <a:rPr lang="en-US" dirty="0"/>
              <a:t>    $response-&gt;headers-&gt;set('our key', 'our value');</a:t>
            </a:r>
          </a:p>
          <a:p>
            <a:r>
              <a:rPr lang="en-US" dirty="0"/>
              <a:t>    return $response;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6544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Response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Route::get('markdown/response',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$data = array('iron', 'man', 'rocks');</a:t>
            </a:r>
          </a:p>
          <a:p>
            <a:r>
              <a:rPr lang="en-US" dirty="0"/>
              <a:t>    return Response::</a:t>
            </a:r>
            <a:r>
              <a:rPr lang="en-US" dirty="0" err="1"/>
              <a:t>json</a:t>
            </a:r>
            <a:r>
              <a:rPr lang="en-US" dirty="0"/>
              <a:t>($data);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657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" y="2295715"/>
            <a:ext cx="8068383" cy="24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Response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Route::get('file/download',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$file = 'path_to_my_file.pdf';</a:t>
            </a:r>
          </a:p>
          <a:p>
            <a:r>
              <a:rPr lang="en-US" dirty="0"/>
              <a:t>    return Response::download($file);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591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F400"/>
                </a:solidFill>
              </a:rPr>
              <a:t>Filters are certain sets of rules or actions that can be applied to a route</a:t>
            </a:r>
            <a:r>
              <a:rPr lang="en-US" dirty="0" smtClean="0">
                <a:solidFill>
                  <a:srgbClr val="00F4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Route::filter('birthday',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(date('d/m/y') == </a:t>
            </a:r>
            <a:r>
              <a:rPr lang="en-US" dirty="0" smtClean="0"/>
              <a:t>'26/02/14') </a:t>
            </a:r>
            <a:r>
              <a:rPr lang="en-US" dirty="0"/>
              <a:t>{</a:t>
            </a:r>
          </a:p>
          <a:p>
            <a:r>
              <a:rPr lang="en-US" dirty="0"/>
              <a:t>        return View::make('birthday');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1575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</a:t>
            </a:r>
            <a:r>
              <a:rPr lang="en-US" dirty="0"/>
              <a:t>::get('/', array(</a:t>
            </a:r>
          </a:p>
          <a:p>
            <a:r>
              <a:rPr lang="en-US" dirty="0"/>
              <a:t>    'before' =&gt; 'birthday',</a:t>
            </a:r>
          </a:p>
          <a:p>
            <a:r>
              <a:rPr lang="en-US" dirty="0"/>
              <a:t>    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View::make('hello');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));</a:t>
            </a:r>
          </a:p>
          <a:p>
            <a:endParaRPr lang="en-US" dirty="0" smtClean="0"/>
          </a:p>
          <a:p>
            <a:r>
              <a:rPr lang="en-US" dirty="0"/>
              <a:t>Route::get('/', array(</a:t>
            </a:r>
          </a:p>
          <a:p>
            <a:r>
              <a:rPr lang="en-US" dirty="0"/>
              <a:t>    'before' =&gt; array('birthday', '</a:t>
            </a:r>
            <a:r>
              <a:rPr lang="en-US" dirty="0" err="1"/>
              <a:t>christmas</a:t>
            </a:r>
            <a:r>
              <a:rPr lang="en-US" dirty="0"/>
              <a:t>'),</a:t>
            </a:r>
          </a:p>
          <a:p>
            <a:r>
              <a:rPr lang="en-US" dirty="0"/>
              <a:t>    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View::make('hello');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9149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array(</a:t>
            </a:r>
          </a:p>
          <a:p>
            <a:r>
              <a:rPr lang="en-US" dirty="0"/>
              <a:t>    'before'    =&gt; 'birthday',</a:t>
            </a:r>
          </a:p>
          <a:p>
            <a:r>
              <a:rPr lang="en-US" dirty="0"/>
              <a:t>    'after'     =&gt; '</a:t>
            </a:r>
            <a:r>
              <a:rPr lang="en-US" dirty="0" err="1"/>
              <a:t>christmas</a:t>
            </a:r>
            <a:r>
              <a:rPr lang="en-US" dirty="0"/>
              <a:t>',</a:t>
            </a:r>
          </a:p>
          <a:p>
            <a:r>
              <a:rPr lang="en-US" dirty="0"/>
              <a:t>    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View::make('hello');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8639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Parameters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filters.php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Route::filter('birthday', function($route, $request, $date)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(date('d/m') == $date) {</a:t>
            </a:r>
          </a:p>
          <a:p>
            <a:r>
              <a:rPr lang="en-US" dirty="0"/>
              <a:t>        return View::make('birthday');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88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Parameters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array(</a:t>
            </a:r>
          </a:p>
          <a:p>
            <a:r>
              <a:rPr lang="en-US" dirty="0"/>
              <a:t>    'before'    =&gt; 'birthday:12/12',</a:t>
            </a:r>
          </a:p>
          <a:p>
            <a:r>
              <a:rPr lang="en-US" dirty="0"/>
              <a:t>    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return View::make('hello');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76534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Parameters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filters.php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Route::filter('birthday', function($route, $request, $first, $second, $third)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"{$first} - {$second} - {$third}";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3495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Classes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app/filters/</a:t>
            </a:r>
            <a:r>
              <a:rPr lang="en-US" dirty="0" err="1"/>
              <a:t>Birthday.php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BirthdayFilter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filter($route, $request, $date)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(date('d/m') == $date) {</a:t>
            </a:r>
          </a:p>
          <a:p>
            <a:r>
              <a:rPr lang="en-US" dirty="0"/>
              <a:t>            return View::make('birthday');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79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Classes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Route::filter('birthday', '</a:t>
            </a:r>
            <a:r>
              <a:rPr lang="en-US" dirty="0" err="1"/>
              <a:t>BirthdayFilter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Any </a:t>
            </a:r>
            <a:r>
              <a:rPr lang="en-US" dirty="0" err="1">
                <a:solidFill>
                  <a:srgbClr val="00F400"/>
                </a:solidFill>
              </a:rPr>
              <a:t>Laravel</a:t>
            </a:r>
            <a:r>
              <a:rPr lang="en-US" dirty="0">
                <a:solidFill>
                  <a:srgbClr val="00F400"/>
                </a:solidFill>
              </a:rPr>
              <a:t> feature that requires a Closure will also have an alternative. A PHP Class</a:t>
            </a:r>
          </a:p>
        </p:txBody>
      </p:sp>
    </p:spTree>
    <p:extLst>
      <p:ext uri="{BB962C8B-B14F-4D97-AF65-F5344CB8AC3E}">
        <p14:creationId xmlns:p14="http://schemas.microsoft.com/office/powerpoint/2010/main" val="16981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Each pattern describes a problem that occurs over and over again in our environment, and then describes the core of the solution to that problem, in such a way that you can use this solution a million times over, without ever doing it the same way twice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Christopher </a:t>
            </a:r>
            <a:r>
              <a:rPr lang="en-US" dirty="0">
                <a:solidFill>
                  <a:srgbClr val="00F400"/>
                </a:solidFill>
              </a:rPr>
              <a:t>Alexander</a:t>
            </a:r>
            <a:endParaRPr lang="en-US" dirty="0" smtClean="0">
              <a:solidFill>
                <a:srgbClr val="00F4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First, let clone the following repository:</a:t>
            </a:r>
          </a:p>
          <a:p>
            <a:pPr lvl="1"/>
            <a:r>
              <a:rPr lang="en-US" dirty="0"/>
              <a:t>https://github.com/domnikl/DesignPatternsPHP</a:t>
            </a:r>
          </a:p>
        </p:txBody>
      </p:sp>
    </p:spTree>
    <p:extLst>
      <p:ext uri="{BB962C8B-B14F-4D97-AF65-F5344CB8AC3E}">
        <p14:creationId xmlns:p14="http://schemas.microsoft.com/office/powerpoint/2010/main" val="2993842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filters.php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App::before(function($request)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App::after(function($request, $response)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616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Route::when('profile/*', 'birthday');</a:t>
            </a:r>
          </a:p>
        </p:txBody>
      </p:sp>
    </p:spTree>
    <p:extLst>
      <p:ext uri="{BB962C8B-B14F-4D97-AF65-F5344CB8AC3E}">
        <p14:creationId xmlns:p14="http://schemas.microsoft.com/office/powerpoint/2010/main" val="348529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9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F400"/>
                </a:solidFill>
              </a:rPr>
              <a:t>The Controller is a class used to house routing </a:t>
            </a:r>
            <a:r>
              <a:rPr lang="en-US" dirty="0" smtClean="0">
                <a:solidFill>
                  <a:srgbClr val="00F400"/>
                </a:solidFill>
              </a:rPr>
              <a:t>logic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app/controllers/</a:t>
            </a:r>
            <a:r>
              <a:rPr lang="en-US" dirty="0" err="1"/>
              <a:t>ArticleController.php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ArticleController</a:t>
            </a:r>
            <a:r>
              <a:rPr lang="en-US" dirty="0"/>
              <a:t> extends </a:t>
            </a:r>
            <a:r>
              <a:rPr lang="en-US" dirty="0" err="1"/>
              <a:t>BaseController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showIndex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View::make('index');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showSingle</a:t>
            </a:r>
            <a:r>
              <a:rPr lang="en-US" dirty="0"/>
              <a:t>($</a:t>
            </a:r>
            <a:r>
              <a:rPr lang="en-US" dirty="0" err="1"/>
              <a:t>articleId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View::make('single');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92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Route::get('index', '</a:t>
            </a:r>
            <a:r>
              <a:rPr lang="en-US" dirty="0" err="1"/>
              <a:t>ArticleController@showIndex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692585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app/controllers/</a:t>
            </a:r>
            <a:r>
              <a:rPr lang="en-US" dirty="0" err="1"/>
              <a:t>Article.php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namespace Blog\Controller;</a:t>
            </a:r>
          </a:p>
          <a:p>
            <a:endParaRPr lang="en-US" dirty="0"/>
          </a:p>
          <a:p>
            <a:r>
              <a:rPr lang="en-US" dirty="0"/>
              <a:t>use View;</a:t>
            </a:r>
          </a:p>
          <a:p>
            <a:r>
              <a:rPr lang="en-US" dirty="0"/>
              <a:t>use </a:t>
            </a:r>
            <a:r>
              <a:rPr lang="en-US" dirty="0" err="1"/>
              <a:t>BaseController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Article extends </a:t>
            </a:r>
            <a:r>
              <a:rPr lang="en-US" dirty="0" err="1"/>
              <a:t>BaseController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showIndex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View::make('index');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931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endParaRPr lang="fr-FR" dirty="0"/>
          </a:p>
          <a:p>
            <a:r>
              <a:rPr lang="fr-FR" dirty="0"/>
              <a:t>// </a:t>
            </a:r>
            <a:r>
              <a:rPr lang="fr-FR" dirty="0" err="1"/>
              <a:t>app</a:t>
            </a:r>
            <a:r>
              <a:rPr lang="fr-FR" dirty="0"/>
              <a:t>/</a:t>
            </a:r>
            <a:r>
              <a:rPr lang="fr-FR" dirty="0" err="1"/>
              <a:t>routes.php</a:t>
            </a:r>
            <a:endParaRPr lang="fr-FR" dirty="0"/>
          </a:p>
          <a:p>
            <a:endParaRPr lang="fr-FR" dirty="0"/>
          </a:p>
          <a:p>
            <a:r>
              <a:rPr lang="fr-FR" dirty="0"/>
              <a:t>Route::post('index', 'Blog\Controller\</a:t>
            </a:r>
            <a:r>
              <a:rPr lang="fr-FR" dirty="0" err="1"/>
              <a:t>Article@showIndex</a:t>
            </a:r>
            <a:r>
              <a:rPr lang="fr-FR" dirty="0"/>
              <a:t>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08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Controller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app/controllers/</a:t>
            </a:r>
            <a:r>
              <a:rPr lang="en-US" dirty="0" err="1"/>
              <a:t>Article.php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namespace Blog\Controller;</a:t>
            </a:r>
          </a:p>
          <a:p>
            <a:endParaRPr lang="en-US" dirty="0"/>
          </a:p>
          <a:p>
            <a:r>
              <a:rPr lang="en-US" dirty="0"/>
              <a:t>use View;</a:t>
            </a:r>
          </a:p>
          <a:p>
            <a:r>
              <a:rPr lang="en-US" dirty="0"/>
              <a:t>use </a:t>
            </a:r>
            <a:r>
              <a:rPr lang="en-US" dirty="0" err="1"/>
              <a:t>BaseController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Article extends </a:t>
            </a:r>
            <a:r>
              <a:rPr lang="en-US" dirty="0" err="1"/>
              <a:t>BaseController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getCreate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View::make('create');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postCreate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Handle the creation form.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417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Controller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Route::controller('article', 'Blog\Controller\Article');</a:t>
            </a:r>
          </a:p>
        </p:txBody>
      </p:sp>
    </p:spTree>
    <p:extLst>
      <p:ext uri="{BB962C8B-B14F-4D97-AF65-F5344CB8AC3E}">
        <p14:creationId xmlns:p14="http://schemas.microsoft.com/office/powerpoint/2010/main" val="4182353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Chapter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Creational</a:t>
            </a:r>
            <a:r>
              <a:rPr lang="en-US" dirty="0" smtClean="0"/>
              <a:t> – deals with object creation mechanisms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Structural</a:t>
            </a:r>
            <a:r>
              <a:rPr lang="en-US" dirty="0" smtClean="0"/>
              <a:t> – deals with combining objects into manageable structures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Behavioral</a:t>
            </a:r>
            <a:r>
              <a:rPr lang="en-US" dirty="0" smtClean="0"/>
              <a:t> – deals with abstracting an action into reusable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38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</a:t>
            </a:r>
            <a:r>
              <a:rPr lang="en-US" dirty="0" err="1" smtClean="0"/>
              <a:t>Templating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>
                <a:solidFill>
                  <a:srgbClr val="00F400"/>
                </a:solidFill>
              </a:rPr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&lt;h1&gt;Dear Lord </a:t>
            </a:r>
            <a:r>
              <a:rPr lang="en-US" dirty="0" err="1"/>
              <a:t>Otwell</a:t>
            </a:r>
            <a:r>
              <a:rPr lang="en-US" dirty="0"/>
              <a:t>&lt;/h1&gt;</a:t>
            </a:r>
          </a:p>
          <a:p>
            <a:r>
              <a:rPr lang="en-US" dirty="0"/>
              <a:t>&lt;p&gt;I hereby challenge you to a duel for the </a:t>
            </a:r>
            <a:r>
              <a:rPr lang="en-US" dirty="0" err="1"/>
              <a:t>honour</a:t>
            </a:r>
            <a:r>
              <a:rPr lang="en-US" dirty="0"/>
              <a:t> of </a:t>
            </a:r>
            <a:r>
              <a:rPr lang="en-US" dirty="0" err="1"/>
              <a:t>Laravel</a:t>
            </a:r>
            <a:r>
              <a:rPr lang="en-US" dirty="0"/>
              <a:t>.&lt;/p&gt;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echo $squirrel; ?&gt;</a:t>
            </a:r>
          </a:p>
        </p:txBody>
      </p:sp>
    </p:spTree>
    <p:extLst>
      <p:ext uri="{BB962C8B-B14F-4D97-AF65-F5344CB8AC3E}">
        <p14:creationId xmlns:p14="http://schemas.microsoft.com/office/powerpoint/2010/main" val="3949294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</a:t>
            </a:r>
            <a:r>
              <a:rPr lang="en-US" dirty="0" err="1" smtClean="0"/>
              <a:t>Templating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&lt;p&gt;&lt;?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taylorTheVampireSlayer</a:t>
            </a:r>
            <a:r>
              <a:rPr lang="en-US" dirty="0"/>
              <a:t>; ?&gt;&lt;/p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&lt;p&gt;{{ $</a:t>
            </a:r>
            <a:r>
              <a:rPr lang="en-US" dirty="0" err="1"/>
              <a:t>taylorTheVampireSlayer</a:t>
            </a:r>
            <a:r>
              <a:rPr lang="en-US" dirty="0"/>
              <a:t> }}&lt;/p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&lt;p&gt;{{ date('d/m/y') }}&lt;/p&gt;</a:t>
            </a:r>
          </a:p>
        </p:txBody>
      </p:sp>
    </p:spTree>
    <p:extLst>
      <p:ext uri="{BB962C8B-B14F-4D97-AF65-F5344CB8AC3E}">
        <p14:creationId xmlns:p14="http://schemas.microsoft.com/office/powerpoint/2010/main" val="115500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Balde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&lt;p&gt;{{ '&lt;script&gt;alert(“CHUNKY BACON!”);&lt;/script&gt;' }}&lt;/p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&lt;p&gt;{{{ '&lt;script&gt;alert("CHUNKY BACON!");&lt;/script&gt;' }}}&lt;/p&gt;</a:t>
            </a:r>
          </a:p>
        </p:txBody>
      </p:sp>
    </p:spTree>
    <p:extLst>
      <p:ext uri="{BB962C8B-B14F-4D97-AF65-F5344CB8AC3E}">
        <p14:creationId xmlns:p14="http://schemas.microsoft.com/office/powerpoint/2010/main" val="3899527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Control Structures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&lt;? </a:t>
            </a:r>
            <a:r>
              <a:rPr lang="en-US" dirty="0"/>
              <a:t>if ($something) : ?&gt;</a:t>
            </a:r>
          </a:p>
          <a:p>
            <a:r>
              <a:rPr lang="en-US" dirty="0"/>
              <a:t>    &lt;p&gt;Something is true!&lt;/p&gt;</a:t>
            </a:r>
          </a:p>
          <a:p>
            <a:r>
              <a:rPr lang="en-US" dirty="0"/>
              <a:t>&lt;? else : ?&gt;</a:t>
            </a:r>
          </a:p>
          <a:p>
            <a:r>
              <a:rPr lang="en-US" dirty="0"/>
              <a:t>    &lt;p&gt;Something is false!&lt;/p&gt;</a:t>
            </a:r>
          </a:p>
          <a:p>
            <a:r>
              <a:rPr lang="en-US" dirty="0"/>
              <a:t>&lt;? </a:t>
            </a:r>
            <a:r>
              <a:rPr lang="en-US" dirty="0" err="1"/>
              <a:t>endif</a:t>
            </a:r>
            <a:r>
              <a:rPr lang="en-US" dirty="0"/>
              <a:t>; </a:t>
            </a:r>
            <a:r>
              <a:rPr lang="en-US" dirty="0" smtClean="0"/>
              <a:t>?&gt;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@if ($something)</a:t>
            </a:r>
          </a:p>
          <a:p>
            <a:r>
              <a:rPr lang="en-US" dirty="0"/>
              <a:t>    &lt;p&gt;Something is true!&lt;/p&gt;</a:t>
            </a:r>
          </a:p>
          <a:p>
            <a:r>
              <a:rPr lang="en-US" dirty="0"/>
              <a:t>@else</a:t>
            </a:r>
          </a:p>
          <a:p>
            <a:r>
              <a:rPr lang="en-US" dirty="0"/>
              <a:t>    &lt;p&gt;Something is false!&lt;/p&gt;</a:t>
            </a:r>
          </a:p>
          <a:p>
            <a:r>
              <a:rPr lang="en-US" dirty="0"/>
              <a:t>@</a:t>
            </a:r>
            <a:r>
              <a:rPr lang="en-US" dirty="0" err="1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27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Control Structures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if ($something == 'Red Panda')</a:t>
            </a:r>
          </a:p>
          <a:p>
            <a:r>
              <a:rPr lang="en-US" dirty="0"/>
              <a:t>    &lt;p&gt;Something is red, white, and brown!&lt;/p&gt;</a:t>
            </a:r>
          </a:p>
          <a:p>
            <a:r>
              <a:rPr lang="en-US" dirty="0"/>
              <a:t>@</a:t>
            </a:r>
            <a:r>
              <a:rPr lang="en-US" dirty="0" err="1"/>
              <a:t>elseif</a:t>
            </a:r>
            <a:r>
              <a:rPr lang="en-US" dirty="0"/>
              <a:t> ($something == 'Giant Panda')</a:t>
            </a:r>
          </a:p>
          <a:p>
            <a:r>
              <a:rPr lang="en-US" dirty="0"/>
              <a:t>    &lt;p&gt;Something is black and white!&lt;/p&gt;</a:t>
            </a:r>
          </a:p>
          <a:p>
            <a:r>
              <a:rPr lang="en-US" dirty="0"/>
              <a:t>@else</a:t>
            </a:r>
          </a:p>
          <a:p>
            <a:r>
              <a:rPr lang="en-US" dirty="0"/>
              <a:t>    &lt;p&gt;Something could be a squirrel.&lt;/p&gt;</a:t>
            </a:r>
          </a:p>
          <a:p>
            <a:r>
              <a:rPr lang="en-US" dirty="0"/>
              <a:t>@</a:t>
            </a:r>
            <a:r>
              <a:rPr lang="en-US" dirty="0" err="1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foreach</a:t>
            </a:r>
            <a:r>
              <a:rPr lang="en-US" dirty="0"/>
              <a:t> ($</a:t>
            </a:r>
            <a:r>
              <a:rPr lang="en-US" dirty="0" err="1"/>
              <a:t>manyThings</a:t>
            </a:r>
            <a:r>
              <a:rPr lang="en-US" dirty="0"/>
              <a:t> as $thing)</a:t>
            </a:r>
          </a:p>
          <a:p>
            <a:r>
              <a:rPr lang="en-US" dirty="0"/>
              <a:t>    &lt;p&gt;{{ $thing }}&lt;/p&gt;</a:t>
            </a:r>
          </a:p>
          <a:p>
            <a:r>
              <a:rPr lang="en-US" dirty="0"/>
              <a:t>@</a:t>
            </a:r>
            <a:r>
              <a:rPr lang="en-US" dirty="0" err="1" smtClean="0"/>
              <a:t>endforeach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@for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&lt; 999;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&lt;p&gt;Even {{ $</a:t>
            </a:r>
            <a:r>
              <a:rPr lang="en-US" dirty="0" err="1"/>
              <a:t>i</a:t>
            </a:r>
            <a:r>
              <a:rPr lang="en-US" dirty="0"/>
              <a:t> }} red pandas, aren't enough!&lt;/p&gt;</a:t>
            </a:r>
          </a:p>
          <a:p>
            <a:r>
              <a:rPr lang="en-US" dirty="0"/>
              <a:t>@</a:t>
            </a:r>
            <a:r>
              <a:rPr lang="en-US" dirty="0" err="1" smtClean="0"/>
              <a:t>endfor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@unless (</a:t>
            </a:r>
            <a:r>
              <a:rPr lang="en-US" dirty="0" err="1"/>
              <a:t>worldIsEnding</a:t>
            </a:r>
            <a:r>
              <a:rPr lang="en-US" dirty="0"/>
              <a:t>())</a:t>
            </a:r>
          </a:p>
          <a:p>
            <a:r>
              <a:rPr lang="en-US" dirty="0"/>
              <a:t>    &lt;p&gt;Keep smiling.&lt;/p&gt;</a:t>
            </a:r>
          </a:p>
          <a:p>
            <a:r>
              <a:rPr lang="en-US" dirty="0"/>
              <a:t>@</a:t>
            </a:r>
            <a:r>
              <a:rPr lang="en-US" dirty="0" err="1"/>
              <a:t>endunless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0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&lt;!-- app/views/</a:t>
            </a:r>
            <a:r>
              <a:rPr lang="en-US" dirty="0" err="1"/>
              <a:t>example.blade.php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&lt;title&gt;Narwhals&lt;/title&gt;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@include('header')</a:t>
            </a:r>
          </a:p>
          <a:p>
            <a:r>
              <a:rPr lang="en-US" dirty="0"/>
              <a:t>    &lt;p&gt;Why, the </a:t>
            </a:r>
            <a:r>
              <a:rPr lang="en-US" dirty="0" err="1"/>
              <a:t>Narhwal</a:t>
            </a:r>
            <a:r>
              <a:rPr lang="en-US" dirty="0"/>
              <a:t> surely bacons at midnight, my good sir!&lt;/p&gt;</a:t>
            </a:r>
          </a:p>
          <a:p>
            <a:r>
              <a:rPr lang="en-US" dirty="0"/>
              <a:t>    @include('footer')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2151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&lt;!-- app/views/layouts/</a:t>
            </a:r>
            <a:r>
              <a:rPr lang="en-US" dirty="0" err="1"/>
              <a:t>base.blade.php</a:t>
            </a:r>
            <a:r>
              <a:rPr lang="en-US" dirty="0"/>
              <a:t> --&gt; </a:t>
            </a:r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&lt;title&gt;&lt;/title&gt;</a:t>
            </a:r>
          </a:p>
          <a:p>
            <a:r>
              <a:rPr lang="en-US" dirty="0"/>
              <a:t>    @section('head')</a:t>
            </a:r>
          </a:p>
          <a:p>
            <a:r>
              <a:rPr lang="en-US" dirty="0"/>
              <a:t>    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style.css</a:t>
            </a:r>
            <a:r>
              <a:rPr lang="en-US" dirty="0"/>
              <a:t>" /&gt;</a:t>
            </a:r>
          </a:p>
          <a:p>
            <a:r>
              <a:rPr lang="en-US" dirty="0"/>
              <a:t>    @show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@yield('body')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68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&lt;!-- app/views/</a:t>
            </a:r>
            <a:r>
              <a:rPr lang="en-US" dirty="0" err="1"/>
              <a:t>home.blade.php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@extends('</a:t>
            </a:r>
            <a:r>
              <a:rPr lang="en-US" dirty="0" err="1"/>
              <a:t>layouts.base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@section('body')</a:t>
            </a:r>
          </a:p>
          <a:p>
            <a:r>
              <a:rPr lang="en-US" dirty="0"/>
              <a:t>    &lt;h1&gt;Hurray!&lt;/h1&gt;</a:t>
            </a:r>
          </a:p>
          <a:p>
            <a:r>
              <a:rPr lang="en-US" dirty="0"/>
              <a:t>    &lt;p&gt;We have a template!&lt;/p&gt;</a:t>
            </a:r>
          </a:p>
          <a:p>
            <a:r>
              <a:rPr lang="en-US" dirty="0"/>
              <a:t>@stop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24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@parent 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&lt;!-- app/views/</a:t>
            </a:r>
            <a:r>
              <a:rPr lang="en-US" dirty="0" err="1"/>
              <a:t>home.blade.php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@extends('</a:t>
            </a:r>
            <a:r>
              <a:rPr lang="en-US" dirty="0" err="1"/>
              <a:t>layouts.base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@section('head')</a:t>
            </a:r>
          </a:p>
          <a:p>
            <a:r>
              <a:rPr lang="en-US" dirty="0"/>
              <a:t>    @parent</a:t>
            </a:r>
          </a:p>
          <a:p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another.css</a:t>
            </a:r>
            <a:r>
              <a:rPr lang="en-US" dirty="0"/>
              <a:t>" /&gt;</a:t>
            </a:r>
          </a:p>
          <a:p>
            <a:r>
              <a:rPr lang="en-US" dirty="0"/>
              <a:t>@stop</a:t>
            </a:r>
          </a:p>
          <a:p>
            <a:endParaRPr lang="en-US" dirty="0"/>
          </a:p>
          <a:p>
            <a:r>
              <a:rPr lang="en-US" dirty="0"/>
              <a:t>@section('body')</a:t>
            </a:r>
          </a:p>
          <a:p>
            <a:r>
              <a:rPr lang="en-US" dirty="0"/>
              <a:t>    &lt;h1&gt;Hurray!&lt;/h1&gt;</a:t>
            </a:r>
          </a:p>
          <a:p>
            <a:r>
              <a:rPr lang="en-US" dirty="0"/>
              <a:t>    &lt;p&gt;We have a template!&lt;/p&gt;</a:t>
            </a:r>
          </a:p>
          <a:p>
            <a:r>
              <a:rPr lang="en-US" dirty="0"/>
              <a:t>@stop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a group of individual factories that have a common theme without specifying their concrete classes</a:t>
            </a:r>
          </a:p>
          <a:p>
            <a:endParaRPr lang="en-US" dirty="0"/>
          </a:p>
          <a:p>
            <a:r>
              <a:rPr lang="en-US" dirty="0" smtClean="0"/>
              <a:t>Example: you want to decouple the type of GUI objects you create from the underlining windowing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3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</a:t>
            </a:r>
            <a:r>
              <a:rPr lang="en-US" dirty="0"/>
              <a:t>{-- This is a pretty, and secret Blade comment. --}}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3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martinfowler.com/bliki/InversionOfControl.html</a:t>
            </a:r>
          </a:p>
          <a:p>
            <a:endParaRPr lang="en-US" dirty="0"/>
          </a:p>
          <a:p>
            <a:r>
              <a:rPr lang="en-US" dirty="0" smtClean="0"/>
              <a:t>A style of inversion of control is </a:t>
            </a:r>
            <a:r>
              <a:rPr lang="en-US" dirty="0" smtClean="0">
                <a:solidFill>
                  <a:srgbClr val="00F400"/>
                </a:solidFill>
              </a:rPr>
              <a:t>dependency injection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904"/>
            <a:ext cx="8229600" cy="1143000"/>
          </a:xfrm>
        </p:spPr>
        <p:txBody>
          <a:bodyPr/>
          <a:lstStyle/>
          <a:p>
            <a:r>
              <a:rPr lang="en-US" dirty="0" smtClean="0"/>
              <a:t>Dependency Injection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very common manifestation of the </a:t>
            </a:r>
            <a:r>
              <a:rPr lang="en-US" dirty="0" err="1" smtClean="0"/>
              <a:t>IoC</a:t>
            </a:r>
            <a:r>
              <a:rPr lang="en-US" dirty="0" smtClean="0"/>
              <a:t> principle</a:t>
            </a:r>
          </a:p>
          <a:p>
            <a:endParaRPr lang="en-US" dirty="0"/>
          </a:p>
          <a:p>
            <a:r>
              <a:rPr lang="en-US" dirty="0" smtClean="0"/>
              <a:t>Basically, instead of you creating the necessary objects, they are passed in.</a:t>
            </a:r>
          </a:p>
          <a:p>
            <a:endParaRPr lang="en-US" dirty="0"/>
          </a:p>
          <a:p>
            <a:r>
              <a:rPr lang="en-US" dirty="0" smtClean="0"/>
              <a:t>Download and examine patterns here: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https://github.com/domnikl/DesignPatternsPHP</a:t>
            </a:r>
          </a:p>
        </p:txBody>
      </p:sp>
    </p:spTree>
    <p:extLst>
      <p:ext uri="{BB962C8B-B14F-4D97-AF65-F5344CB8AC3E}">
        <p14:creationId xmlns:p14="http://schemas.microsoft.com/office/powerpoint/2010/main" val="239522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Manifestation of the </a:t>
            </a:r>
            <a:r>
              <a:rPr lang="en-US" dirty="0" err="1" smtClean="0"/>
              <a:t>IoC</a:t>
            </a:r>
            <a:r>
              <a:rPr lang="en-US" dirty="0" smtClean="0"/>
              <a:t> principle</a:t>
            </a:r>
          </a:p>
          <a:p>
            <a:endParaRPr lang="en-US" dirty="0"/>
          </a:p>
          <a:p>
            <a:r>
              <a:rPr lang="en-US" dirty="0" smtClean="0"/>
              <a:t>"Don't call us, we will call you" (Hollywood)</a:t>
            </a:r>
          </a:p>
          <a:p>
            <a:endParaRPr lang="en-US" dirty="0"/>
          </a:p>
          <a:p>
            <a:r>
              <a:rPr lang="en-US" smtClean="0"/>
              <a:t>Basically, </a:t>
            </a:r>
            <a:r>
              <a:rPr lang="en-US" dirty="0" smtClean="0"/>
              <a:t>you insert some code here and there and some other program executes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Bright</a:t>
            </a:r>
          </a:p>
          <a:p>
            <a:endParaRPr lang="en-US" dirty="0"/>
          </a:p>
          <a:p>
            <a:r>
              <a:rPr lang="en-US" dirty="0"/>
              <a:t>http://daylerees.com/codebright</a:t>
            </a:r>
          </a:p>
        </p:txBody>
      </p:sp>
    </p:spTree>
    <p:extLst>
      <p:ext uri="{BB962C8B-B14F-4D97-AF65-F5344CB8AC3E}">
        <p14:creationId xmlns:p14="http://schemas.microsoft.com/office/powerpoint/2010/main" val="404066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24854</TotalTime>
  <Words>2589</Words>
  <Application>Microsoft Macintosh PowerPoint</Application>
  <PresentationFormat>On-screen Show (4:3)</PresentationFormat>
  <Paragraphs>480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Template</vt:lpstr>
      <vt:lpstr>PHP in depth 6</vt:lpstr>
      <vt:lpstr>PowerPoint Presentation</vt:lpstr>
      <vt:lpstr>Design Patterns</vt:lpstr>
      <vt:lpstr>Types of Design Patterns</vt:lpstr>
      <vt:lpstr>Abstract Factory</vt:lpstr>
      <vt:lpstr>Inversion of Control</vt:lpstr>
      <vt:lpstr>Dependency Injection </vt:lpstr>
      <vt:lpstr>What is a framework?</vt:lpstr>
      <vt:lpstr>Our book</vt:lpstr>
      <vt:lpstr>Route Parameter</vt:lpstr>
      <vt:lpstr>Basic View</vt:lpstr>
      <vt:lpstr>Responses</vt:lpstr>
      <vt:lpstr>View Data 1</vt:lpstr>
      <vt:lpstr>View Data 2</vt:lpstr>
      <vt:lpstr>Redirects 1</vt:lpstr>
      <vt:lpstr>Redirects 2</vt:lpstr>
      <vt:lpstr>Custom Response 1</vt:lpstr>
      <vt:lpstr>Custom Response 2</vt:lpstr>
      <vt:lpstr>Custom Response 3</vt:lpstr>
      <vt:lpstr>Custom Response 4</vt:lpstr>
      <vt:lpstr>Next Chapter</vt:lpstr>
      <vt:lpstr>Filter 1</vt:lpstr>
      <vt:lpstr>Filter 2</vt:lpstr>
      <vt:lpstr>Filter 3</vt:lpstr>
      <vt:lpstr>Filter Parameters 1</vt:lpstr>
      <vt:lpstr>Filter Parameters 2</vt:lpstr>
      <vt:lpstr>Filter Parameters 3</vt:lpstr>
      <vt:lpstr>Filter Classes 1</vt:lpstr>
      <vt:lpstr>Filter Classes 2</vt:lpstr>
      <vt:lpstr>Global Filters</vt:lpstr>
      <vt:lpstr>Pattern Filters</vt:lpstr>
      <vt:lpstr>Next Chapter</vt:lpstr>
      <vt:lpstr>Controller 1</vt:lpstr>
      <vt:lpstr>Controller 2</vt:lpstr>
      <vt:lpstr>Controller 3</vt:lpstr>
      <vt:lpstr>Controller 4</vt:lpstr>
      <vt:lpstr>Restful Controller 1</vt:lpstr>
      <vt:lpstr>Restful Controller 2</vt:lpstr>
      <vt:lpstr>Next Chapter</vt:lpstr>
      <vt:lpstr>Blade Templating 1</vt:lpstr>
      <vt:lpstr>Blade Templating 2</vt:lpstr>
      <vt:lpstr>Balde Templating 3</vt:lpstr>
      <vt:lpstr>Blade Control Structures 1</vt:lpstr>
      <vt:lpstr>Blade Control Structures 2</vt:lpstr>
      <vt:lpstr>Blade Loops</vt:lpstr>
      <vt:lpstr>Templates</vt:lpstr>
      <vt:lpstr>Template Inheritance</vt:lpstr>
      <vt:lpstr>Child Template</vt:lpstr>
      <vt:lpstr>@parent helper</vt:lpstr>
      <vt:lpstr>Blade Comments</vt:lpstr>
      <vt:lpstr>To be continued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457</cp:revision>
  <dcterms:created xsi:type="dcterms:W3CDTF">2013-09-07T22:10:13Z</dcterms:created>
  <dcterms:modified xsi:type="dcterms:W3CDTF">2014-02-26T22:19:43Z</dcterms:modified>
</cp:coreProperties>
</file>