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4" r:id="rId20"/>
    <p:sldId id="287" r:id="rId21"/>
    <p:sldId id="275" r:id="rId22"/>
    <p:sldId id="278" r:id="rId23"/>
    <p:sldId id="279" r:id="rId24"/>
    <p:sldId id="281" r:id="rId25"/>
    <p:sldId id="282" r:id="rId26"/>
    <p:sldId id="283" r:id="rId27"/>
    <p:sldId id="285" r:id="rId28"/>
    <p:sldId id="286" r:id="rId29"/>
    <p:sldId id="293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7119" autoAdjust="0"/>
  </p:normalViewPr>
  <p:slideViewPr>
    <p:cSldViewPr snapToGrid="0" snapToObjects="1">
      <p:cViewPr varScale="1">
        <p:scale>
          <a:sx n="101" d="100"/>
          <a:sy n="101" d="100"/>
        </p:scale>
        <p:origin x="-12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controllers?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CalendarController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BaseController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function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showCalendar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return "calendar?";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will</a:t>
            </a:r>
            <a:r>
              <a:rPr lang="en-US" baseline="0" dirty="0" smtClean="0"/>
              <a:t> now have access to the following /books/first /books/second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2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Careful! It puts it under</a:t>
            </a:r>
            <a:r>
              <a:rPr lang="en-US" baseline="0" dirty="0" smtClean="0"/>
              <a:t> the public folder!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Prefixing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Route::group(array('prefix' =&gt; 'books'),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Route::get('/first',function() {</a:t>
            </a:r>
          </a:p>
          <a:p>
            <a:r>
              <a:rPr lang="en-US" dirty="0"/>
              <a:t>      return 'The Colour of Magic';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Route::get('/second',function() {</a:t>
            </a:r>
          </a:p>
          <a:p>
            <a:r>
              <a:rPr lang="en-US" dirty="0"/>
              <a:t>      return 'Reaper Man';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Route::get('/third', function() {</a:t>
            </a:r>
          </a:p>
          <a:p>
            <a:r>
              <a:rPr lang="en-US" dirty="0"/>
              <a:t>      return 'Lords and Ladies';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1432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8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URL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Route::get('/current/url',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URL::current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//return URL::full();</a:t>
            </a:r>
            <a:endParaRPr lang="en-US" dirty="0"/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2521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Route::get('primero',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Redirect::to('segundo');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Route::get('segundo',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URL::previous();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generation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 returns URL given a path</a:t>
            </a:r>
          </a:p>
          <a:p>
            <a:endParaRPr lang="en-US" dirty="0"/>
          </a:p>
          <a:p>
            <a:r>
              <a:rPr lang="en-US" dirty="0" smtClean="0"/>
              <a:t>Route</a:t>
            </a:r>
            <a:r>
              <a:rPr lang="en-US" dirty="0"/>
              <a:t>::get('example',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</a:t>
            </a:r>
            <a:r>
              <a:rPr lang="en-US" dirty="0">
                <a:solidFill>
                  <a:srgbClr val="00F400"/>
                </a:solidFill>
              </a:rPr>
              <a:t>URL::to</a:t>
            </a:r>
            <a:r>
              <a:rPr lang="en-US" dirty="0"/>
              <a:t>('/books/first'); </a:t>
            </a:r>
          </a:p>
          <a:p>
            <a:r>
              <a:rPr lang="en-US" dirty="0"/>
              <a:t>});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//http://laravel.com/api/class-Illuminate.Routing.UrlGenerator.html</a:t>
            </a:r>
          </a:p>
        </p:txBody>
      </p:sp>
    </p:spTree>
    <p:extLst>
      <p:ext uri="{BB962C8B-B14F-4D97-AF65-F5344CB8AC3E}">
        <p14:creationId xmlns:p14="http://schemas.microsoft.com/office/powerpoint/2010/main" val="369101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generation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URL generation if you have a named route</a:t>
            </a:r>
          </a:p>
          <a:p>
            <a:r>
              <a:rPr lang="en-US" dirty="0" smtClean="0"/>
              <a:t>Route</a:t>
            </a:r>
            <a:r>
              <a:rPr lang="en-US" dirty="0"/>
              <a:t>::get('the/best/avenger', array('as' =&gt; 'ironman',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'Tony Stark';</a:t>
            </a:r>
          </a:p>
          <a:p>
            <a:r>
              <a:rPr lang="en-US" dirty="0"/>
              <a:t>}));</a:t>
            </a:r>
          </a:p>
          <a:p>
            <a:endParaRPr lang="en-US" dirty="0"/>
          </a:p>
          <a:p>
            <a:r>
              <a:rPr lang="en-US" dirty="0"/>
              <a:t>Route::get('avenger',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</a:t>
            </a:r>
            <a:r>
              <a:rPr lang="en-US" dirty="0">
                <a:solidFill>
                  <a:srgbClr val="00F400"/>
                </a:solidFill>
              </a:rPr>
              <a:t>URL::route('ironman');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3666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generation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Route::get('i/am/iron/man','Stark@tony');</a:t>
            </a:r>
          </a:p>
          <a:p>
            <a:endParaRPr lang="en-US" dirty="0"/>
          </a:p>
          <a:p>
            <a:r>
              <a:rPr lang="en-US" dirty="0"/>
              <a:t>Route::get('ironman',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>
                <a:solidFill>
                  <a:srgbClr val="00F400"/>
                </a:solidFill>
              </a:rPr>
              <a:t>URL::action('Stark@tony')</a:t>
            </a:r>
            <a:r>
              <a:rPr lang="en-US" dirty="0"/>
              <a:t>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8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URLs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Route</a:t>
            </a:r>
            <a:r>
              <a:rPr lang="en-US" dirty="0"/>
              <a:t>::get('asset',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</a:t>
            </a:r>
            <a:r>
              <a:rPr lang="en-US" dirty="0">
                <a:solidFill>
                  <a:srgbClr val="00F400"/>
                </a:solidFill>
              </a:rPr>
              <a:t>URL::asset('img/logo.png')</a:t>
            </a:r>
            <a:r>
              <a:rPr lang="en-US" dirty="0"/>
              <a:t>;    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3596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Shortcut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&lt;a href="{{ url('books/first') }}"&gt; My Route &lt;/a&gt;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="{{ </a:t>
            </a:r>
            <a:r>
              <a:rPr lang="en-US" dirty="0" err="1"/>
              <a:t>url</a:t>
            </a:r>
            <a:r>
              <a:rPr lang="en-US" dirty="0"/>
              <a:t>('books/first</a:t>
            </a:r>
            <a:r>
              <a:rPr lang="en-US" dirty="0" smtClean="0"/>
              <a:t>', array('</a:t>
            </a:r>
            <a:r>
              <a:rPr lang="en-US" dirty="0" err="1" smtClean="0"/>
              <a:t>foo','bar</a:t>
            </a:r>
            <a:r>
              <a:rPr lang="en-US" dirty="0" smtClean="0"/>
              <a:t>') ) </a:t>
            </a:r>
            <a:r>
              <a:rPr lang="en-US" dirty="0"/>
              <a:t>}}"&gt; My Route 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Shortcut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a href="{{ route('ironman') }}" &gt; My Avenger &lt;/a&gt;</a:t>
            </a:r>
          </a:p>
          <a:p>
            <a:endParaRPr lang="en-US" dirty="0" smtClean="0"/>
          </a:p>
          <a:p>
            <a:r>
              <a:rPr lang="en-US" dirty="0"/>
              <a:t>&lt;a href="{{ action('CalendarController@showCalendar') }}" &gt; My Link &lt;/a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// note: the assets folder should be under the 'public' folder</a:t>
            </a:r>
            <a:endParaRPr lang="en-US" dirty="0">
              <a:solidFill>
                <a:srgbClr val="00F400"/>
              </a:solidFill>
            </a:endParaRPr>
          </a:p>
          <a:p>
            <a:r>
              <a:rPr lang="en-US" dirty="0"/>
              <a:t>&lt;img src="{{ asset(</a:t>
            </a:r>
            <a:r>
              <a:rPr lang="en-US" dirty="0" smtClean="0"/>
              <a:t>'assets/</a:t>
            </a:r>
            <a:r>
              <a:rPr lang="en-US" dirty="0" err="1" smtClean="0"/>
              <a:t>img</a:t>
            </a:r>
            <a:r>
              <a:rPr lang="en-US" dirty="0" smtClean="0"/>
              <a:t>/pic.gif</a:t>
            </a:r>
            <a:r>
              <a:rPr lang="en-US" dirty="0"/>
              <a:t>') }}" /&gt;</a:t>
            </a:r>
          </a:p>
        </p:txBody>
      </p:sp>
    </p:spTree>
    <p:extLst>
      <p:ext uri="{BB962C8B-B14F-4D97-AF65-F5344CB8AC3E}">
        <p14:creationId xmlns:p14="http://schemas.microsoft.com/office/powerpoint/2010/main" val="175398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" y="1752304"/>
            <a:ext cx="9024403" cy="28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1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Route::get('input',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$data = </a:t>
            </a:r>
            <a:r>
              <a:rPr lang="en-US" dirty="0">
                <a:solidFill>
                  <a:srgbClr val="00F400"/>
                </a:solidFill>
              </a:rPr>
              <a:t>Input::all();</a:t>
            </a:r>
          </a:p>
          <a:p>
            <a:r>
              <a:rPr lang="en-US" dirty="0"/>
              <a:t>  var_dump($data);</a:t>
            </a:r>
          </a:p>
          <a:p>
            <a:r>
              <a:rPr lang="en-US" u="sng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96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&lt;form action="{{ url('input') }}" method="POST"&gt;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&lt;input type="hidden" name="foo" value="bar" /&gt;</a:t>
            </a:r>
          </a:p>
          <a:p>
            <a:r>
              <a:rPr lang="en-US" dirty="0"/>
              <a:t>  &lt;input type="hidden" name="baz" value="boo" /&gt;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&lt;input type="submit" value="Send" /&gt;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23258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routes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Route::post('input',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$data = Input::all();</a:t>
            </a:r>
          </a:p>
          <a:p>
            <a:r>
              <a:rPr lang="en-US" dirty="0"/>
              <a:t>  var_dump($data);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Route::get('post-form',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View::make('form');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3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Route</a:t>
            </a:r>
            <a:r>
              <a:rPr lang="en-US" dirty="0"/>
              <a:t>::get('input2', function()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$data = </a:t>
            </a:r>
            <a:r>
              <a:rPr lang="en-US" dirty="0">
                <a:solidFill>
                  <a:srgbClr val="00F400"/>
                </a:solidFill>
              </a:rPr>
              <a:t>Input::get('foo')</a:t>
            </a:r>
            <a:r>
              <a:rPr lang="en-US" dirty="0"/>
              <a:t>;</a:t>
            </a:r>
          </a:p>
          <a:p>
            <a:r>
              <a:rPr lang="en-US" dirty="0"/>
              <a:t>    var_dump($data);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3868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GET &amp; POST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Route::get('lost',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Redirect::to('new/request');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Route::get('new/request',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var_dump</a:t>
            </a:r>
            <a:r>
              <a:rPr lang="en-US" dirty="0"/>
              <a:t>(Input::all());</a:t>
            </a:r>
          </a:p>
          <a:p>
            <a:r>
              <a:rPr lang="en-US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6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it &amp; get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Input::flash();</a:t>
            </a:r>
          </a:p>
          <a:p>
            <a:r>
              <a:rPr lang="en-US" dirty="0"/>
              <a:t>    return Redirect::to('new/request');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Route::get('new/request',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var_dump</a:t>
            </a:r>
            <a:r>
              <a:rPr lang="en-US" dirty="0"/>
              <a:t>(Input::old());</a:t>
            </a:r>
          </a:p>
          <a:p>
            <a:r>
              <a:rPr lang="en-US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74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a file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&lt;!-- app/views/</a:t>
            </a:r>
            <a:r>
              <a:rPr lang="en-US" dirty="0" err="1"/>
              <a:t>form.blade.php</a:t>
            </a:r>
            <a:r>
              <a:rPr lang="en-US" dirty="0"/>
              <a:t> --&gt;</a:t>
            </a:r>
          </a:p>
          <a:p>
            <a:endParaRPr lang="en-US" dirty="0"/>
          </a:p>
          <a:p>
            <a:r>
              <a:rPr lang="en-US" dirty="0"/>
              <a:t>&lt;form action="{{ </a:t>
            </a:r>
            <a:r>
              <a:rPr lang="en-US" dirty="0" err="1"/>
              <a:t>url</a:t>
            </a:r>
            <a:r>
              <a:rPr lang="en-US" dirty="0"/>
              <a:t>('handle-form') }}"</a:t>
            </a:r>
          </a:p>
          <a:p>
            <a:r>
              <a:rPr lang="en-US" dirty="0"/>
              <a:t>      method="POST"</a:t>
            </a:r>
          </a:p>
          <a:p>
            <a:r>
              <a:rPr lang="en-US" dirty="0"/>
              <a:t>      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endParaRPr lang="en-US" dirty="0"/>
          </a:p>
          <a:p>
            <a:r>
              <a:rPr lang="en-US" dirty="0"/>
              <a:t>    &lt;input type="file" name="book" /&gt;</a:t>
            </a:r>
          </a:p>
          <a:p>
            <a:r>
              <a:rPr lang="en-US" dirty="0"/>
              <a:t>    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19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it to right 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View::make('form');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Route::post('handle-form',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$name = Input::file('book')-&gt;</a:t>
            </a:r>
            <a:r>
              <a:rPr lang="en-US" dirty="0" err="1"/>
              <a:t>getClientOriginalName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rgbClr val="00F400"/>
                </a:solidFill>
              </a:rPr>
              <a:t>    Input::file('book')-&gt;move('/storage/directory', $name);</a:t>
            </a:r>
          </a:p>
          <a:p>
            <a:r>
              <a:rPr lang="en-US" dirty="0"/>
              <a:t>    return 'File was moved.';</a:t>
            </a:r>
          </a:p>
          <a:p>
            <a:r>
              <a:rPr lang="en-US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76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Resources: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/maps/documentation/</a:t>
            </a:r>
            <a:r>
              <a:rPr lang="en-US" dirty="0" err="1"/>
              <a:t>staticmaps</a:t>
            </a:r>
            <a:r>
              <a:rPr lang="en-US" dirty="0"/>
              <a:t>/?</a:t>
            </a:r>
            <a:r>
              <a:rPr lang="en-US" dirty="0" err="1"/>
              <a:t>csw</a:t>
            </a:r>
            <a:r>
              <a:rPr lang="en-US" dirty="0"/>
              <a:t>=1</a:t>
            </a:r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www.ggc.edu</a:t>
            </a:r>
            <a:r>
              <a:rPr lang="en-US" dirty="0"/>
              <a:t>/about-</a:t>
            </a:r>
            <a:r>
              <a:rPr lang="en-US" dirty="0" err="1"/>
              <a:t>ggc</a:t>
            </a:r>
            <a:r>
              <a:rPr lang="en-US" dirty="0"/>
              <a:t>/public-safety/crime-prevention-reporting/daily-crime-log/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2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6551" y="3160528"/>
            <a:ext cx="7020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API is at:  </a:t>
            </a:r>
            <a:r>
              <a:rPr lang="en-US" sz="4000" dirty="0">
                <a:solidFill>
                  <a:srgbClr val="00F400"/>
                </a:solidFill>
              </a:rPr>
              <a:t>http://laravel.com/api/</a:t>
            </a:r>
          </a:p>
        </p:txBody>
      </p:sp>
    </p:spTree>
    <p:extLst>
      <p:ext uri="{BB962C8B-B14F-4D97-AF65-F5344CB8AC3E}">
        <p14:creationId xmlns:p14="http://schemas.microsoft.com/office/powerpoint/2010/main" val="345384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a web page that displays the crime data in GGC using Google Static Maps.</a:t>
            </a:r>
          </a:p>
          <a:p>
            <a:endParaRPr lang="en-US" dirty="0"/>
          </a:p>
          <a:p>
            <a:r>
              <a:rPr lang="en-US" dirty="0" smtClean="0"/>
              <a:t>Apply your knowledge of </a:t>
            </a:r>
            <a:r>
              <a:rPr lang="en-US" dirty="0" err="1" smtClean="0"/>
              <a:t>Laravel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Feel free to work in groups.</a:t>
            </a:r>
          </a:p>
        </p:txBody>
      </p:sp>
    </p:spTree>
    <p:extLst>
      <p:ext uri="{BB962C8B-B14F-4D97-AF65-F5344CB8AC3E}">
        <p14:creationId xmlns:p14="http://schemas.microsoft.com/office/powerpoint/2010/main" val="315068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Routing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r>
              <a:rPr lang="en-US" dirty="0" smtClean="0"/>
              <a:t>// example of named route</a:t>
            </a:r>
          </a:p>
          <a:p>
            <a:endParaRPr lang="en-US" dirty="0"/>
          </a:p>
          <a:p>
            <a:r>
              <a:rPr lang="en-US" dirty="0"/>
              <a:t>Route::get('/my/long/calendar/route', array(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F400"/>
                </a:solidFill>
              </a:rPr>
              <a:t>'as' =&gt; 'calendar',</a:t>
            </a:r>
          </a:p>
          <a:p>
            <a:r>
              <a:rPr lang="en-US" dirty="0"/>
              <a:t>    function() {</a:t>
            </a:r>
          </a:p>
          <a:p>
            <a:r>
              <a:rPr lang="en-US" dirty="0"/>
              <a:t>        return View::make('calendar');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55364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route()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in your blade template, you can </a:t>
            </a:r>
          </a:p>
          <a:p>
            <a:r>
              <a:rPr lang="en-US" dirty="0" smtClean="0"/>
              <a:t>// generate a link in the following manner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{{ route('calendar') }}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 generates </a:t>
            </a:r>
          </a:p>
          <a:p>
            <a:r>
              <a:rPr lang="en-US" dirty="0"/>
              <a:t>// http://localhost/laravel-master/public/my/long/calendar/route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3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to </a:t>
            </a:r>
            <a:r>
              <a:rPr lang="en-US" smtClean="0"/>
              <a:t>named route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return new Redirect::route('calendar');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Route::get('/my/long/calendar/route', array(</a:t>
            </a:r>
          </a:p>
          <a:p>
            <a:r>
              <a:rPr lang="en-US" dirty="0"/>
              <a:t>    'as' =&gt; 'calendar',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F400"/>
                </a:solidFill>
              </a:rPr>
              <a:t>'uses' =&gt; '</a:t>
            </a:r>
            <a:r>
              <a:rPr lang="en-US" dirty="0" err="1">
                <a:solidFill>
                  <a:srgbClr val="00F400"/>
                </a:solidFill>
              </a:rPr>
              <a:t>CalendarController@showCalendar</a:t>
            </a:r>
            <a:r>
              <a:rPr lang="en-US" dirty="0">
                <a:solidFill>
                  <a:srgbClr val="00F400"/>
                </a:solidFill>
              </a:rPr>
              <a:t>'</a:t>
            </a:r>
          </a:p>
          <a:p>
            <a:r>
              <a:rPr lang="en-US" dirty="0"/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5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Constraints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Route::get('save/{princess}', function($princess)</a:t>
            </a:r>
          </a:p>
          <a:p>
            <a:r>
              <a:rPr lang="en-US" dirty="0"/>
              <a:t>{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return "Sorry, {$princess} is in another castle. :(";</a:t>
            </a:r>
          </a:p>
          <a:p>
            <a:endParaRPr lang="en-US" dirty="0" smtClean="0"/>
          </a:p>
          <a:p>
            <a:r>
              <a:rPr lang="en-US" dirty="0" smtClean="0"/>
              <a:t>})-&gt;</a:t>
            </a:r>
            <a:r>
              <a:rPr lang="en-US" dirty="0">
                <a:solidFill>
                  <a:srgbClr val="00F400"/>
                </a:solidFill>
              </a:rPr>
              <a:t>where('princess', '[A-Za-z]+');</a:t>
            </a:r>
          </a:p>
        </p:txBody>
      </p:sp>
    </p:spTree>
    <p:extLst>
      <p:ext uri="{BB962C8B-B14F-4D97-AF65-F5344CB8AC3E}">
        <p14:creationId xmlns:p14="http://schemas.microsoft.com/office/powerpoint/2010/main" val="143921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Route::group(array('before' =&gt; </a:t>
            </a:r>
            <a:r>
              <a:rPr lang="en-US" dirty="0" smtClean="0"/>
              <a:t>'</a:t>
            </a:r>
            <a:r>
              <a:rPr lang="en-US" dirty="0" err="1" smtClean="0"/>
              <a:t>onlybrogrammers</a:t>
            </a:r>
            <a:r>
              <a:rPr lang="en-US" dirty="0"/>
              <a:t>'), function()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Route::get('/first', function() {</a:t>
            </a:r>
          </a:p>
          <a:p>
            <a:r>
              <a:rPr lang="en-US" dirty="0"/>
              <a:t>    return 'Dude!';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Route::get('/second', function() {</a:t>
            </a:r>
          </a:p>
          <a:p>
            <a:r>
              <a:rPr lang="en-US" dirty="0"/>
              <a:t>    return 'Duuuude!';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Route::get('/third', function()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return 'Come at me bro';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20693</TotalTime>
  <Words>1664</Words>
  <Application>Microsoft Macintosh PowerPoint</Application>
  <PresentationFormat>On-screen Show (4:3)</PresentationFormat>
  <Paragraphs>272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Template</vt:lpstr>
      <vt:lpstr>PHP in depth 7</vt:lpstr>
      <vt:lpstr>PowerPoint Presentation</vt:lpstr>
      <vt:lpstr>Continuing Laravel</vt:lpstr>
      <vt:lpstr>Advanced Routing </vt:lpstr>
      <vt:lpstr>route() function</vt:lpstr>
      <vt:lpstr>redirecting to named route</vt:lpstr>
      <vt:lpstr>Using a controller</vt:lpstr>
      <vt:lpstr>Parameter Constraints</vt:lpstr>
      <vt:lpstr>Route Groups</vt:lpstr>
      <vt:lpstr>Route Prefixing</vt:lpstr>
      <vt:lpstr>Next Chapter</vt:lpstr>
      <vt:lpstr>Current URL</vt:lpstr>
      <vt:lpstr>previous url</vt:lpstr>
      <vt:lpstr>URL generation</vt:lpstr>
      <vt:lpstr>URL generation 2</vt:lpstr>
      <vt:lpstr>URL generation 3</vt:lpstr>
      <vt:lpstr>Asset URLs</vt:lpstr>
      <vt:lpstr>Generation Shortcut</vt:lpstr>
      <vt:lpstr>Generation Shortcut 2</vt:lpstr>
      <vt:lpstr>Next Chapter</vt:lpstr>
      <vt:lpstr>Request Data</vt:lpstr>
      <vt:lpstr>Post form</vt:lpstr>
      <vt:lpstr>Post routes</vt:lpstr>
      <vt:lpstr>by key</vt:lpstr>
      <vt:lpstr>Losing GET &amp; POST</vt:lpstr>
      <vt:lpstr>Flash it &amp; get it</vt:lpstr>
      <vt:lpstr>Upload a file form</vt:lpstr>
      <vt:lpstr>Moving it to right place</vt:lpstr>
      <vt:lpstr>Exercise</vt:lpstr>
      <vt:lpstr>Exercise cont.</vt:lpstr>
    </vt:vector>
  </TitlesOfParts>
  <Company>GGC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388</cp:revision>
  <dcterms:created xsi:type="dcterms:W3CDTF">2013-09-07T22:10:13Z</dcterms:created>
  <dcterms:modified xsi:type="dcterms:W3CDTF">2014-03-19T21:53:30Z</dcterms:modified>
</cp:coreProperties>
</file>