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90" r:id="rId9"/>
    <p:sldId id="283" r:id="rId10"/>
    <p:sldId id="284" r:id="rId11"/>
    <p:sldId id="291" r:id="rId12"/>
    <p:sldId id="286" r:id="rId13"/>
    <p:sldId id="293" r:id="rId14"/>
    <p:sldId id="287" r:id="rId15"/>
    <p:sldId id="296" r:id="rId16"/>
    <p:sldId id="297" r:id="rId17"/>
    <p:sldId id="298" r:id="rId18"/>
    <p:sldId id="299" r:id="rId19"/>
    <p:sldId id="300" r:id="rId20"/>
    <p:sldId id="301" r:id="rId21"/>
    <p:sldId id="285" r:id="rId22"/>
    <p:sldId id="294" r:id="rId23"/>
    <p:sldId id="295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6724" autoAdjust="0"/>
  </p:normalViewPr>
  <p:slideViewPr>
    <p:cSldViewPr snapToGrid="0" snapToObjects="1">
      <p:cViewPr varScale="1">
        <p:scale>
          <a:sx n="99" d="100"/>
          <a:sy n="99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Read: http://</a:t>
            </a:r>
            <a:r>
              <a:rPr lang="en-US" dirty="0" err="1" smtClean="0"/>
              <a:t>laravel.com</a:t>
            </a:r>
            <a:r>
              <a:rPr lang="en-US" dirty="0" smtClean="0"/>
              <a:t>/docs/</a:t>
            </a:r>
            <a:r>
              <a:rPr lang="en-US" dirty="0" err="1" smtClean="0"/>
              <a:t>validation#rule-alpha-num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en-US" dirty="0"/>
              <a:t>    {{ Form::label('first_name', 'First Name') }}</a:t>
            </a:r>
          </a:p>
          <a:p>
            <a:r>
              <a:rPr lang="en-US" dirty="0"/>
              <a:t>    {{ Form::text('first_name', 'Taylor Otwell') }}</a:t>
            </a:r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83601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en-US" dirty="0"/>
              <a:t>    {{ Form::label('pandas_are_cute', 'Are pandas cute?') }}</a:t>
            </a:r>
          </a:p>
          <a:p>
            <a:r>
              <a:rPr lang="en-US" dirty="0"/>
              <a:t>    {{ Form::checkbox('pandas_are_cute', '1', true) }}</a:t>
            </a:r>
          </a:p>
          <a:p>
            <a:r>
              <a:rPr lang="en-US" dirty="0"/>
              <a:t>{{ Form::close()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en-US" dirty="0"/>
              <a:t>    {{ Form::label('panda_colour', 'Pandas are?') }}</a:t>
            </a:r>
          </a:p>
          <a:p>
            <a:r>
              <a:rPr lang="en-US" dirty="0"/>
              <a:t>    {{ Form::radio('panda_colour', 'red', true) }} Red</a:t>
            </a:r>
          </a:p>
          <a:p>
            <a:r>
              <a:rPr lang="en-US" dirty="0"/>
              <a:t>    {{ Form::radio('panda_colour', 'black') }} Black</a:t>
            </a:r>
          </a:p>
          <a:p>
            <a:r>
              <a:rPr lang="en-US" dirty="0"/>
              <a:t>    {{ Form::radio('panda_colour', 'white') }} White</a:t>
            </a:r>
          </a:p>
          <a:p>
            <a:r>
              <a:rPr lang="en-US" dirty="0"/>
              <a:t>{{ Form::close()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5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en-US" dirty="0"/>
              <a:t>    {{ Form::label('panda_colour', 'Pandas are?') }}</a:t>
            </a:r>
          </a:p>
          <a:p>
            <a:r>
              <a:rPr lang="en-US" dirty="0"/>
              <a:t>    {{ Form::select('panda_colour', array(</a:t>
            </a:r>
          </a:p>
          <a:p>
            <a:r>
              <a:rPr lang="fr-FR" dirty="0"/>
              <a:t>        'red'       =&gt; 'Red',</a:t>
            </a:r>
          </a:p>
          <a:p>
            <a:r>
              <a:rPr lang="es-ES_tradnl" dirty="0"/>
              <a:t>        'black'     =&gt; 'Black',</a:t>
            </a:r>
          </a:p>
          <a:p>
            <a:r>
              <a:rPr lang="en-US" dirty="0"/>
              <a:t>        'white'     =&gt; 'White'</a:t>
            </a:r>
          </a:p>
          <a:p>
            <a:r>
              <a:rPr lang="fr-FR" dirty="0"/>
              <a:t>    ), 'red') }}</a:t>
            </a:r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124638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Boxes by category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en-US" dirty="0"/>
              <a:t>    {{ Form::label('bear', 'Bears are?') }}</a:t>
            </a:r>
          </a:p>
          <a:p>
            <a:r>
              <a:rPr lang="en-US" dirty="0"/>
              <a:t>    {{ Form::select('bear', array(</a:t>
            </a:r>
          </a:p>
          <a:p>
            <a:r>
              <a:rPr lang="tr-TR" dirty="0"/>
              <a:t>        'Panda' =&gt; array(</a:t>
            </a:r>
          </a:p>
          <a:p>
            <a:r>
              <a:rPr lang="fr-FR" dirty="0"/>
              <a:t>            'red'       =&gt; 'Red',</a:t>
            </a:r>
          </a:p>
          <a:p>
            <a:r>
              <a:rPr lang="es-ES_tradnl" dirty="0"/>
              <a:t>            'black'     =&gt; 'Black',</a:t>
            </a:r>
          </a:p>
          <a:p>
            <a:r>
              <a:rPr lang="en-US" dirty="0"/>
              <a:t>            'white'     =&gt; 'White'</a:t>
            </a:r>
          </a:p>
          <a:p>
            <a:r>
              <a:rPr lang="en-US" dirty="0"/>
              <a:t>        ),</a:t>
            </a:r>
          </a:p>
          <a:p>
            <a:r>
              <a:rPr lang="tr-TR" dirty="0"/>
              <a:t>        'Character' =&gt; array(</a:t>
            </a:r>
          </a:p>
          <a:p>
            <a:r>
              <a:rPr lang="nl-NL" dirty="0"/>
              <a:t>            'pooh'      =&gt; 'Pooh',</a:t>
            </a:r>
          </a:p>
          <a:p>
            <a:r>
              <a:rPr lang="nl-NL" dirty="0"/>
              <a:t>            'baloo'     =&gt; 'Baloo'</a:t>
            </a:r>
          </a:p>
          <a:p>
            <a:r>
              <a:rPr lang="nl-NL" dirty="0"/>
              <a:t>        )</a:t>
            </a:r>
          </a:p>
          <a:p>
            <a:r>
              <a:rPr lang="es-ES_tradnl" dirty="0"/>
              <a:t>    ), 'black') }}</a:t>
            </a:r>
          </a:p>
          <a:p>
            <a:r>
              <a:rPr lang="en-US" dirty="0"/>
              <a:t>{{ Form::close()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0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en-US" dirty="0"/>
              <a:t>    {{ Form::label('email', 'E-Mail Address') }}</a:t>
            </a:r>
          </a:p>
          <a:p>
            <a:r>
              <a:rPr lang="en-US" dirty="0"/>
              <a:t>    {{ Form::email('email', 'me@daylerees.com') }}</a:t>
            </a:r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402966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</a:t>
            </a:r>
          </a:p>
          <a:p>
            <a:r>
              <a:rPr lang="fr-FR" dirty="0"/>
              <a:t>    'url'   =&gt; 'my/route',</a:t>
            </a:r>
          </a:p>
          <a:p>
            <a:r>
              <a:rPr lang="fr-FR" dirty="0"/>
              <a:t>    'files' =&gt; true</a:t>
            </a:r>
          </a:p>
          <a:p>
            <a:r>
              <a:rPr lang="fr-FR" dirty="0"/>
              <a:t>)) }}</a:t>
            </a:r>
          </a:p>
          <a:p>
            <a:r>
              <a:rPr lang="fr-FR" dirty="0"/>
              <a:t>    {{ Form::label('avatar', 'Avatar') }}</a:t>
            </a:r>
          </a:p>
          <a:p>
            <a:r>
              <a:rPr lang="fr-FR" dirty="0"/>
              <a:t>    {{ Form::file('avatar') }}</a:t>
            </a:r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62639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nl-NL" dirty="0"/>
              <a:t>    {{ Form::hidden('panda', 'luishi') }}</a:t>
            </a:r>
          </a:p>
          <a:p>
            <a:r>
              <a:rPr lang="en-US" dirty="0"/>
              <a:t>{{ Form::close()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9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Button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Form::open(array('url' =&gt; 'my/route')) }}</a:t>
            </a:r>
          </a:p>
          <a:p>
            <a:r>
              <a:rPr lang="tr-TR" dirty="0"/>
              <a:t>    {{ Form::submit('Save') }}</a:t>
            </a:r>
          </a:p>
          <a:p>
            <a:r>
              <a:rPr lang="en-US" dirty="0"/>
              <a:t>{{ Form::close() }}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9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macros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apps/</a:t>
            </a:r>
            <a:r>
              <a:rPr lang="en-US" dirty="0" err="1" smtClean="0"/>
              <a:t>macros.php</a:t>
            </a:r>
            <a:endParaRPr lang="en-US" dirty="0" smtClean="0"/>
          </a:p>
          <a:p>
            <a:r>
              <a:rPr lang="en-US" dirty="0" smtClean="0"/>
              <a:t>Route</a:t>
            </a:r>
            <a:r>
              <a:rPr lang="en-US" dirty="0"/>
              <a:t>::get('</a:t>
            </a:r>
            <a:r>
              <a:rPr lang="en-US" dirty="0"/>
              <a:t>try_fullname',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Form::fullName();</a:t>
            </a:r>
          </a:p>
          <a:p>
            <a:r>
              <a:rPr lang="en-US" dirty="0"/>
              <a:t>});</a:t>
            </a:r>
          </a:p>
          <a:p>
            <a:endParaRPr lang="en-US" dirty="0" smtClean="0"/>
          </a:p>
          <a:p>
            <a:r>
              <a:rPr lang="en-US" dirty="0" smtClean="0"/>
              <a:t>// apps/</a:t>
            </a:r>
            <a:r>
              <a:rPr lang="en-US" dirty="0" err="1" smtClean="0"/>
              <a:t>routes.php</a:t>
            </a:r>
            <a:endParaRPr lang="en-US" dirty="0" smtClean="0"/>
          </a:p>
          <a:p>
            <a:r>
              <a:rPr lang="en-US" dirty="0"/>
              <a:t>Route::get('try_fullname',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Form::fullName();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3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35" y="3380885"/>
            <a:ext cx="2276475" cy="284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" y="767118"/>
            <a:ext cx="7265907" cy="22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again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&lt;h1&gt;Registration form for Phill's Parks&lt;/h1&gt;</a:t>
            </a:r>
          </a:p>
          <a:p>
            <a:endParaRPr lang="en-US" dirty="0"/>
          </a:p>
          <a:p>
            <a:r>
              <a:rPr lang="en-US" dirty="0"/>
              <a:t>{{ Form::open(array('url' =&gt; 'registration')) }}</a:t>
            </a:r>
          </a:p>
          <a:p>
            <a:endParaRPr lang="en-US" dirty="0"/>
          </a:p>
          <a:p>
            <a:r>
              <a:rPr lang="nl-NL" dirty="0"/>
              <a:t>    {{-- Username field. ------------------------}}</a:t>
            </a:r>
          </a:p>
          <a:p>
            <a:r>
              <a:rPr lang="nl-NL" dirty="0"/>
              <a:t>    {{ Form::label('username', 'Username') }}</a:t>
            </a:r>
          </a:p>
          <a:p>
            <a:r>
              <a:rPr lang="tr-TR" dirty="0"/>
              <a:t>    {{ Form::text('username') }}</a:t>
            </a:r>
          </a:p>
          <a:p>
            <a:endParaRPr lang="tr-TR" dirty="0"/>
          </a:p>
          <a:p>
            <a:r>
              <a:rPr lang="en-US" dirty="0"/>
              <a:t>    {{-- Email address field. -------------------}}</a:t>
            </a:r>
          </a:p>
          <a:p>
            <a:r>
              <a:rPr lang="en-US" dirty="0"/>
              <a:t>    {{ Form::label('email', 'Email address') }}</a:t>
            </a:r>
          </a:p>
          <a:p>
            <a:r>
              <a:rPr lang="fr-FR" dirty="0"/>
              <a:t>    {{ Form::email('email') }}</a:t>
            </a:r>
          </a:p>
          <a:p>
            <a:endParaRPr lang="fr-FR" dirty="0"/>
          </a:p>
          <a:p>
            <a:r>
              <a:rPr lang="nl-NL" dirty="0"/>
              <a:t>    {{-- Password field. ------------------------}}</a:t>
            </a:r>
          </a:p>
          <a:p>
            <a:r>
              <a:rPr lang="nl-NL" dirty="0"/>
              <a:t>    {{ Form::label('password', 'Password') }}</a:t>
            </a:r>
          </a:p>
          <a:p>
            <a:r>
              <a:rPr lang="nl-NL" dirty="0"/>
              <a:t>    {{ Form::password('password') }}</a:t>
            </a:r>
          </a:p>
          <a:p>
            <a:endParaRPr lang="nl-NL" dirty="0"/>
          </a:p>
          <a:p>
            <a:r>
              <a:rPr lang="nl-NL" dirty="0"/>
              <a:t>    {{-- Password confirmation field. -----------}}</a:t>
            </a:r>
          </a:p>
          <a:p>
            <a:r>
              <a:rPr lang="nl-NL" dirty="0"/>
              <a:t>    {{ Form::label('password_confirmation', 'Password confirmation') }}</a:t>
            </a:r>
          </a:p>
          <a:p>
            <a:r>
              <a:rPr lang="nl-NL" dirty="0"/>
              <a:t>    {{ Form::password('password_confirmation') }}</a:t>
            </a:r>
          </a:p>
          <a:p>
            <a:endParaRPr lang="nl-NL" dirty="0"/>
          </a:p>
          <a:p>
            <a:r>
              <a:rPr lang="en-US" dirty="0"/>
              <a:t>    {{-- Form submit button. --------------------}}</a:t>
            </a:r>
          </a:p>
          <a:p>
            <a:r>
              <a:rPr lang="en-US" dirty="0"/>
              <a:t>    {{ Form::submit('Register') }}</a:t>
            </a:r>
          </a:p>
          <a:p>
            <a:endParaRPr lang="en-US" dirty="0"/>
          </a:p>
          <a:p>
            <a:r>
              <a:rPr lang="en-US" dirty="0"/>
              <a:t>{{ Form::close()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5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Route::post('/registration',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i="1" dirty="0"/>
              <a:t>// Fetch all request data.</a:t>
            </a:r>
          </a:p>
          <a:p>
            <a:r>
              <a:rPr lang="en-US" dirty="0"/>
              <a:t>    $data = Input::all();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i="1" dirty="0"/>
              <a:t>// Build the validation constraint set.</a:t>
            </a:r>
          </a:p>
          <a:p>
            <a:r>
              <a:rPr lang="en-US" dirty="0"/>
              <a:t>    $rules = array(</a:t>
            </a:r>
          </a:p>
          <a:p>
            <a:r>
              <a:rPr lang="fr-FR" dirty="0"/>
              <a:t>        'username' =&gt; 'alpha_num'</a:t>
            </a:r>
          </a:p>
          <a:p>
            <a:r>
              <a:rPr lang="fr-FR" dirty="0"/>
              <a:t>    );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i="1" dirty="0"/>
              <a:t>// Create a new validator instance.</a:t>
            </a:r>
          </a:p>
          <a:p>
            <a:r>
              <a:rPr lang="fr-FR" dirty="0"/>
              <a:t>    $validator = Validator::make($data, $rules);</a:t>
            </a:r>
          </a:p>
          <a:p>
            <a:endParaRPr lang="fr-FR" dirty="0"/>
          </a:p>
          <a:p>
            <a:r>
              <a:rPr lang="fr-FR" dirty="0"/>
              <a:t>    if (</a:t>
            </a:r>
            <a:r>
              <a:rPr lang="fr-FR" dirty="0">
                <a:solidFill>
                  <a:srgbClr val="00F400"/>
                </a:solidFill>
              </a:rPr>
              <a:t>$validator-&gt;passes()</a:t>
            </a:r>
            <a:r>
              <a:rPr lang="fr-FR" dirty="0"/>
              <a:t>) {</a:t>
            </a:r>
          </a:p>
          <a:p>
            <a:r>
              <a:rPr lang="fr-FR" dirty="0"/>
              <a:t>        </a:t>
            </a:r>
            <a:r>
              <a:rPr lang="fr-FR" i="1" dirty="0"/>
              <a:t>// Normally we would do something with the data.</a:t>
            </a:r>
          </a:p>
          <a:p>
            <a:r>
              <a:rPr lang="fr-FR" dirty="0"/>
              <a:t>        return 'Data was saved.';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    return Redirect::to('/');</a:t>
            </a:r>
          </a:p>
          <a:p>
            <a:r>
              <a:rPr lang="fr-FR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4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Route::post('/registration',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i="1" dirty="0"/>
              <a:t>// Fetch all request data.</a:t>
            </a:r>
          </a:p>
          <a:p>
            <a:r>
              <a:rPr lang="en-US" dirty="0"/>
              <a:t>    $data = Input::all();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i="1" dirty="0"/>
              <a:t>// Build the validation constraint set.</a:t>
            </a:r>
          </a:p>
          <a:p>
            <a:r>
              <a:rPr lang="en-US" dirty="0"/>
              <a:t>    $rules = array(</a:t>
            </a:r>
          </a:p>
          <a:p>
            <a:r>
              <a:rPr lang="fr-FR" dirty="0"/>
              <a:t>        'username' =&gt; array('alpha_num', 'min:3')</a:t>
            </a:r>
          </a:p>
          <a:p>
            <a:r>
              <a:rPr lang="fr-FR" dirty="0"/>
              <a:t>    );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i="1" dirty="0"/>
              <a:t>// Create a new validator instance.</a:t>
            </a:r>
          </a:p>
          <a:p>
            <a:r>
              <a:rPr lang="fr-FR" dirty="0"/>
              <a:t>    $validator = Validator::make($data, $rules);</a:t>
            </a:r>
          </a:p>
          <a:p>
            <a:endParaRPr lang="fr-FR" dirty="0"/>
          </a:p>
          <a:p>
            <a:r>
              <a:rPr lang="fr-FR" dirty="0"/>
              <a:t>    if ($validator-&gt;passes()) {</a:t>
            </a:r>
          </a:p>
          <a:p>
            <a:r>
              <a:rPr lang="fr-FR" dirty="0"/>
              <a:t>        </a:t>
            </a:r>
            <a:r>
              <a:rPr lang="fr-FR" i="1" dirty="0"/>
              <a:t>// Normally we would do something with the data.</a:t>
            </a:r>
          </a:p>
          <a:p>
            <a:r>
              <a:rPr lang="fr-FR" dirty="0"/>
              <a:t>        return 'Data was saved.';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    return Redirect::to('/');</a:t>
            </a:r>
          </a:p>
          <a:p>
            <a:r>
              <a:rPr lang="fr-FR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4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Terrible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mnikolovski</a:t>
            </a:r>
            <a:r>
              <a:rPr lang="en-US" dirty="0"/>
              <a:t>/why-your-code-sucks-and-how-to-fix-it</a:t>
            </a:r>
          </a:p>
        </p:txBody>
      </p:sp>
    </p:spTree>
    <p:extLst>
      <p:ext uri="{BB962C8B-B14F-4D97-AF65-F5344CB8AC3E}">
        <p14:creationId xmlns:p14="http://schemas.microsoft.com/office/powerpoint/2010/main" val="29802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form.blade.php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{{ Form::open(array('</a:t>
            </a:r>
            <a:r>
              <a:rPr lang="en-US" dirty="0" err="1"/>
              <a:t>url</a:t>
            </a:r>
            <a:r>
              <a:rPr lang="en-US" dirty="0"/>
              <a:t>' =&gt; 'our/target/route')) }}</a:t>
            </a:r>
          </a:p>
          <a:p>
            <a:endParaRPr lang="en-US" dirty="0"/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233301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form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form.blade.php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{{ Form::open(array(</a:t>
            </a:r>
          </a:p>
          <a:p>
            <a:r>
              <a:rPr lang="en-US" dirty="0"/>
              <a:t>    '</a:t>
            </a:r>
            <a:r>
              <a:rPr lang="en-US" dirty="0" err="1"/>
              <a:t>url</a:t>
            </a:r>
            <a:r>
              <a:rPr lang="en-US" dirty="0"/>
              <a:t>' =&gt; 'our/target/route',</a:t>
            </a:r>
          </a:p>
          <a:p>
            <a:r>
              <a:rPr lang="en-US" dirty="0"/>
              <a:t>    'method' =&gt; 'GET',</a:t>
            </a:r>
          </a:p>
          <a:p>
            <a:r>
              <a:rPr lang="en-US" dirty="0"/>
              <a:t>    'accept-charset' =&gt; 'ISO-8859-1'</a:t>
            </a:r>
          </a:p>
          <a:p>
            <a:r>
              <a:rPr lang="en-US" dirty="0"/>
              <a:t>)) }}</a:t>
            </a:r>
          </a:p>
          <a:p>
            <a:endParaRPr lang="en-US" dirty="0"/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32733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form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form.blade.php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{{ Form::open(array(</a:t>
            </a:r>
          </a:p>
          <a:p>
            <a:r>
              <a:rPr lang="en-US" dirty="0"/>
              <a:t>    '</a:t>
            </a:r>
            <a:r>
              <a:rPr lang="en-US" dirty="0" err="1"/>
              <a:t>url</a:t>
            </a:r>
            <a:r>
              <a:rPr lang="en-US" dirty="0"/>
              <a:t>' =&gt; 'our/target/route',</a:t>
            </a:r>
          </a:p>
          <a:p>
            <a:r>
              <a:rPr lang="en-US" dirty="0"/>
              <a:t>    'method' =&gt; 'DELETE'</a:t>
            </a:r>
          </a:p>
          <a:p>
            <a:r>
              <a:rPr lang="en-US" dirty="0"/>
              <a:t>)) }}</a:t>
            </a:r>
          </a:p>
          <a:p>
            <a:endParaRPr lang="en-US" dirty="0"/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407505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form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form.blade.php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{{ Form::open(array(</a:t>
            </a:r>
          </a:p>
          <a:p>
            <a:r>
              <a:rPr lang="en-US" dirty="0"/>
              <a:t>    '</a:t>
            </a:r>
            <a:r>
              <a:rPr lang="en-US" dirty="0" err="1"/>
              <a:t>url</a:t>
            </a:r>
            <a:r>
              <a:rPr lang="en-US" dirty="0"/>
              <a:t>'       =&gt; 'our/target/route',</a:t>
            </a:r>
          </a:p>
          <a:p>
            <a:r>
              <a:rPr lang="en-US" dirty="0"/>
              <a:t>    'files'     =&gt; true</a:t>
            </a:r>
          </a:p>
          <a:p>
            <a:r>
              <a:rPr lang="en-US" dirty="0"/>
              <a:t>)) }}</a:t>
            </a:r>
          </a:p>
          <a:p>
            <a:endParaRPr lang="en-US" dirty="0"/>
          </a:p>
          <a:p>
            <a:r>
              <a:rPr lang="en-US" dirty="0"/>
              <a:t>{{ Form::close() 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7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form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</a:t>
            </a:r>
          </a:p>
          <a:p>
            <a:r>
              <a:rPr lang="en-US" dirty="0"/>
              <a:t>    'route'       =&gt; 'ironman'</a:t>
            </a:r>
          </a:p>
          <a:p>
            <a:r>
              <a:rPr lang="en-US" dirty="0"/>
              <a:t>)) }}</a:t>
            </a:r>
          </a:p>
          <a:p>
            <a:endParaRPr lang="en-US" dirty="0"/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20854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with _token?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prevent CRSF (Cross-Site Request Forgeries)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blog.codinghorror.com</a:t>
            </a:r>
            <a:r>
              <a:rPr lang="en-US" dirty="0"/>
              <a:t>/preventing-</a:t>
            </a:r>
            <a:r>
              <a:rPr lang="en-US" dirty="0" err="1"/>
              <a:t>csrf</a:t>
            </a:r>
            <a:r>
              <a:rPr lang="en-US" dirty="0"/>
              <a:t>-and-</a:t>
            </a:r>
            <a:r>
              <a:rPr lang="en-US" dirty="0" err="1"/>
              <a:t>xsrf</a:t>
            </a:r>
            <a:r>
              <a:rPr lang="en-US" dirty="0"/>
              <a:t>-attacks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// handle POST request this way</a:t>
            </a:r>
          </a:p>
          <a:p>
            <a:r>
              <a:rPr lang="en-US" u="sng" dirty="0"/>
              <a:t>&lt;?php</a:t>
            </a:r>
          </a:p>
          <a:p>
            <a:endParaRPr lang="en-US" dirty="0"/>
          </a:p>
          <a:p>
            <a:r>
              <a:rPr lang="en-US" i="1" dirty="0"/>
              <a:t>// app/routes.php</a:t>
            </a:r>
          </a:p>
          <a:p>
            <a:endParaRPr lang="en-US" dirty="0"/>
          </a:p>
          <a:p>
            <a:r>
              <a:rPr lang="en-US" dirty="0"/>
              <a:t>Route::post('/handle-form', array('before' =&gt; 'csrf',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i="1" dirty="0"/>
              <a:t>// Handle our posted form data.</a:t>
            </a:r>
          </a:p>
          <a:p>
            <a:r>
              <a:rPr lang="en-US" dirty="0"/>
              <a:t>}));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form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&lt;!-- app/views/form.blade.php --&gt;</a:t>
            </a:r>
          </a:p>
          <a:p>
            <a:endParaRPr lang="en-US" dirty="0"/>
          </a:p>
          <a:p>
            <a:r>
              <a:rPr lang="en-US" dirty="0"/>
              <a:t>{{ Form::open(array(</a:t>
            </a:r>
          </a:p>
          <a:p>
            <a:r>
              <a:rPr lang="en-US" dirty="0"/>
              <a:t>    'action'       =&gt; 'CalendarController@showCalendar'</a:t>
            </a:r>
          </a:p>
          <a:p>
            <a:r>
              <a:rPr lang="en-US" dirty="0"/>
              <a:t>)) }}</a:t>
            </a:r>
          </a:p>
          <a:p>
            <a:endParaRPr lang="en-US" dirty="0"/>
          </a:p>
          <a:p>
            <a:r>
              <a:rPr lang="en-US" dirty="0"/>
              <a:t>{{ Form::close() }}</a:t>
            </a:r>
          </a:p>
        </p:txBody>
      </p:sp>
    </p:spTree>
    <p:extLst>
      <p:ext uri="{BB962C8B-B14F-4D97-AF65-F5344CB8AC3E}">
        <p14:creationId xmlns:p14="http://schemas.microsoft.com/office/powerpoint/2010/main" val="1319168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26844</TotalTime>
  <Words>2045</Words>
  <Application>Microsoft Macintosh PowerPoint</Application>
  <PresentationFormat>On-screen Show (4:3)</PresentationFormat>
  <Paragraphs>240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Template</vt:lpstr>
      <vt:lpstr>PHP in depth 8</vt:lpstr>
      <vt:lpstr>PowerPoint Presentation</vt:lpstr>
      <vt:lpstr>Blade form</vt:lpstr>
      <vt:lpstr>Blade form 2</vt:lpstr>
      <vt:lpstr>Blade form 3</vt:lpstr>
      <vt:lpstr>Blade form 4</vt:lpstr>
      <vt:lpstr>Blade form 5</vt:lpstr>
      <vt:lpstr>What’s with _token?</vt:lpstr>
      <vt:lpstr>Blade form 6</vt:lpstr>
      <vt:lpstr>Input field</vt:lpstr>
      <vt:lpstr>Checkboxes</vt:lpstr>
      <vt:lpstr>Radio Buttons</vt:lpstr>
      <vt:lpstr>Select Box</vt:lpstr>
      <vt:lpstr>Select Boxes by category</vt:lpstr>
      <vt:lpstr>Email Field</vt:lpstr>
      <vt:lpstr>File Upload Field</vt:lpstr>
      <vt:lpstr>Hidden Fields</vt:lpstr>
      <vt:lpstr>Submit Button</vt:lpstr>
      <vt:lpstr>Form macros</vt:lpstr>
      <vt:lpstr>Next Chapter</vt:lpstr>
      <vt:lpstr>Form again</vt:lpstr>
      <vt:lpstr>Validation 1</vt:lpstr>
      <vt:lpstr>Validation 2</vt:lpstr>
      <vt:lpstr>Terrible Code</vt:lpstr>
    </vt:vector>
  </TitlesOfParts>
  <Company>GGC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445</cp:revision>
  <dcterms:created xsi:type="dcterms:W3CDTF">2013-09-07T22:10:13Z</dcterms:created>
  <dcterms:modified xsi:type="dcterms:W3CDTF">2014-03-24T21:44:02Z</dcterms:modified>
</cp:coreProperties>
</file>