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7" r:id="rId3"/>
    <p:sldId id="278" r:id="rId4"/>
    <p:sldId id="279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2" r:id="rId24"/>
    <p:sldId id="303" r:id="rId25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6724" autoAdjust="0"/>
  </p:normalViewPr>
  <p:slideViewPr>
    <p:cSldViewPr snapToGrid="0" snapToObjects="1">
      <p:cViewPr varScale="1">
        <p:scale>
          <a:sx n="99" d="100"/>
          <a:sy n="99" d="100"/>
        </p:scale>
        <p:origin x="-1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Album::all();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0970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Album::find(array(1, 3));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243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Album::where('artist', '=', 'Matt </a:t>
            </a:r>
            <a:r>
              <a:rPr lang="en-US" dirty="0" err="1"/>
              <a:t>Nathanson</a:t>
            </a:r>
            <a:r>
              <a:rPr lang="en-US" dirty="0"/>
              <a:t>')</a:t>
            </a:r>
          </a:p>
          <a:p>
            <a:r>
              <a:rPr lang="en-US" dirty="0"/>
              <a:t>            -&gt;delete();</a:t>
            </a:r>
          </a:p>
          <a:p>
            <a:endParaRPr lang="en-US" dirty="0"/>
          </a:p>
          <a:p>
            <a:r>
              <a:rPr lang="en-US" dirty="0"/>
              <a:t>        return Album::all();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5227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Album::truncate();</a:t>
            </a:r>
          </a:p>
          <a:p>
            <a:r>
              <a:rPr lang="en-US" dirty="0"/>
              <a:t>        return Album::all();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1774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Album::where('artist', '=', 'Something Corporate')</a:t>
            </a:r>
          </a:p>
          <a:p>
            <a:r>
              <a:rPr lang="en-US" dirty="0"/>
              <a:t>        -&gt;get();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571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Album::where('artist', '=', 'Something Corporate')</a:t>
            </a:r>
          </a:p>
          <a:p>
            <a:r>
              <a:rPr lang="en-US" dirty="0"/>
              <a:t>        -&gt;get(array('id', 'title'));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3443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Album::pluck('artist');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877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entries for column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Album::lists('artist');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362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first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Album::where('artist', '=', 'Matt </a:t>
            </a:r>
            <a:r>
              <a:rPr lang="en-US" dirty="0" err="1"/>
              <a:t>Nathanson</a:t>
            </a:r>
            <a:r>
              <a:rPr lang="en-US" dirty="0"/>
              <a:t>')</a:t>
            </a:r>
          </a:p>
          <a:p>
            <a:r>
              <a:rPr lang="en-US" dirty="0"/>
              <a:t>        -&gt;first();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9820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clause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Album::where('title', 'LIKE', '...%')</a:t>
            </a:r>
          </a:p>
          <a:p>
            <a:r>
              <a:rPr lang="en-US" dirty="0"/>
              <a:t>        -&gt;get();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1898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26" y="998576"/>
            <a:ext cx="6912950" cy="50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where/or 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Album::where('title', 'LIKE', '...%')</a:t>
            </a:r>
          </a:p>
          <a:p>
            <a:r>
              <a:rPr lang="en-US" dirty="0"/>
              <a:t>        -&gt;</a:t>
            </a:r>
            <a:r>
              <a:rPr lang="en-US" dirty="0" err="1"/>
              <a:t>orWhere</a:t>
            </a:r>
            <a:r>
              <a:rPr lang="en-US" dirty="0"/>
              <a:t>('artist', '=', 'Something Corporate')</a:t>
            </a:r>
          </a:p>
          <a:p>
            <a:r>
              <a:rPr lang="en-US" dirty="0"/>
              <a:t>        -&gt;get();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4948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between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</a:t>
            </a:r>
            <a:r>
              <a:rPr lang="en-US" dirty="0" err="1"/>
              <a:t>whereBetween</a:t>
            </a:r>
            <a:r>
              <a:rPr lang="en-US" dirty="0"/>
              <a:t>('year', array('2000', '2010'))</a:t>
            </a:r>
          </a:p>
          <a:p>
            <a:r>
              <a:rPr lang="en-US" dirty="0"/>
              <a:t>    -&gt;get();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678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Album::</a:t>
            </a:r>
            <a:r>
              <a:rPr lang="en-US" dirty="0" err="1"/>
              <a:t>whereNested</a:t>
            </a:r>
            <a:r>
              <a:rPr lang="en-US" dirty="0"/>
              <a:t>(function($query)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$query-&gt;where('year', '&gt;', 2000);</a:t>
            </a:r>
          </a:p>
          <a:p>
            <a:r>
              <a:rPr lang="en-US" dirty="0"/>
              <a:t>        $query-&gt;where('year', '&lt;', 2005);</a:t>
            </a:r>
          </a:p>
          <a:p>
            <a:r>
              <a:rPr lang="en-US" dirty="0"/>
              <a:t>    })</a:t>
            </a:r>
          </a:p>
          <a:p>
            <a:r>
              <a:rPr lang="en-US" dirty="0"/>
              <a:t>    -&gt;</a:t>
            </a:r>
            <a:r>
              <a:rPr lang="en-US" dirty="0" err="1"/>
              <a:t>orWhere</a:t>
            </a:r>
            <a:r>
              <a:rPr lang="en-US" dirty="0"/>
              <a:t>(function($query)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$query-&gt;where('year', '=', 1997);</a:t>
            </a:r>
          </a:p>
          <a:p>
            <a:r>
              <a:rPr lang="en-US" dirty="0"/>
              <a:t>    })</a:t>
            </a:r>
          </a:p>
          <a:p>
            <a:r>
              <a:rPr lang="en-US" dirty="0"/>
              <a:t>    -&gt;get();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4707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end of: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daylerees.com/codebright/eloquent-queries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smtClean="0"/>
              <a:t>more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20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Clone </a:t>
            </a:r>
            <a:r>
              <a:rPr lang="en-US" dirty="0" err="1" smtClean="0"/>
              <a:t>ggc</a:t>
            </a:r>
            <a:r>
              <a:rPr lang="en-US" dirty="0" smtClean="0"/>
              <a:t>-talk and have it running on your desktop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ggc-itec</a:t>
            </a:r>
            <a:r>
              <a:rPr lang="en-US" dirty="0"/>
              <a:t>/</a:t>
            </a:r>
            <a:r>
              <a:rPr lang="en-US" dirty="0" err="1"/>
              <a:t>ggc</a:t>
            </a:r>
            <a:r>
              <a:rPr lang="en-US" dirty="0"/>
              <a:t>-talk</a:t>
            </a:r>
          </a:p>
        </p:txBody>
      </p:sp>
    </p:spTree>
    <p:extLst>
      <p:ext uri="{BB962C8B-B14F-4D97-AF65-F5344CB8AC3E}">
        <p14:creationId xmlns:p14="http://schemas.microsoft.com/office/powerpoint/2010/main" val="396834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Reimplement</a:t>
            </a:r>
            <a:r>
              <a:rPr lang="en-US" dirty="0" smtClean="0"/>
              <a:t> your YQL(Yahoo Query Language) assignment using </a:t>
            </a:r>
            <a:r>
              <a:rPr lang="en-US" dirty="0" err="1" smtClean="0"/>
              <a:t>Laravel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creating migrations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migrate:make</a:t>
            </a:r>
            <a:r>
              <a:rPr lang="en-US" dirty="0"/>
              <a:t> </a:t>
            </a:r>
            <a:r>
              <a:rPr lang="en-US" dirty="0" err="1"/>
              <a:t>create_users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artisan </a:t>
            </a:r>
            <a:r>
              <a:rPr lang="en-US" dirty="0" err="1"/>
              <a:t>migrate:make</a:t>
            </a:r>
            <a:r>
              <a:rPr lang="en-US" dirty="0"/>
              <a:t> </a:t>
            </a:r>
            <a:r>
              <a:rPr lang="en-US" dirty="0" err="1"/>
              <a:t>create_users</a:t>
            </a:r>
            <a:r>
              <a:rPr lang="en-US" dirty="0"/>
              <a:t> --create --table=users</a:t>
            </a:r>
          </a:p>
        </p:txBody>
      </p:sp>
    </p:spTree>
    <p:extLst>
      <p:ext uri="{BB962C8B-B14F-4D97-AF65-F5344CB8AC3E}">
        <p14:creationId xmlns:p14="http://schemas.microsoft.com/office/powerpoint/2010/main" val="27871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build schema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smtClean="0"/>
              <a:t>migrate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// rollback</a:t>
            </a:r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2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Schema in Migration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Schema::create('albums', function($table)</a:t>
            </a:r>
          </a:p>
          <a:p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$table-&gt;increments('id');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$table-&gt;string('title', 256);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$table-&gt;string('artist', 256);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$table-&gt;string('genre', 128);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$table-&gt;integer('year');</a:t>
            </a:r>
          </a:p>
          <a:p>
            <a:r>
              <a:rPr lang="en-US" dirty="0"/>
              <a:t> </a:t>
            </a: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 Schema::drop('albums');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Eloquent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&lt;?php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class Location extends Eloquent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</a:t>
            </a:r>
            <a:r>
              <a:rPr lang="en-US" dirty="0" smtClean="0"/>
              <a:t>//you need the following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solidFill>
                  <a:srgbClr val="00F400"/>
                </a:solidFill>
              </a:rPr>
              <a:t>public $timestamps = false;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</a:t>
            </a:r>
            <a:r>
              <a:rPr lang="en-US" u="sng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7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database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smtClean="0"/>
              <a:t>app/</a:t>
            </a:r>
            <a:r>
              <a:rPr lang="en-US" dirty="0" err="1" smtClean="0"/>
              <a:t>routes.php</a:t>
            </a:r>
            <a:endParaRPr lang="en-US" dirty="0"/>
          </a:p>
          <a:p>
            <a:r>
              <a:rPr lang="en-US" dirty="0"/>
              <a:t>Route::get('/seed',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$album = new Album;</a:t>
            </a:r>
          </a:p>
          <a:p>
            <a:r>
              <a:rPr lang="en-US" dirty="0"/>
              <a:t>    $album-&gt;title           = 'Some Mad Hope';</a:t>
            </a:r>
          </a:p>
          <a:p>
            <a:r>
              <a:rPr lang="en-US" dirty="0"/>
              <a:t>    $album-&gt;artist          = 'Matt </a:t>
            </a:r>
            <a:r>
              <a:rPr lang="en-US" dirty="0" err="1"/>
              <a:t>Nathanson</a:t>
            </a:r>
            <a:r>
              <a:rPr lang="en-US" dirty="0"/>
              <a:t>';</a:t>
            </a:r>
          </a:p>
          <a:p>
            <a:r>
              <a:rPr lang="en-US" dirty="0"/>
              <a:t>    $album-&gt;genre           = 'Acoustic Rock';</a:t>
            </a:r>
          </a:p>
          <a:p>
            <a:r>
              <a:rPr lang="en-US" dirty="0"/>
              <a:t>    $album-&gt;year            = 2007;</a:t>
            </a:r>
          </a:p>
          <a:p>
            <a:r>
              <a:rPr lang="en-US" dirty="0"/>
              <a:t>    $album-&gt;save();</a:t>
            </a:r>
          </a:p>
          <a:p>
            <a:endParaRPr lang="en-US" dirty="0"/>
          </a:p>
          <a:p>
            <a:r>
              <a:rPr lang="en-US" dirty="0"/>
              <a:t>    $album = new Album;</a:t>
            </a:r>
          </a:p>
          <a:p>
            <a:r>
              <a:rPr lang="en-US" dirty="0"/>
              <a:t>    $album-&gt;title           = 'Please';</a:t>
            </a:r>
          </a:p>
          <a:p>
            <a:r>
              <a:rPr lang="en-US" dirty="0"/>
              <a:t>    $album-&gt;artist          = 'Matt </a:t>
            </a:r>
            <a:r>
              <a:rPr lang="en-US" dirty="0" err="1"/>
              <a:t>Nathanson</a:t>
            </a:r>
            <a:r>
              <a:rPr lang="en-US" dirty="0"/>
              <a:t>';</a:t>
            </a:r>
          </a:p>
          <a:p>
            <a:r>
              <a:rPr lang="en-US" dirty="0"/>
              <a:t>    $album-&gt;genre           = 'Acoustic Rock';</a:t>
            </a:r>
          </a:p>
          <a:p>
            <a:r>
              <a:rPr lang="en-US" dirty="0"/>
              <a:t>    $album-&gt;year            = 1993;</a:t>
            </a:r>
          </a:p>
          <a:p>
            <a:r>
              <a:rPr lang="en-US" dirty="0"/>
              <a:t>    $album-&gt;save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Seeding database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in migration</a:t>
            </a:r>
            <a:endParaRPr lang="en-US" dirty="0"/>
          </a:p>
          <a:p>
            <a:r>
              <a:rPr lang="en-US" dirty="0"/>
              <a:t>DB::table</a:t>
            </a:r>
            <a:r>
              <a:rPr lang="en-US" dirty="0" smtClean="0"/>
              <a:t>('albums')-&gt;</a:t>
            </a:r>
            <a:r>
              <a:rPr lang="en-US" dirty="0"/>
              <a:t>insert(array(</a:t>
            </a:r>
          </a:p>
          <a:p>
            <a:r>
              <a:rPr lang="en-US" dirty="0"/>
              <a:t>      </a:t>
            </a:r>
            <a:r>
              <a:rPr lang="en-US" dirty="0" smtClean="0"/>
              <a:t>'title' =&gt; '',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'artist' </a:t>
            </a:r>
            <a:r>
              <a:rPr lang="en-US" dirty="0"/>
              <a:t>=&gt; </a:t>
            </a:r>
            <a:r>
              <a:rPr lang="en-US" dirty="0" smtClean="0"/>
              <a:t>'',</a:t>
            </a:r>
          </a:p>
          <a:p>
            <a:r>
              <a:rPr lang="en-US" dirty="0"/>
              <a:t> </a:t>
            </a:r>
            <a:r>
              <a:rPr lang="en-US" dirty="0" smtClean="0"/>
              <a:t>     'genre' =&gt; '',</a:t>
            </a:r>
          </a:p>
          <a:p>
            <a:r>
              <a:rPr lang="en-US" dirty="0"/>
              <a:t> </a:t>
            </a:r>
            <a:r>
              <a:rPr lang="en-US" dirty="0" smtClean="0"/>
              <a:t>     'year' =&gt; 2014</a:t>
            </a:r>
            <a:endParaRPr lang="en-US" dirty="0"/>
          </a:p>
          <a:p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app/</a:t>
            </a:r>
            <a:r>
              <a:rPr lang="en-US" dirty="0" err="1"/>
              <a:t>routes.php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$album = Album::find(1);</a:t>
            </a:r>
          </a:p>
          <a:p>
            <a:r>
              <a:rPr lang="en-US" dirty="0"/>
              <a:t>    return $album-&gt;title;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867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29779</TotalTime>
  <Words>1223</Words>
  <Application>Microsoft Macintosh PowerPoint</Application>
  <PresentationFormat>On-screen Show (4:3)</PresentationFormat>
  <Paragraphs>234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Template</vt:lpstr>
      <vt:lpstr>PHP in depth 9</vt:lpstr>
      <vt:lpstr>PowerPoint Presentation</vt:lpstr>
      <vt:lpstr>Migrations 1</vt:lpstr>
      <vt:lpstr>Migrations 2</vt:lpstr>
      <vt:lpstr>Build Schema in Migration</vt:lpstr>
      <vt:lpstr>Eloquent model</vt:lpstr>
      <vt:lpstr>Seeding database 1</vt:lpstr>
      <vt:lpstr>Seeding database 2</vt:lpstr>
      <vt:lpstr>Simple query 1</vt:lpstr>
      <vt:lpstr>Simple query 2</vt:lpstr>
      <vt:lpstr>Simple query 3</vt:lpstr>
      <vt:lpstr>Delete</vt:lpstr>
      <vt:lpstr>Delete all</vt:lpstr>
      <vt:lpstr>Get</vt:lpstr>
      <vt:lpstr>Get 2</vt:lpstr>
      <vt:lpstr>Pluck</vt:lpstr>
      <vt:lpstr>List all entries for column</vt:lpstr>
      <vt:lpstr>return first result</vt:lpstr>
      <vt:lpstr>like clause</vt:lpstr>
      <vt:lpstr>where/or where</vt:lpstr>
      <vt:lpstr>where between</vt:lpstr>
      <vt:lpstr>nested where</vt:lpstr>
      <vt:lpstr>Further reading</vt:lpstr>
      <vt:lpstr>Exercise</vt:lpstr>
      <vt:lpstr>Exercise</vt:lpstr>
    </vt:vector>
  </TitlesOfParts>
  <Company>GGC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Staff</cp:lastModifiedBy>
  <cp:revision>499</cp:revision>
  <dcterms:created xsi:type="dcterms:W3CDTF">2013-09-07T22:10:13Z</dcterms:created>
  <dcterms:modified xsi:type="dcterms:W3CDTF">2014-03-31T19:40:31Z</dcterms:modified>
</cp:coreProperties>
</file>