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88571" autoAdjust="0"/>
  </p:normalViewPr>
  <p:slideViewPr>
    <p:cSldViewPr snapToGrid="0" snapToObjects="1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for: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www.codecademy.com/tracks/php</a:t>
            </a:r>
          </a:p>
          <a:p>
            <a:endParaRPr lang="en-US" dirty="0"/>
          </a:p>
          <a:p>
            <a:r>
              <a:rPr lang="en-US" dirty="0" smtClean="0"/>
              <a:t>Finish until control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cold_in_november</a:t>
            </a:r>
            <a:r>
              <a:rPr lang="en-US" dirty="0" smtClean="0"/>
              <a:t> = true;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languages_learned</a:t>
            </a:r>
            <a:r>
              <a:rPr lang="en-US" dirty="0" smtClean="0"/>
              <a:t> = 5;</a:t>
            </a:r>
          </a:p>
          <a:p>
            <a:endParaRPr lang="en-US" dirty="0"/>
          </a:p>
          <a:p>
            <a:r>
              <a:rPr lang="en-US" dirty="0" smtClean="0"/>
              <a:t>$x = (</a:t>
            </a:r>
            <a:r>
              <a:rPr lang="en-US" dirty="0" err="1" smtClean="0"/>
              <a:t>bool</a:t>
            </a:r>
            <a:r>
              <a:rPr lang="en-US" dirty="0" smtClean="0"/>
              <a:t>) $</a:t>
            </a:r>
            <a:r>
              <a:rPr lang="en-US" dirty="0" err="1" smtClean="0"/>
              <a:t>languages_learned</a:t>
            </a:r>
            <a:r>
              <a:rPr lang="en-US" dirty="0" smtClean="0"/>
              <a:t>; // true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 err="1" smtClean="0"/>
              <a:t>falsey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0 and 0.0</a:t>
            </a:r>
          </a:p>
          <a:p>
            <a:r>
              <a:rPr lang="en-US" dirty="0" smtClean="0"/>
              <a:t>"", "0", NULL</a:t>
            </a:r>
          </a:p>
          <a:p>
            <a:r>
              <a:rPr lang="en-US" dirty="0" smtClean="0"/>
              <a:t>arrays with 0 elements</a:t>
            </a:r>
          </a:p>
          <a:p>
            <a:endParaRPr lang="en-US" dirty="0"/>
          </a:p>
          <a:p>
            <a:r>
              <a:rPr lang="en-US" dirty="0" smtClean="0"/>
              <a:t>// all else are considered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same as in JavaScript but </a:t>
            </a:r>
          </a:p>
          <a:p>
            <a:endParaRPr lang="en-US" dirty="0"/>
          </a:p>
          <a:p>
            <a:r>
              <a:rPr lang="en-US" dirty="0" smtClean="0"/>
              <a:t>for ($</a:t>
            </a:r>
            <a:r>
              <a:rPr lang="en-US" dirty="0" err="1" smtClean="0"/>
              <a:t>i</a:t>
            </a:r>
            <a:r>
              <a:rPr lang="en-US" dirty="0" smtClean="0"/>
              <a:t>=0; $</a:t>
            </a:r>
            <a:r>
              <a:rPr lang="en-US" dirty="0" err="1" smtClean="0"/>
              <a:t>i</a:t>
            </a:r>
            <a:r>
              <a:rPr lang="en-US" dirty="0" smtClean="0"/>
              <a:t> &lt; 10; $</a:t>
            </a:r>
            <a:r>
              <a:rPr lang="en-US" dirty="0" err="1" smtClean="0"/>
              <a:t>i</a:t>
            </a:r>
            <a:r>
              <a:rPr lang="en-US" dirty="0" smtClean="0"/>
              <a:t> += 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echo "Nom </a:t>
            </a:r>
            <a:r>
              <a:rPr lang="en-US" dirty="0" err="1" smtClean="0"/>
              <a:t>nom</a:t>
            </a:r>
            <a:r>
              <a:rPr lang="en-US" dirty="0" smtClean="0"/>
              <a:t> </a:t>
            </a:r>
            <a:r>
              <a:rPr lang="en-US" dirty="0" err="1" smtClean="0"/>
              <a:t>nom</a:t>
            </a:r>
            <a:r>
              <a:rPr lang="en-US" dirty="0" smtClean="0"/>
              <a:t>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8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math functions</a:t>
            </a:r>
            <a:endParaRPr lang="en-US" dirty="0"/>
          </a:p>
          <a:p>
            <a:r>
              <a:rPr lang="en-US" dirty="0" smtClean="0"/>
              <a:t>abs, ceil, </a:t>
            </a:r>
            <a:r>
              <a:rPr lang="en-US" dirty="0" err="1" smtClean="0"/>
              <a:t>cos</a:t>
            </a:r>
            <a:r>
              <a:rPr lang="en-US" dirty="0" smtClean="0"/>
              <a:t>, floor, log, log10, max, min, </a:t>
            </a:r>
            <a:r>
              <a:rPr lang="en-US" dirty="0" err="1" smtClean="0"/>
              <a:t>pow</a:t>
            </a:r>
            <a:r>
              <a:rPr lang="en-US" dirty="0" smtClean="0"/>
              <a:t>, rand, round, sin, </a:t>
            </a:r>
            <a:r>
              <a:rPr lang="en-US" dirty="0" err="1" smtClean="0"/>
              <a:t>sqrt</a:t>
            </a:r>
            <a:r>
              <a:rPr lang="en-US" dirty="0" smtClean="0"/>
              <a:t>, tan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math constants</a:t>
            </a:r>
            <a:endParaRPr lang="en-US" dirty="0"/>
          </a:p>
          <a:p>
            <a:r>
              <a:rPr lang="en-US" dirty="0" smtClean="0"/>
              <a:t>M_PI, M_E, M_LN2</a:t>
            </a:r>
          </a:p>
          <a:p>
            <a:endParaRPr lang="en-US" dirty="0"/>
          </a:p>
          <a:p>
            <a:r>
              <a:rPr lang="en-US" dirty="0" smtClean="0"/>
              <a:t>$x = 9/4;  // does not result in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$y = (</a:t>
            </a:r>
            <a:r>
              <a:rPr lang="en-US" dirty="0" err="1" smtClean="0"/>
              <a:t>int</a:t>
            </a:r>
            <a:r>
              <a:rPr lang="en-US" dirty="0" smtClean="0"/>
              <a:t>) $x;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is_hungry</a:t>
            </a:r>
            <a:r>
              <a:rPr lang="en-US" dirty="0" smtClean="0"/>
              <a:t> = null;</a:t>
            </a:r>
          </a:p>
          <a:p>
            <a:endParaRPr lang="en-US" dirty="0"/>
          </a:p>
          <a:p>
            <a:r>
              <a:rPr lang="en-US" dirty="0" smtClean="0"/>
              <a:t>if( !</a:t>
            </a:r>
            <a:r>
              <a:rPr lang="en-US" dirty="0" err="1" smtClean="0"/>
              <a:t>isset</a:t>
            </a:r>
            <a:r>
              <a:rPr lang="en-US" dirty="0" smtClean="0"/>
              <a:t>($</a:t>
            </a:r>
            <a:r>
              <a:rPr lang="en-US" dirty="0" err="1" smtClean="0"/>
              <a:t>is_hungry</a:t>
            </a:r>
            <a:r>
              <a:rPr lang="en-US" dirty="0" smtClean="0"/>
              <a:t>) ) {</a:t>
            </a:r>
          </a:p>
          <a:p>
            <a:r>
              <a:rPr lang="en-US" dirty="0" smtClean="0"/>
              <a:t>	print "hungry… ";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 variable is null if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has not been set to any value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has been assigned null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has been deleted using unset()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$snacks = array();</a:t>
            </a:r>
          </a:p>
          <a:p>
            <a:r>
              <a:rPr lang="en-US" dirty="0" smtClean="0"/>
              <a:t>$snacks = array("</a:t>
            </a:r>
            <a:r>
              <a:rPr lang="en-US" dirty="0" err="1" smtClean="0"/>
              <a:t>jelly","bananas","toast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smtClean="0"/>
              <a:t>$snacks[0];  //access</a:t>
            </a:r>
          </a:p>
          <a:p>
            <a:endParaRPr lang="en-US" dirty="0"/>
          </a:p>
          <a:p>
            <a:r>
              <a:rPr lang="en-US" dirty="0" smtClean="0"/>
              <a:t>$snacks[] = "soda"; //append</a:t>
            </a:r>
          </a:p>
          <a:p>
            <a:endParaRPr lang="en-US" dirty="0"/>
          </a:p>
          <a:p>
            <a:r>
              <a:rPr lang="en-US" dirty="0" smtClean="0"/>
              <a:t>// you can mix types in an array</a:t>
            </a:r>
          </a:p>
          <a:p>
            <a:r>
              <a:rPr lang="en-US" dirty="0" smtClean="0"/>
              <a:t>// to append, use bracket notation without  </a:t>
            </a:r>
          </a:p>
          <a:p>
            <a:r>
              <a:rPr lang="en-US" dirty="0" smtClean="0"/>
              <a:t>//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count($</a:t>
            </a:r>
            <a:r>
              <a:rPr lang="en-US" dirty="0" err="1" smtClean="0"/>
              <a:t>some_array</a:t>
            </a:r>
            <a:r>
              <a:rPr lang="en-US" dirty="0"/>
              <a:t>)</a:t>
            </a:r>
            <a:r>
              <a:rPr lang="en-US" dirty="0" smtClean="0"/>
              <a:t> //number of elements</a:t>
            </a:r>
          </a:p>
          <a:p>
            <a:endParaRPr lang="en-US" dirty="0"/>
          </a:p>
          <a:p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some_array</a:t>
            </a:r>
            <a:r>
              <a:rPr lang="en-US" dirty="0" smtClean="0"/>
              <a:t>) // prints array</a:t>
            </a:r>
          </a:p>
          <a:p>
            <a:endParaRPr lang="en-US" dirty="0"/>
          </a:p>
          <a:p>
            <a:r>
              <a:rPr lang="en-US" dirty="0" err="1" smtClean="0"/>
              <a:t>array_pop</a:t>
            </a:r>
            <a:r>
              <a:rPr lang="en-US" dirty="0" smtClean="0"/>
              <a:t>(), </a:t>
            </a:r>
            <a:r>
              <a:rPr lang="en-US" dirty="0" err="1" smtClean="0"/>
              <a:t>array_push</a:t>
            </a:r>
            <a:r>
              <a:rPr lang="en-US" dirty="0" smtClean="0"/>
              <a:t>(),</a:t>
            </a:r>
            <a:r>
              <a:rPr lang="en-US" dirty="0" err="1" smtClean="0"/>
              <a:t>array_shift</a:t>
            </a:r>
            <a:r>
              <a:rPr lang="en-US" dirty="0" smtClean="0"/>
              <a:t>(), </a:t>
            </a:r>
            <a:r>
              <a:rPr lang="en-US" dirty="0" err="1" smtClean="0"/>
              <a:t>array_unshift</a:t>
            </a:r>
            <a:r>
              <a:rPr lang="en-US" dirty="0" smtClean="0"/>
              <a:t>() // array as stack/queue</a:t>
            </a:r>
          </a:p>
          <a:p>
            <a:endParaRPr lang="en-US" dirty="0"/>
          </a:p>
          <a:p>
            <a:r>
              <a:rPr lang="en-US" dirty="0" err="1" smtClean="0"/>
              <a:t>in_array</a:t>
            </a:r>
            <a:r>
              <a:rPr lang="en-US" dirty="0" smtClean="0"/>
              <a:t>(), </a:t>
            </a:r>
            <a:r>
              <a:rPr lang="en-US" dirty="0" err="1" smtClean="0"/>
              <a:t>array_search</a:t>
            </a:r>
            <a:r>
              <a:rPr lang="en-US" dirty="0" smtClean="0"/>
              <a:t>(), </a:t>
            </a:r>
            <a:r>
              <a:rPr lang="en-US" dirty="0" err="1" smtClean="0"/>
              <a:t>array_reverse</a:t>
            </a:r>
            <a:r>
              <a:rPr lang="en-US" dirty="0" smtClean="0"/>
              <a:t>(), </a:t>
            </a:r>
          </a:p>
          <a:p>
            <a:r>
              <a:rPr lang="en-US" dirty="0" smtClean="0"/>
              <a:t>sort(), </a:t>
            </a:r>
            <a:r>
              <a:rPr lang="en-US" dirty="0" err="1" smtClean="0"/>
              <a:t>rsort</a:t>
            </a:r>
            <a:r>
              <a:rPr lang="en-US" dirty="0" smtClean="0"/>
              <a:t>(), shuffle() //search/reorder</a:t>
            </a:r>
          </a:p>
          <a:p>
            <a:endParaRPr lang="en-US" dirty="0"/>
          </a:p>
          <a:p>
            <a:r>
              <a:rPr lang="en-US" dirty="0" err="1" smtClean="0"/>
              <a:t>array_fill</a:t>
            </a:r>
            <a:r>
              <a:rPr lang="en-US" dirty="0" smtClean="0"/>
              <a:t>(), </a:t>
            </a:r>
            <a:r>
              <a:rPr lang="en-US" dirty="0" err="1" smtClean="0"/>
              <a:t>array_slice</a:t>
            </a:r>
            <a:r>
              <a:rPr lang="en-US" dirty="0" smtClean="0"/>
              <a:t>(), </a:t>
            </a:r>
            <a:r>
              <a:rPr lang="en-US" dirty="0" err="1" smtClean="0"/>
              <a:t>array_unique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Explode/Implode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str</a:t>
            </a:r>
            <a:r>
              <a:rPr lang="en-US" dirty="0" smtClean="0"/>
              <a:t> = "evening </a:t>
            </a:r>
            <a:r>
              <a:rPr lang="en-US" dirty="0" err="1" smtClean="0"/>
              <a:t>itec</a:t>
            </a:r>
            <a:r>
              <a:rPr lang="en-US" dirty="0" smtClean="0"/>
              <a:t> class";</a:t>
            </a:r>
          </a:p>
          <a:p>
            <a:endParaRPr lang="en-US" dirty="0" smtClean="0"/>
          </a:p>
          <a:p>
            <a:r>
              <a:rPr lang="en-US" dirty="0" smtClean="0"/>
              <a:t>// ("evening", "</a:t>
            </a:r>
            <a:r>
              <a:rPr lang="en-US" dirty="0" err="1" smtClean="0"/>
              <a:t>itec</a:t>
            </a:r>
            <a:r>
              <a:rPr lang="en-US" dirty="0" smtClean="0"/>
              <a:t>", "class")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strs</a:t>
            </a:r>
            <a:r>
              <a:rPr lang="en-US" dirty="0" smtClean="0"/>
              <a:t> = explode(" ", $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</a:p>
          <a:p>
            <a:endParaRPr lang="en-US" dirty="0" smtClean="0"/>
          </a:p>
          <a:p>
            <a:r>
              <a:rPr lang="en-US" dirty="0" smtClean="0"/>
              <a:t>// "evening..</a:t>
            </a:r>
            <a:r>
              <a:rPr lang="en-US" dirty="0" err="1" smtClean="0"/>
              <a:t>itec</a:t>
            </a:r>
            <a:r>
              <a:rPr lang="en-US" dirty="0" smtClean="0"/>
              <a:t>..class"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orig</a:t>
            </a:r>
            <a:r>
              <a:rPr lang="en-US" dirty="0" smtClean="0"/>
              <a:t> = implode("..", $</a:t>
            </a:r>
            <a:r>
              <a:rPr lang="en-US" dirty="0" err="1" smtClean="0"/>
              <a:t>strs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http://www.codecademy.com/tracks/php</a:t>
            </a:r>
          </a:p>
          <a:p>
            <a:endParaRPr lang="en-US" dirty="0"/>
          </a:p>
          <a:p>
            <a:r>
              <a:rPr lang="en-US" dirty="0"/>
              <a:t>Finish </a:t>
            </a:r>
            <a:r>
              <a:rPr lang="en-US" dirty="0" smtClean="0"/>
              <a:t>up to and including loops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$desserts = array("</a:t>
            </a:r>
            <a:r>
              <a:rPr lang="en-US" dirty="0" err="1" smtClean="0"/>
              <a:t>ics</a:t>
            </a:r>
            <a:r>
              <a:rPr lang="en-US" dirty="0" smtClean="0"/>
              <a:t>","</a:t>
            </a:r>
            <a:r>
              <a:rPr lang="en-US" dirty="0" err="1" smtClean="0"/>
              <a:t>froyo</a:t>
            </a:r>
            <a:r>
              <a:rPr lang="en-US" dirty="0" smtClean="0"/>
              <a:t>","éclair");</a:t>
            </a:r>
          </a:p>
          <a:p>
            <a:endParaRPr lang="en-US" dirty="0"/>
          </a:p>
          <a:p>
            <a:r>
              <a:rPr lang="en-US" dirty="0" smtClean="0"/>
              <a:t>$first = </a:t>
            </a:r>
            <a:r>
              <a:rPr lang="en-US" dirty="0" err="1" smtClean="0"/>
              <a:t>array_shift</a:t>
            </a:r>
            <a:r>
              <a:rPr lang="en-US" dirty="0" smtClean="0"/>
              <a:t>($desserts); //</a:t>
            </a:r>
            <a:r>
              <a:rPr lang="en-US" dirty="0" err="1" smtClean="0"/>
              <a:t>ics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array_pop</a:t>
            </a:r>
            <a:r>
              <a:rPr lang="en-US" dirty="0" smtClean="0"/>
              <a:t>($desserts); // [</a:t>
            </a:r>
            <a:r>
              <a:rPr lang="en-US" dirty="0" err="1" smtClean="0"/>
              <a:t>froyo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array_push</a:t>
            </a:r>
            <a:r>
              <a:rPr lang="en-US" dirty="0" smtClean="0"/>
              <a:t>($</a:t>
            </a:r>
            <a:r>
              <a:rPr lang="en-US" dirty="0" err="1" smtClean="0"/>
              <a:t>desserts,"donut</a:t>
            </a:r>
            <a:r>
              <a:rPr lang="en-US" dirty="0" smtClean="0"/>
              <a:t>"); // [</a:t>
            </a:r>
            <a:r>
              <a:rPr lang="en-US" dirty="0" err="1" smtClean="0"/>
              <a:t>froyo,donut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$wow = </a:t>
            </a:r>
            <a:r>
              <a:rPr lang="en-US" dirty="0" err="1" smtClean="0"/>
              <a:t>array_slice</a:t>
            </a:r>
            <a:r>
              <a:rPr lang="en-US" dirty="0" smtClean="0"/>
              <a:t>($desserts, 0, 2);</a:t>
            </a:r>
          </a:p>
          <a:p>
            <a:r>
              <a:rPr lang="en-US" dirty="0" smtClean="0"/>
              <a:t>// from index 0 get 2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scripting language</a:t>
            </a:r>
          </a:p>
          <a:p>
            <a:endParaRPr lang="en-US" dirty="0"/>
          </a:p>
          <a:p>
            <a:r>
              <a:rPr lang="en-US" dirty="0" smtClean="0"/>
              <a:t>Makes web pages dynamic</a:t>
            </a:r>
          </a:p>
          <a:p>
            <a:endParaRPr lang="en-US" dirty="0"/>
          </a:p>
          <a:p>
            <a:r>
              <a:rPr lang="en-US" dirty="0" smtClean="0"/>
              <a:t>PHP code can be embedded in HTML</a:t>
            </a:r>
          </a:p>
          <a:p>
            <a:endParaRPr lang="en-US" dirty="0"/>
          </a:p>
          <a:p>
            <a:r>
              <a:rPr lang="en-US" dirty="0" smtClean="0"/>
              <a:t>Syntax resembles Bash scripting &amp;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$desserts = array("</a:t>
            </a:r>
            <a:r>
              <a:rPr lang="en-US" dirty="0" err="1" smtClean="0"/>
              <a:t>ics</a:t>
            </a:r>
            <a:r>
              <a:rPr lang="en-US" dirty="0" smtClean="0"/>
              <a:t>","</a:t>
            </a:r>
            <a:r>
              <a:rPr lang="en-US" dirty="0" err="1" smtClean="0"/>
              <a:t>donut","éclair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err="1" smtClean="0"/>
              <a:t>foreach</a:t>
            </a:r>
            <a:r>
              <a:rPr lang="en-US" dirty="0" smtClean="0"/>
              <a:t>($desserts as $item) {</a:t>
            </a:r>
          </a:p>
          <a:p>
            <a:endParaRPr lang="en-US" dirty="0" smtClean="0"/>
          </a:p>
          <a:p>
            <a:r>
              <a:rPr lang="en-US" dirty="0" smtClean="0"/>
              <a:t>	print "Android version: " . $item . "\n";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expr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&lt;?= </a:t>
            </a:r>
            <a:r>
              <a:rPr lang="en-US" i="1" dirty="0" smtClean="0"/>
              <a:t>expression</a:t>
            </a:r>
            <a:r>
              <a:rPr lang="en-US" dirty="0" smtClean="0"/>
              <a:t> ?&gt;</a:t>
            </a:r>
          </a:p>
          <a:p>
            <a:endParaRPr lang="en-US" dirty="0"/>
          </a:p>
          <a:p>
            <a:r>
              <a:rPr lang="en-US" dirty="0" smtClean="0"/>
              <a:t>is equivalent to </a:t>
            </a:r>
          </a:p>
          <a:p>
            <a:endParaRPr lang="en-US" dirty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print </a:t>
            </a:r>
            <a:r>
              <a:rPr lang="en-US" i="1" dirty="0" smtClean="0"/>
              <a:t>expression</a:t>
            </a:r>
            <a:r>
              <a:rPr lang="en-US" dirty="0" smtClean="0"/>
              <a:t>; ?&gt;</a:t>
            </a:r>
          </a:p>
          <a:p>
            <a:endParaRPr lang="en-US" dirty="0"/>
          </a:p>
          <a:p>
            <a:r>
              <a:rPr lang="en-US" dirty="0" smtClean="0"/>
              <a:t>// useful for embedding small amount of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</a:t>
            </a:r>
            <a:r>
              <a:rPr lang="en-US" dirty="0" smtClean="0"/>
              <a:t> block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   for ($</a:t>
            </a:r>
            <a:r>
              <a:rPr lang="en-US" dirty="0" err="1"/>
              <a:t>i</a:t>
            </a:r>
            <a:r>
              <a:rPr lang="en-US" dirty="0"/>
              <a:t> = 99; $</a:t>
            </a:r>
            <a:r>
              <a:rPr lang="en-US" dirty="0" err="1"/>
              <a:t>i</a:t>
            </a:r>
            <a:r>
              <a:rPr lang="en-US" dirty="0"/>
              <a:t> &gt;= 1; $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      </a:t>
            </a:r>
            <a:r>
              <a:rPr lang="en-US" dirty="0"/>
              <a:t>&lt;p&gt; &lt;?= $</a:t>
            </a:r>
            <a:r>
              <a:rPr lang="en-US" dirty="0" err="1"/>
              <a:t>i</a:t>
            </a:r>
            <a:r>
              <a:rPr lang="en-US" dirty="0"/>
              <a:t> ?&gt; bottles of beer on the wall,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</a:t>
            </a:r>
            <a:r>
              <a:rPr lang="en-US" dirty="0" smtClean="0"/>
              <a:t>&lt;?=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?&gt; bottles of beer.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</a:t>
            </a:r>
            <a:r>
              <a:rPr lang="en-US" dirty="0" smtClean="0"/>
              <a:t>Take </a:t>
            </a:r>
            <a:r>
              <a:rPr lang="en-US" dirty="0"/>
              <a:t>one down, pass it around,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</a:t>
            </a:r>
            <a:r>
              <a:rPr lang="en-US" dirty="0" smtClean="0"/>
              <a:t>&lt;?=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- 1 ?&gt; bottles of beer on the wall. &lt;/p&gt;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getGreeting</a:t>
            </a:r>
            <a:r>
              <a:rPr lang="en-US" dirty="0" smtClean="0"/>
              <a:t>($name) {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return "Good evening! " . $name;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// looks a lot like JavaScript functions</a:t>
            </a:r>
          </a:p>
          <a:p>
            <a:r>
              <a:rPr lang="en-US" dirty="0" smtClean="0"/>
              <a:t>// functions with no return statements </a:t>
            </a:r>
            <a:endParaRPr lang="en-US" dirty="0"/>
          </a:p>
          <a:p>
            <a:r>
              <a:rPr lang="en-US" dirty="0" smtClean="0"/>
              <a:t>// implicitly returns null</a:t>
            </a:r>
          </a:p>
          <a:p>
            <a:endParaRPr lang="en-US" dirty="0"/>
          </a:p>
          <a:p>
            <a:r>
              <a:rPr lang="en-US" dirty="0" smtClean="0"/>
              <a:t>$greet = </a:t>
            </a:r>
            <a:r>
              <a:rPr lang="en-US" dirty="0" err="1" smtClean="0"/>
              <a:t>getGreeting</a:t>
            </a:r>
            <a:r>
              <a:rPr lang="en-US" dirty="0" smtClean="0"/>
              <a:t>("Students");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public $name;  //public field</a:t>
            </a:r>
          </a:p>
          <a:p>
            <a:r>
              <a:rPr lang="en-US" dirty="0"/>
              <a:t>	</a:t>
            </a:r>
            <a:r>
              <a:rPr lang="en-US" dirty="0" smtClean="0"/>
              <a:t>private $name; //private field</a:t>
            </a:r>
          </a:p>
          <a:p>
            <a:endParaRPr lang="en-US" dirty="0"/>
          </a:p>
          <a:p>
            <a:r>
              <a:rPr lang="en-US" dirty="0" smtClean="0"/>
              <a:t>	public function __construct(parameters) {</a:t>
            </a:r>
          </a:p>
          <a:p>
            <a:r>
              <a:rPr lang="en-US" dirty="0"/>
              <a:t>	 </a:t>
            </a:r>
            <a:r>
              <a:rPr lang="en-US" dirty="0" smtClean="0"/>
              <a:t>  statements;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public function name(parameters) {</a:t>
            </a:r>
          </a:p>
          <a:p>
            <a:r>
              <a:rPr lang="en-US" dirty="0" smtClean="0"/>
              <a:t>	   statements;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Person {</a:t>
            </a:r>
          </a:p>
          <a:p>
            <a:r>
              <a:rPr lang="en-US" dirty="0" smtClean="0"/>
              <a:t>	public $n;</a:t>
            </a:r>
          </a:p>
          <a:p>
            <a:r>
              <a:rPr lang="en-US" dirty="0"/>
              <a:t>	</a:t>
            </a:r>
            <a:r>
              <a:rPr lang="en-US" dirty="0" smtClean="0"/>
              <a:t>public $a;</a:t>
            </a:r>
          </a:p>
          <a:p>
            <a:endParaRPr lang="en-US" dirty="0"/>
          </a:p>
          <a:p>
            <a:r>
              <a:rPr lang="en-US" dirty="0" smtClean="0"/>
              <a:t>	public function __construct($</a:t>
            </a:r>
            <a:r>
              <a:rPr lang="en-US" dirty="0" err="1" smtClean="0"/>
              <a:t>n,$a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   $this-&gt;n = $n;</a:t>
            </a:r>
          </a:p>
          <a:p>
            <a:r>
              <a:rPr lang="en-US" dirty="0"/>
              <a:t>	</a:t>
            </a:r>
            <a:r>
              <a:rPr lang="en-US" dirty="0" smtClean="0"/>
              <a:t>   $this-&gt;a = $a;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public function __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   return $this-&gt;n . " " . $this-&gt;a;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6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$boy = new Person("jay",10);</a:t>
            </a:r>
          </a:p>
          <a:p>
            <a:r>
              <a:rPr lang="en-US" dirty="0" smtClean="0"/>
              <a:t>$girl = new Person("jill",11);</a:t>
            </a:r>
          </a:p>
          <a:p>
            <a:endParaRPr lang="en-US" dirty="0"/>
          </a:p>
          <a:p>
            <a:r>
              <a:rPr lang="en-US" dirty="0" smtClean="0"/>
              <a:t>print $boy . " " . $girl . " " . $girl-&gt;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var_dump</a:t>
            </a:r>
            <a:r>
              <a:rPr lang="en-US" dirty="0" smtClean="0"/>
              <a:t>($boy);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Cyborg extends Person {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public $</a:t>
            </a:r>
            <a:r>
              <a:rPr lang="en-US" dirty="0" err="1" smtClean="0"/>
              <a:t>cpu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public function __construct($</a:t>
            </a:r>
            <a:r>
              <a:rPr lang="en-US" dirty="0" err="1" smtClean="0"/>
              <a:t>n,$a</a:t>
            </a:r>
            <a:r>
              <a:rPr lang="en-US" dirty="0" smtClean="0"/>
              <a:t>, $</a:t>
            </a:r>
            <a:r>
              <a:rPr lang="en-US" dirty="0" err="1" smtClean="0"/>
              <a:t>cpu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  parent::__construct($</a:t>
            </a:r>
            <a:r>
              <a:rPr lang="en-US" dirty="0" err="1" smtClean="0"/>
              <a:t>n,$a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  $this-&gt;</a:t>
            </a:r>
            <a:r>
              <a:rPr lang="en-US" dirty="0" err="1" smtClean="0"/>
              <a:t>cpu</a:t>
            </a:r>
            <a:r>
              <a:rPr lang="en-US" dirty="0" smtClean="0"/>
              <a:t> = $</a:t>
            </a:r>
            <a:r>
              <a:rPr lang="en-US" dirty="0" err="1" smtClean="0"/>
              <a:t>cpu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static,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$name = value; // static field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$name = value; // static constant</a:t>
            </a:r>
          </a:p>
          <a:p>
            <a:endParaRPr lang="en-US" dirty="0"/>
          </a:p>
          <a:p>
            <a:r>
              <a:rPr lang="en-US" dirty="0" smtClean="0"/>
              <a:t>// static method</a:t>
            </a:r>
          </a:p>
          <a:p>
            <a:r>
              <a:rPr lang="en-US" dirty="0" smtClean="0"/>
              <a:t>public static function name(parameters) {</a:t>
            </a:r>
          </a:p>
          <a:p>
            <a:r>
              <a:rPr lang="en-US" dirty="0" smtClean="0"/>
              <a:t>	statements;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ClassName</a:t>
            </a:r>
            <a:r>
              <a:rPr lang="en-US" dirty="0" smtClean="0"/>
              <a:t>::</a:t>
            </a:r>
            <a:r>
              <a:rPr lang="en-US" dirty="0" err="1" smtClean="0"/>
              <a:t>methodName</a:t>
            </a:r>
            <a:r>
              <a:rPr lang="en-US" dirty="0" smtClean="0"/>
              <a:t>(parameters); //external</a:t>
            </a:r>
          </a:p>
          <a:p>
            <a:endParaRPr lang="en-US" dirty="0"/>
          </a:p>
          <a:p>
            <a:r>
              <a:rPr lang="en-US" dirty="0" smtClean="0"/>
              <a:t>static::</a:t>
            </a:r>
            <a:r>
              <a:rPr lang="en-US" dirty="0" err="1" smtClean="0"/>
              <a:t>methodName</a:t>
            </a:r>
            <a:r>
              <a:rPr lang="en-US" dirty="0" smtClean="0"/>
              <a:t>(parameters); //internal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Continue:</a:t>
            </a:r>
          </a:p>
          <a:p>
            <a:endParaRPr lang="en-US" dirty="0"/>
          </a:p>
          <a:p>
            <a:r>
              <a:rPr lang="en-US" dirty="0"/>
              <a:t>http://www.codecademy.com/tracks/php</a:t>
            </a:r>
          </a:p>
          <a:p>
            <a:endParaRPr lang="en-US" dirty="0"/>
          </a:p>
          <a:p>
            <a:r>
              <a:rPr lang="en-US" dirty="0"/>
              <a:t>Finish </a:t>
            </a:r>
            <a:r>
              <a:rPr lang="en-US" dirty="0" smtClean="0"/>
              <a:t>up to and including OO 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Download and install WAMP server</a:t>
            </a:r>
          </a:p>
          <a:p>
            <a:endParaRPr lang="en-US" dirty="0" smtClean="0"/>
          </a:p>
          <a:p>
            <a:r>
              <a:rPr lang="en-US" dirty="0"/>
              <a:t>http://www.wampserver.com/en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use a REPL (read-</a:t>
            </a:r>
            <a:r>
              <a:rPr lang="en-US" dirty="0" err="1" smtClean="0"/>
              <a:t>eval</a:t>
            </a:r>
            <a:r>
              <a:rPr lang="en-US" dirty="0" smtClean="0"/>
              <a:t>-print loop)</a:t>
            </a:r>
          </a:p>
          <a:p>
            <a:endParaRPr lang="en-US" dirty="0"/>
          </a:p>
          <a:p>
            <a:r>
              <a:rPr lang="en-US" dirty="0"/>
              <a:t>http://phpepl.cloudcontrolled.com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Linux/</a:t>
            </a:r>
            <a:r>
              <a:rPr lang="en-US" dirty="0" err="1" smtClean="0"/>
              <a:t>MacOSX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–a  // in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PHP: The Right Way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www.phptherightway.com/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PHP Cheat Sheet</a:t>
            </a:r>
          </a:p>
          <a:p>
            <a:r>
              <a:rPr lang="en-US" dirty="0"/>
              <a:t>http://overapi.com/php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err="1" smtClean="0"/>
              <a:t>CodeAcademy</a:t>
            </a:r>
            <a:r>
              <a:rPr lang="en-US" dirty="0" smtClean="0"/>
              <a:t> (must finish this by next week)</a:t>
            </a:r>
          </a:p>
          <a:p>
            <a:r>
              <a:rPr lang="en-US" dirty="0"/>
              <a:t>http://www.codecademy.com/tracks/php</a:t>
            </a:r>
          </a:p>
        </p:txBody>
      </p:sp>
    </p:spTree>
    <p:extLst>
      <p:ext uri="{BB962C8B-B14F-4D97-AF65-F5344CB8AC3E}">
        <p14:creationId xmlns:p14="http://schemas.microsoft.com/office/powerpoint/2010/main" val="1138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you can also use 'echo'</a:t>
            </a:r>
            <a:endParaRPr lang="en-US" dirty="0"/>
          </a:p>
          <a:p>
            <a:r>
              <a:rPr lang="en-US" dirty="0" smtClean="0"/>
              <a:t>	print "Hello World!";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print/echo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notice that each statement ends with a semi-// colon</a:t>
            </a:r>
          </a:p>
          <a:p>
            <a:r>
              <a:rPr lang="en-US" dirty="0" smtClean="0"/>
              <a:t>print "hello world";</a:t>
            </a:r>
          </a:p>
          <a:p>
            <a:endParaRPr lang="en-US" dirty="0" smtClean="0"/>
          </a:p>
          <a:p>
            <a:r>
              <a:rPr lang="en-US" dirty="0" smtClean="0"/>
              <a:t>// PHP escape chars are the same as Java</a:t>
            </a:r>
          </a:p>
          <a:p>
            <a:r>
              <a:rPr lang="en-US" dirty="0" smtClean="0"/>
              <a:t>// the strings are single or double quoted </a:t>
            </a:r>
          </a:p>
          <a:p>
            <a:endParaRPr lang="en-US" dirty="0"/>
          </a:p>
          <a:p>
            <a:r>
              <a:rPr lang="en-US" dirty="0" smtClean="0"/>
              <a:t>print "nom </a:t>
            </a:r>
            <a:r>
              <a:rPr lang="en-US" dirty="0" err="1" smtClean="0"/>
              <a:t>nom</a:t>
            </a:r>
            <a:r>
              <a:rPr lang="en-US" dirty="0" smtClean="0"/>
              <a:t> </a:t>
            </a:r>
            <a:r>
              <a:rPr lang="en-US" dirty="0" err="1" smtClean="0"/>
              <a:t>nom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echo "learning PHP!";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4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variable names always begin with a $</a:t>
            </a:r>
          </a:p>
          <a:p>
            <a:r>
              <a:rPr lang="en-US" dirty="0" smtClean="0"/>
              <a:t>// when declaring and using it</a:t>
            </a:r>
          </a:p>
          <a:p>
            <a:r>
              <a:rPr lang="en-US" dirty="0" smtClean="0"/>
              <a:t>$time = "evening";</a:t>
            </a:r>
          </a:p>
          <a:p>
            <a:r>
              <a:rPr lang="en-US" dirty="0" smtClean="0"/>
              <a:t>$place = "B-2200";</a:t>
            </a:r>
          </a:p>
          <a:p>
            <a:endParaRPr lang="en-US" dirty="0"/>
          </a:p>
          <a:p>
            <a:r>
              <a:rPr lang="en-US" dirty="0" smtClean="0"/>
              <a:t>// "loosely typed" like JavaScript</a:t>
            </a:r>
          </a:p>
          <a:p>
            <a:r>
              <a:rPr lang="en-US" dirty="0" smtClean="0"/>
              <a:t>// but don't use "</a:t>
            </a:r>
            <a:r>
              <a:rPr lang="en-US" dirty="0" err="1" smtClean="0"/>
              <a:t>var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$fun = true;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, string, array, object, NULL</a:t>
            </a:r>
          </a:p>
          <a:p>
            <a:endParaRPr lang="en-US" dirty="0"/>
          </a:p>
          <a:p>
            <a:r>
              <a:rPr lang="en-US" dirty="0" smtClean="0"/>
              <a:t>// use functions like </a:t>
            </a:r>
            <a:r>
              <a:rPr lang="en-US" dirty="0" err="1" smtClean="0"/>
              <a:t>is_string</a:t>
            </a:r>
            <a:r>
              <a:rPr lang="en-US" dirty="0" smtClean="0"/>
              <a:t>() </a:t>
            </a:r>
          </a:p>
          <a:p>
            <a:endParaRPr lang="en-US" dirty="0"/>
          </a:p>
          <a:p>
            <a:r>
              <a:rPr lang="en-US" dirty="0" smtClean="0"/>
              <a:t>// surprisingly </a:t>
            </a:r>
          </a:p>
          <a:p>
            <a:r>
              <a:rPr lang="en-US" dirty="0" smtClean="0"/>
              <a:t>5 + "7" is 12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night_food</a:t>
            </a:r>
            <a:r>
              <a:rPr lang="en-US" dirty="0" smtClean="0"/>
              <a:t> = "Ramen";</a:t>
            </a:r>
          </a:p>
          <a:p>
            <a:endParaRPr lang="en-US" dirty="0"/>
          </a:p>
          <a:p>
            <a:r>
              <a:rPr lang="en-US" dirty="0" smtClean="0"/>
              <a:t>print $</a:t>
            </a:r>
            <a:r>
              <a:rPr lang="en-US" dirty="0" err="1" smtClean="0"/>
              <a:t>night_food</a:t>
            </a:r>
            <a:r>
              <a:rPr lang="en-US" dirty="0" smtClean="0"/>
              <a:t>[3]; // e</a:t>
            </a:r>
          </a:p>
          <a:p>
            <a:endParaRPr lang="en-US" dirty="0"/>
          </a:p>
          <a:p>
            <a:r>
              <a:rPr lang="en-US" dirty="0" smtClean="0"/>
              <a:t>// string concatenation is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"Pizza " . "Ramen " . "Hotdogs " . "Soda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</a:t>
            </a:r>
          </a:p>
          <a:p>
            <a:endParaRPr lang="en-US" dirty="0"/>
          </a:p>
          <a:p>
            <a:r>
              <a:rPr lang="en-US" dirty="0"/>
              <a:t>http://php.net/manual/en/language.variables.scope.php</a:t>
            </a:r>
          </a:p>
        </p:txBody>
      </p:sp>
    </p:spTree>
    <p:extLst>
      <p:ext uri="{BB962C8B-B14F-4D97-AF65-F5344CB8AC3E}">
        <p14:creationId xmlns:p14="http://schemas.microsoft.com/office/powerpoint/2010/main" val="3606298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3287</TotalTime>
  <Words>864</Words>
  <Application>Microsoft Office PowerPoint</Application>
  <PresentationFormat>On-screen Show (4:3)</PresentationFormat>
  <Paragraphs>314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</vt:lpstr>
      <vt:lpstr>PHP review</vt:lpstr>
      <vt:lpstr>PHP?</vt:lpstr>
      <vt:lpstr>Running PHP</vt:lpstr>
      <vt:lpstr>Hello World: php</vt:lpstr>
      <vt:lpstr>print/echo</vt:lpstr>
      <vt:lpstr>Variables</vt:lpstr>
      <vt:lpstr>Types</vt:lpstr>
      <vt:lpstr>Strings</vt:lpstr>
      <vt:lpstr>Variable Scope</vt:lpstr>
      <vt:lpstr>Exercise</vt:lpstr>
      <vt:lpstr>bool</vt:lpstr>
      <vt:lpstr>for loop</vt:lpstr>
      <vt:lpstr>Math</vt:lpstr>
      <vt:lpstr>NULL</vt:lpstr>
      <vt:lpstr>Arrays</vt:lpstr>
      <vt:lpstr>Array Functions</vt:lpstr>
      <vt:lpstr>Explode/Implode</vt:lpstr>
      <vt:lpstr>Exercise</vt:lpstr>
      <vt:lpstr>Array function example</vt:lpstr>
      <vt:lpstr>foreach loop</vt:lpstr>
      <vt:lpstr>PHP expr blocks</vt:lpstr>
      <vt:lpstr>expr block example</vt:lpstr>
      <vt:lpstr>Functions</vt:lpstr>
      <vt:lpstr>Class</vt:lpstr>
      <vt:lpstr>Class: Example</vt:lpstr>
      <vt:lpstr>Class: Usage</vt:lpstr>
      <vt:lpstr>Class: Inheritance</vt:lpstr>
      <vt:lpstr>Class: static, constants</vt:lpstr>
      <vt:lpstr>Exercise</vt:lpstr>
      <vt:lpstr>References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tim</cp:lastModifiedBy>
  <cp:revision>8</cp:revision>
  <dcterms:created xsi:type="dcterms:W3CDTF">2014-01-15T17:08:06Z</dcterms:created>
  <dcterms:modified xsi:type="dcterms:W3CDTF">2014-01-21T03:13:33Z</dcterms:modified>
</cp:coreProperties>
</file>