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3" r:id="rId4"/>
    <p:sldId id="264" r:id="rId5"/>
    <p:sldId id="266" r:id="rId6"/>
    <p:sldId id="265" r:id="rId7"/>
    <p:sldId id="268" r:id="rId8"/>
    <p:sldId id="267" r:id="rId9"/>
    <p:sldId id="270" r:id="rId10"/>
    <p:sldId id="275" r:id="rId11"/>
    <p:sldId id="272" r:id="rId12"/>
    <p:sldId id="271" r:id="rId13"/>
    <p:sldId id="273" r:id="rId14"/>
    <p:sldId id="276" r:id="rId15"/>
    <p:sldId id="274" r:id="rId16"/>
    <p:sldId id="277" r:id="rId17"/>
    <p:sldId id="278" r:id="rId18"/>
    <p:sldId id="279" r:id="rId19"/>
    <p:sldId id="280" r:id="rId20"/>
    <p:sldId id="269" r:id="rId21"/>
    <p:sldId id="282" r:id="rId22"/>
    <p:sldId id="262" r:id="rId23"/>
    <p:sldId id="260" r:id="rId24"/>
    <p:sldId id="261" r:id="rId25"/>
    <p:sldId id="257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7" autoAdjust="0"/>
  </p:normalViewPr>
  <p:slideViewPr>
    <p:cSldViewPr snapToGrid="0" snapToObjects="1">
      <p:cViewPr varScale="1">
        <p:scale>
          <a:sx n="102" d="100"/>
          <a:sy n="102" d="100"/>
        </p:scale>
        <p:origin x="18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https://twitter.com/iamdevloper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http://apidock.com/rails/v4.1.8/ActionView/Helpers/FormTagHelper/number_field_tag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http://stackoverflow.com/questions/11889048/is-there-documentation-for-the-rails-column-types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http://stackoverflow.com/questions/10301794/difference-between-rake-dbmigrate-dbreset-and-dbschemaload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*cough*</a:t>
            </a:r>
            <a:r>
              <a:rPr lang="en-US" baseline="0" dirty="0" smtClean="0"/>
              <a:t> *cough*</a:t>
            </a:r>
          </a:p>
          <a:p>
            <a:r>
              <a:rPr lang="en-US" dirty="0" smtClean="0"/>
              <a:t> post 'videos' =&gt; '</a:t>
            </a:r>
            <a:r>
              <a:rPr lang="en-US" dirty="0" err="1" smtClean="0"/>
              <a:t>videos#create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Rails-02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are some datatypes for columns?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string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text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integer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float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boolean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binary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date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time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generate model and migration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r>
              <a:rPr lang="en-US" dirty="0" smtClean="0"/>
              <a:t>rails generate </a:t>
            </a:r>
            <a:r>
              <a:rPr lang="en-US" dirty="0"/>
              <a:t>model </a:t>
            </a:r>
            <a:r>
              <a:rPr lang="en-US" dirty="0" smtClean="0"/>
              <a:t>Video </a:t>
            </a:r>
            <a:r>
              <a:rPr lang="en-US" dirty="0" err="1">
                <a:solidFill>
                  <a:srgbClr val="00F400"/>
                </a:solidFill>
              </a:rPr>
              <a:t>user:string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link:string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comment:string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/>
              <a:t>2.run migration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db:migrate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smtClean="0"/>
              <a:t>3. rollback (undoes last migration) if you made a mistake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db:rollback</a:t>
            </a:r>
            <a:endParaRPr lang="en-US" dirty="0">
              <a:solidFill>
                <a:srgbClr val="00F400"/>
              </a:solidFill>
            </a:endParaRPr>
          </a:p>
          <a:p>
            <a:endParaRPr lang="en-US" dirty="0" smtClean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# in </a:t>
            </a:r>
            <a:r>
              <a:rPr lang="en-US" dirty="0" err="1" smtClean="0">
                <a:solidFill>
                  <a:srgbClr val="00F400"/>
                </a:solidFill>
              </a:rPr>
              <a:t>db</a:t>
            </a:r>
            <a:r>
              <a:rPr lang="en-US" dirty="0" smtClean="0">
                <a:solidFill>
                  <a:srgbClr val="00F400"/>
                </a:solidFill>
              </a:rPr>
              <a:t>/</a:t>
            </a:r>
            <a:r>
              <a:rPr lang="en-US" dirty="0" err="1" smtClean="0">
                <a:solidFill>
                  <a:srgbClr val="00F400"/>
                </a:solidFill>
              </a:rPr>
              <a:t>seeds.rb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Video.create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F400"/>
                </a:solidFill>
              </a:rPr>
              <a:t>user</a:t>
            </a:r>
            <a:r>
              <a:rPr lang="en-US" dirty="0">
                <a:solidFill>
                  <a:srgbClr val="00F400"/>
                </a:solidFill>
              </a:rPr>
              <a:t>: "</a:t>
            </a:r>
            <a:r>
              <a:rPr lang="en-US" dirty="0" smtClean="0">
                <a:solidFill>
                  <a:srgbClr val="00F400"/>
                </a:solidFill>
              </a:rPr>
              <a:t>dr.im</a:t>
            </a:r>
            <a:r>
              <a:rPr lang="en-US" dirty="0">
                <a:solidFill>
                  <a:srgbClr val="00F400"/>
                </a:solidFill>
              </a:rPr>
              <a:t>", </a:t>
            </a:r>
            <a:r>
              <a:rPr lang="en-US" dirty="0"/>
              <a:t>link: "https://www.youtube.com/watch?v=HAyostM6a6s", comment: "street fighter</a:t>
            </a:r>
            <a:r>
              <a:rPr lang="en-US" dirty="0" smtClean="0"/>
              <a:t>!")</a:t>
            </a:r>
          </a:p>
          <a:p>
            <a:endParaRPr lang="en-US" dirty="0"/>
          </a:p>
          <a:p>
            <a:r>
              <a:rPr lang="en-US" dirty="0" err="1" smtClean="0"/>
              <a:t>Video.create</a:t>
            </a:r>
            <a:r>
              <a:rPr lang="en-US" dirty="0" smtClean="0"/>
              <a:t>(user</a:t>
            </a:r>
            <a:r>
              <a:rPr lang="en-US" dirty="0"/>
              <a:t>: "</a:t>
            </a:r>
            <a:r>
              <a:rPr lang="en-US" dirty="0" smtClean="0"/>
              <a:t>dr.im</a:t>
            </a:r>
            <a:r>
              <a:rPr lang="en-US" dirty="0"/>
              <a:t>", </a:t>
            </a:r>
            <a:r>
              <a:rPr lang="en-US" dirty="0">
                <a:solidFill>
                  <a:srgbClr val="00F400"/>
                </a:solidFill>
              </a:rPr>
              <a:t>link: "https://www.youtube.com/watch?v=2aDlEovtzQ4"</a:t>
            </a:r>
            <a:r>
              <a:rPr lang="en-US" dirty="0"/>
              <a:t>, comment: "heh, kimchi slap</a:t>
            </a:r>
            <a:r>
              <a:rPr lang="en-US" dirty="0" smtClean="0"/>
              <a:t>!")</a:t>
            </a:r>
          </a:p>
          <a:p>
            <a:endParaRPr lang="en-US" dirty="0"/>
          </a:p>
          <a:p>
            <a:r>
              <a:rPr lang="en-US" dirty="0" err="1" smtClean="0"/>
              <a:t>Video.create</a:t>
            </a:r>
            <a:r>
              <a:rPr lang="en-US" dirty="0" smtClean="0"/>
              <a:t>(user</a:t>
            </a:r>
            <a:r>
              <a:rPr lang="en-US" dirty="0"/>
              <a:t>: "</a:t>
            </a:r>
            <a:r>
              <a:rPr lang="en-US" dirty="0" smtClean="0"/>
              <a:t>dr.im</a:t>
            </a:r>
            <a:r>
              <a:rPr lang="en-US" dirty="0"/>
              <a:t>", link: "https://www.youtube.com/watch?v=cBBlrzw2Xts", </a:t>
            </a:r>
            <a:r>
              <a:rPr lang="en-US" dirty="0">
                <a:solidFill>
                  <a:srgbClr val="00F400"/>
                </a:solidFill>
              </a:rPr>
              <a:t>comment: "parody! </a:t>
            </a:r>
            <a:r>
              <a:rPr lang="en-US" dirty="0" err="1">
                <a:solidFill>
                  <a:srgbClr val="00F400"/>
                </a:solidFill>
              </a:rPr>
              <a:t>haha</a:t>
            </a:r>
            <a:r>
              <a:rPr lang="en-US" dirty="0">
                <a:solidFill>
                  <a:srgbClr val="00F400"/>
                </a:solidFill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188754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seeds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1. Run the seeds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db:seed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2. Run migration </a:t>
            </a:r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rails generate controller Videos 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3. Make seed data available to view, do the following in the index action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F400"/>
                </a:solidFill>
              </a:rPr>
              <a:t>@videos = </a:t>
            </a:r>
            <a:r>
              <a:rPr lang="en-US" dirty="0" err="1">
                <a:solidFill>
                  <a:srgbClr val="00F400"/>
                </a:solidFill>
              </a:rPr>
              <a:t>Video.all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7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console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Let's verify that our seed data is in place: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rails console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400"/>
                </a:solidFill>
              </a:rPr>
              <a:t>videos = </a:t>
            </a:r>
            <a:r>
              <a:rPr lang="en-US" dirty="0" err="1" smtClean="0">
                <a:solidFill>
                  <a:srgbClr val="00F400"/>
                </a:solidFill>
              </a:rPr>
              <a:t>Video.all</a:t>
            </a:r>
            <a:endParaRPr lang="en-US" dirty="0" smtClean="0">
              <a:solidFill>
                <a:srgbClr val="00F4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400"/>
                </a:solidFill>
              </a:rPr>
              <a:t>videos[1].link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400"/>
                </a:solidFill>
              </a:rPr>
              <a:t># visit link and enjoy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seed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&lt;!-- in the index place the following --&gt;</a:t>
            </a:r>
          </a:p>
          <a:p>
            <a:endParaRPr lang="en-US" dirty="0" smtClean="0"/>
          </a:p>
          <a:p>
            <a:r>
              <a:rPr lang="en-US" dirty="0" smtClean="0"/>
              <a:t>&lt;% </a:t>
            </a:r>
            <a:r>
              <a:rPr lang="en-US" dirty="0">
                <a:solidFill>
                  <a:srgbClr val="00F400"/>
                </a:solidFill>
              </a:rPr>
              <a:t>@</a:t>
            </a:r>
            <a:r>
              <a:rPr lang="en-US" dirty="0" err="1">
                <a:solidFill>
                  <a:srgbClr val="00F400"/>
                </a:solidFill>
              </a:rPr>
              <a:t>videos.each</a:t>
            </a:r>
            <a:r>
              <a:rPr lang="en-US" dirty="0">
                <a:solidFill>
                  <a:srgbClr val="00F400"/>
                </a:solidFill>
              </a:rPr>
              <a:t> do |video| </a:t>
            </a:r>
            <a:r>
              <a:rPr lang="en-US" dirty="0"/>
              <a:t>%&gt;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p&gt;</a:t>
            </a:r>
            <a:r>
              <a:rPr lang="en-US" dirty="0">
                <a:solidFill>
                  <a:srgbClr val="00F400"/>
                </a:solidFill>
              </a:rPr>
              <a:t>&lt;%= </a:t>
            </a:r>
            <a:r>
              <a:rPr lang="en-US" dirty="0" err="1">
                <a:solidFill>
                  <a:srgbClr val="00F400"/>
                </a:solidFill>
              </a:rPr>
              <a:t>video.user</a:t>
            </a:r>
            <a:r>
              <a:rPr lang="en-US" dirty="0">
                <a:solidFill>
                  <a:srgbClr val="00F400"/>
                </a:solidFill>
              </a:rPr>
              <a:t> %&gt;</a:t>
            </a:r>
            <a:r>
              <a:rPr lang="en-US" dirty="0"/>
              <a:t>&lt;/p&gt;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 err="1"/>
              <a:t>ul</a:t>
            </a:r>
            <a:r>
              <a:rPr lang="en-US" dirty="0"/>
              <a:t>&gt;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li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F400"/>
                </a:solidFill>
              </a:rPr>
              <a:t>&lt;%= </a:t>
            </a:r>
            <a:r>
              <a:rPr lang="en-US" dirty="0" err="1">
                <a:solidFill>
                  <a:srgbClr val="00F400"/>
                </a:solidFill>
              </a:rPr>
              <a:t>link_to</a:t>
            </a:r>
            <a:r>
              <a:rPr lang="en-US" dirty="0">
                <a:solidFill>
                  <a:srgbClr val="00F400"/>
                </a:solidFill>
              </a:rPr>
              <a:t> "</a:t>
            </a:r>
            <a:r>
              <a:rPr lang="en-US" dirty="0" err="1">
                <a:solidFill>
                  <a:srgbClr val="00F400"/>
                </a:solidFill>
              </a:rPr>
              <a:t>Youtube</a:t>
            </a:r>
            <a:r>
              <a:rPr lang="en-US" dirty="0">
                <a:solidFill>
                  <a:srgbClr val="00F400"/>
                </a:solidFill>
              </a:rPr>
              <a:t> Video", </a:t>
            </a:r>
            <a:r>
              <a:rPr lang="en-US" dirty="0" err="1">
                <a:solidFill>
                  <a:srgbClr val="00F400"/>
                </a:solidFill>
              </a:rPr>
              <a:t>video.link</a:t>
            </a:r>
            <a:r>
              <a:rPr lang="en-US" dirty="0">
                <a:solidFill>
                  <a:srgbClr val="00F400"/>
                </a:solidFill>
              </a:rPr>
              <a:t>  </a:t>
            </a:r>
            <a:r>
              <a:rPr lang="en-US" dirty="0" smtClean="0">
                <a:solidFill>
                  <a:srgbClr val="00F400"/>
                </a:solidFill>
              </a:rPr>
              <a:t>%&gt;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li&gt;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li&gt;</a:t>
            </a:r>
            <a:r>
              <a:rPr lang="en-US" dirty="0">
                <a:solidFill>
                  <a:srgbClr val="00F400"/>
                </a:solidFill>
              </a:rPr>
              <a:t>&lt;%= </a:t>
            </a:r>
            <a:r>
              <a:rPr lang="en-US" dirty="0" err="1">
                <a:solidFill>
                  <a:srgbClr val="00F400"/>
                </a:solidFill>
              </a:rPr>
              <a:t>video.comment</a:t>
            </a:r>
            <a:r>
              <a:rPr lang="en-US" dirty="0">
                <a:solidFill>
                  <a:srgbClr val="00F400"/>
                </a:solidFill>
              </a:rPr>
              <a:t> %&gt;</a:t>
            </a:r>
            <a:r>
              <a:rPr lang="en-US" dirty="0"/>
              <a:t>&lt;/li&gt;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 err="1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&lt;% </a:t>
            </a:r>
            <a:r>
              <a:rPr lang="en-US" dirty="0">
                <a:solidFill>
                  <a:srgbClr val="00F400"/>
                </a:solidFill>
              </a:rPr>
              <a:t>end</a:t>
            </a:r>
            <a:r>
              <a:rPr lang="en-US" dirty="0"/>
              <a:t> %&gt;</a:t>
            </a:r>
          </a:p>
        </p:txBody>
      </p:sp>
    </p:spTree>
    <p:extLst>
      <p:ext uri="{BB962C8B-B14F-4D97-AF65-F5344CB8AC3E}">
        <p14:creationId xmlns:p14="http://schemas.microsoft.com/office/powerpoint/2010/main" val="153008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data entry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Prep for the data entry view</a:t>
            </a:r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Add a </a:t>
            </a:r>
            <a:r>
              <a:rPr lang="en-US" dirty="0" smtClean="0">
                <a:solidFill>
                  <a:srgbClr val="00F400"/>
                </a:solidFill>
              </a:rPr>
              <a:t>new() </a:t>
            </a:r>
            <a:r>
              <a:rPr lang="en-US" dirty="0" smtClean="0"/>
              <a:t>action to the videos controller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Create route to it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In the </a:t>
            </a:r>
            <a:r>
              <a:rPr lang="en-US" dirty="0" smtClean="0">
                <a:solidFill>
                  <a:srgbClr val="00F400"/>
                </a:solidFill>
              </a:rPr>
              <a:t>new() </a:t>
            </a:r>
            <a:r>
              <a:rPr lang="en-US" dirty="0" smtClean="0"/>
              <a:t>action, have the following: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F400"/>
                </a:solidFill>
              </a:rPr>
              <a:t>@video = </a:t>
            </a:r>
            <a:r>
              <a:rPr lang="en-US" dirty="0" err="1" smtClean="0">
                <a:solidFill>
                  <a:srgbClr val="00F400"/>
                </a:solidFill>
              </a:rPr>
              <a:t>Video.new</a:t>
            </a:r>
            <a:endParaRPr lang="en-US" dirty="0" smtClean="0">
              <a:solidFill>
                <a:srgbClr val="00F400"/>
              </a:solidFill>
            </a:endParaRPr>
          </a:p>
          <a:p>
            <a:pPr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6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data entry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also need a form for users to enter data</a:t>
            </a:r>
          </a:p>
          <a:p>
            <a:endParaRPr lang="en-US" dirty="0" smtClean="0"/>
          </a:p>
          <a:p>
            <a:r>
              <a:rPr lang="en-US" dirty="0"/>
              <a:t>&lt;h1&gt;New </a:t>
            </a:r>
            <a:r>
              <a:rPr lang="en-US" dirty="0" err="1"/>
              <a:t>Youtube</a:t>
            </a:r>
            <a:r>
              <a:rPr lang="en-US" dirty="0"/>
              <a:t> Video&lt;/h1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&lt;%= </a:t>
            </a:r>
            <a:r>
              <a:rPr lang="en-US" dirty="0" err="1">
                <a:solidFill>
                  <a:srgbClr val="00F400"/>
                </a:solidFill>
              </a:rPr>
              <a:t>form_for</a:t>
            </a:r>
            <a:r>
              <a:rPr lang="en-US" dirty="0">
                <a:solidFill>
                  <a:srgbClr val="00F400"/>
                </a:solidFill>
              </a:rPr>
              <a:t>(@video)</a:t>
            </a:r>
            <a:r>
              <a:rPr lang="en-US" dirty="0"/>
              <a:t> do |v| %&gt;  </a:t>
            </a:r>
            <a:endParaRPr lang="en-US" dirty="0" smtClean="0"/>
          </a:p>
          <a:p>
            <a:r>
              <a:rPr lang="en-US" dirty="0" smtClean="0"/>
              <a:t>&lt;%= </a:t>
            </a:r>
            <a:r>
              <a:rPr lang="en-US" dirty="0" err="1"/>
              <a:t>v.label</a:t>
            </a:r>
            <a:r>
              <a:rPr lang="en-US" dirty="0"/>
              <a:t> :user %&gt;  </a:t>
            </a:r>
            <a:endParaRPr lang="en-US" dirty="0" smtClean="0"/>
          </a:p>
          <a:p>
            <a:r>
              <a:rPr lang="en-US" dirty="0" smtClean="0"/>
              <a:t>&lt;%= </a:t>
            </a:r>
            <a:r>
              <a:rPr lang="en-US" dirty="0" err="1"/>
              <a:t>v.text_field</a:t>
            </a:r>
            <a:r>
              <a:rPr lang="en-US" dirty="0"/>
              <a:t> :user %&gt;&lt;</a:t>
            </a:r>
            <a:r>
              <a:rPr lang="en-US" dirty="0" err="1"/>
              <a:t>br</a:t>
            </a:r>
            <a:r>
              <a:rPr lang="en-US" dirty="0"/>
              <a:t>/&gt;  </a:t>
            </a:r>
            <a:endParaRPr lang="en-US" dirty="0" smtClean="0"/>
          </a:p>
          <a:p>
            <a:r>
              <a:rPr lang="en-US" dirty="0" smtClean="0"/>
              <a:t>&lt;%= </a:t>
            </a:r>
            <a:r>
              <a:rPr lang="en-US" dirty="0" err="1">
                <a:solidFill>
                  <a:srgbClr val="00F400"/>
                </a:solidFill>
              </a:rPr>
              <a:t>v.label</a:t>
            </a:r>
            <a:r>
              <a:rPr lang="en-US" dirty="0"/>
              <a:t> :link %&gt;  </a:t>
            </a:r>
            <a:endParaRPr lang="en-US" dirty="0" smtClean="0"/>
          </a:p>
          <a:p>
            <a:r>
              <a:rPr lang="en-US" dirty="0" smtClean="0"/>
              <a:t>&lt;%= </a:t>
            </a:r>
            <a:r>
              <a:rPr lang="en-US" dirty="0" err="1">
                <a:solidFill>
                  <a:srgbClr val="00F400"/>
                </a:solidFill>
              </a:rPr>
              <a:t>v.text_field</a:t>
            </a:r>
            <a:r>
              <a:rPr lang="en-US" dirty="0"/>
              <a:t> :link %&gt;&lt;</a:t>
            </a:r>
            <a:r>
              <a:rPr lang="en-US" dirty="0" err="1"/>
              <a:t>br</a:t>
            </a:r>
            <a:r>
              <a:rPr lang="en-US" dirty="0"/>
              <a:t>/&gt;  </a:t>
            </a:r>
            <a:endParaRPr lang="en-US" dirty="0" smtClean="0"/>
          </a:p>
          <a:p>
            <a:r>
              <a:rPr lang="en-US" dirty="0" smtClean="0"/>
              <a:t>&lt;%= </a:t>
            </a:r>
            <a:r>
              <a:rPr lang="en-US" dirty="0" err="1"/>
              <a:t>v.label</a:t>
            </a:r>
            <a:r>
              <a:rPr lang="en-US" dirty="0"/>
              <a:t> :comment %&gt;  </a:t>
            </a:r>
            <a:endParaRPr lang="en-US" dirty="0" smtClean="0"/>
          </a:p>
          <a:p>
            <a:r>
              <a:rPr lang="en-US" dirty="0" smtClean="0"/>
              <a:t>&lt;%= </a:t>
            </a:r>
            <a:r>
              <a:rPr lang="en-US" dirty="0" err="1"/>
              <a:t>v.text_field</a:t>
            </a:r>
            <a:r>
              <a:rPr lang="en-US" dirty="0"/>
              <a:t> :comment %&gt;&lt;</a:t>
            </a:r>
            <a:r>
              <a:rPr lang="en-US" dirty="0" err="1"/>
              <a:t>br</a:t>
            </a:r>
            <a:r>
              <a:rPr lang="en-US" dirty="0"/>
              <a:t>/&gt;  </a:t>
            </a:r>
            <a:endParaRPr lang="en-US" dirty="0" smtClean="0"/>
          </a:p>
          <a:p>
            <a:r>
              <a:rPr lang="en-US" dirty="0" smtClean="0"/>
              <a:t>&lt;%= </a:t>
            </a:r>
            <a:r>
              <a:rPr lang="en-US" dirty="0" err="1">
                <a:solidFill>
                  <a:srgbClr val="00F400"/>
                </a:solidFill>
              </a:rPr>
              <a:t>v.submit</a:t>
            </a:r>
            <a:r>
              <a:rPr lang="en-US" dirty="0"/>
              <a:t> </a:t>
            </a:r>
            <a:r>
              <a:rPr lang="en-US" dirty="0" smtClean="0"/>
              <a:t>%&gt;</a:t>
            </a:r>
          </a:p>
          <a:p>
            <a:r>
              <a:rPr lang="en-US" dirty="0" smtClean="0"/>
              <a:t>&lt;% </a:t>
            </a:r>
            <a:r>
              <a:rPr lang="en-US" dirty="0"/>
              <a:t>end %&gt;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0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data entry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click "</a:t>
            </a:r>
            <a:r>
              <a:rPr lang="en-US" dirty="0" smtClean="0">
                <a:solidFill>
                  <a:srgbClr val="00F400"/>
                </a:solidFill>
              </a:rPr>
              <a:t>submit</a:t>
            </a:r>
            <a:r>
              <a:rPr lang="en-US" dirty="0" smtClean="0"/>
              <a:t>", where are you taken to?</a:t>
            </a:r>
          </a:p>
          <a:p>
            <a:endParaRPr lang="en-US" dirty="0"/>
          </a:p>
          <a:p>
            <a:r>
              <a:rPr lang="en-US" dirty="0" smtClean="0"/>
              <a:t>What should you add in the route?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for data entry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# place the following in Videos controller</a:t>
            </a:r>
          </a:p>
          <a:p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def</a:t>
            </a:r>
            <a:r>
              <a:rPr lang="en-US" dirty="0">
                <a:solidFill>
                  <a:srgbClr val="00F400"/>
                </a:solidFill>
              </a:rPr>
              <a:t> create  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/>
              <a:t>  # why do the following?</a:t>
            </a:r>
          </a:p>
          <a:p>
            <a:r>
              <a:rPr lang="en-US" dirty="0" smtClean="0"/>
              <a:t>  @video= </a:t>
            </a:r>
            <a:r>
              <a:rPr lang="en-US" dirty="0" err="1" smtClean="0"/>
              <a:t>Video.new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00F400"/>
                </a:solidFill>
              </a:rPr>
              <a:t>params.require</a:t>
            </a:r>
            <a:r>
              <a:rPr lang="en-US" dirty="0">
                <a:solidFill>
                  <a:srgbClr val="00F400"/>
                </a:solidFill>
              </a:rPr>
              <a:t>(:video).permit(:</a:t>
            </a:r>
            <a:r>
              <a:rPr lang="en-US" dirty="0" err="1">
                <a:solidFill>
                  <a:srgbClr val="00F400"/>
                </a:solidFill>
              </a:rPr>
              <a:t>user,:link,:comment</a:t>
            </a:r>
            <a:r>
              <a:rPr lang="en-US" dirty="0">
                <a:solidFill>
                  <a:srgbClr val="00F400"/>
                </a:solidFill>
              </a:rPr>
              <a:t>)</a:t>
            </a:r>
            <a:r>
              <a:rPr lang="en-US" dirty="0"/>
              <a:t>)     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if </a:t>
            </a:r>
            <a:r>
              <a:rPr lang="en-US" dirty="0"/>
              <a:t>@</a:t>
            </a:r>
            <a:r>
              <a:rPr lang="en-US" dirty="0" err="1"/>
              <a:t>video.save</a:t>
            </a:r>
            <a:r>
              <a:rPr lang="en-US" dirty="0"/>
              <a:t>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render </a:t>
            </a:r>
            <a:r>
              <a:rPr lang="en-US" dirty="0"/>
              <a:t>"success"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else      </a:t>
            </a:r>
          </a:p>
          <a:p>
            <a:r>
              <a:rPr lang="en-US" dirty="0"/>
              <a:t> </a:t>
            </a:r>
            <a:r>
              <a:rPr lang="en-US" dirty="0" smtClean="0"/>
              <a:t>   render </a:t>
            </a:r>
            <a:r>
              <a:rPr lang="en-US" dirty="0"/>
              <a:t>"failure"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end  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end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895350"/>
            <a:ext cx="5715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>
                <a:solidFill>
                  <a:srgbClr val="00F400"/>
                </a:solidFill>
              </a:rPr>
              <a:t>success</a:t>
            </a:r>
            <a:r>
              <a:rPr lang="en-US" dirty="0"/>
              <a:t> and </a:t>
            </a:r>
            <a:r>
              <a:rPr lang="en-US" dirty="0">
                <a:solidFill>
                  <a:srgbClr val="00F400"/>
                </a:solidFill>
              </a:rPr>
              <a:t>failure</a:t>
            </a:r>
            <a:r>
              <a:rPr lang="en-US" dirty="0"/>
              <a:t> </a:t>
            </a:r>
            <a:r>
              <a:rPr lang="en-US" dirty="0" err="1"/>
              <a:t>erb's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Add an appropriate image in each template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9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your own model, controller, seeds and form to collect data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2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in </a:t>
            </a:r>
            <a:r>
              <a:rPr lang="en-US" dirty="0" err="1" smtClean="0"/>
              <a:t>erb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Any CSS file in </a:t>
            </a:r>
            <a:r>
              <a:rPr lang="en-US" dirty="0" smtClean="0">
                <a:solidFill>
                  <a:srgbClr val="00F400"/>
                </a:solidFill>
              </a:rPr>
              <a:t>app/view/layouts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will be included automatically for all views to use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00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 code that put in ALL html files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app/views/layouts/</a:t>
            </a:r>
            <a:r>
              <a:rPr lang="en-US" dirty="0" err="1" smtClean="0">
                <a:solidFill>
                  <a:srgbClr val="00F400"/>
                </a:solidFill>
              </a:rPr>
              <a:t>application.html.erb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 do you do when you have a footer or a header and you want to insert this on every page?</a:t>
            </a:r>
          </a:p>
        </p:txBody>
      </p:sp>
    </p:spTree>
    <p:extLst>
      <p:ext uri="{BB962C8B-B14F-4D97-AF65-F5344CB8AC3E}">
        <p14:creationId xmlns:p14="http://schemas.microsoft.com/office/powerpoint/2010/main" val="344854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 views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400"/>
                </a:solidFill>
              </a:rPr>
              <a:t>app/views/layouts/_</a:t>
            </a:r>
            <a:r>
              <a:rPr lang="en-US" dirty="0" err="1" smtClean="0">
                <a:solidFill>
                  <a:srgbClr val="00F400"/>
                </a:solidFill>
              </a:rPr>
              <a:t>footer.html.erb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/>
              <a:t>&lt;footer&gt;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p class="pull-right</a:t>
            </a:r>
            <a:r>
              <a:rPr lang="en-US" dirty="0" smtClean="0"/>
              <a:t>"&gt;</a:t>
            </a:r>
          </a:p>
          <a:p>
            <a:r>
              <a:rPr lang="en-US" dirty="0"/>
              <a:t> </a:t>
            </a:r>
            <a:r>
              <a:rPr lang="en-US" dirty="0" smtClean="0"/>
              <a:t>   &lt;</a:t>
            </a:r>
            <a:r>
              <a:rPr lang="en-US" dirty="0"/>
              <a:t>a </a:t>
            </a:r>
            <a:r>
              <a:rPr lang="en-US" dirty="0" err="1"/>
              <a:t>href</a:t>
            </a:r>
            <a:r>
              <a:rPr lang="en-US" dirty="0"/>
              <a:t>="#"&gt;Back to top&lt;/a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/>
              <a:t>p&gt;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p&gt;2020 Awesome Company&lt;/p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footer&gt;</a:t>
            </a:r>
          </a:p>
        </p:txBody>
      </p:sp>
    </p:spTree>
    <p:extLst>
      <p:ext uri="{BB962C8B-B14F-4D97-AF65-F5344CB8AC3E}">
        <p14:creationId xmlns:p14="http://schemas.microsoft.com/office/powerpoint/2010/main" val="186291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in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create </a:t>
            </a:r>
            <a:r>
              <a:rPr lang="en-US" dirty="0" err="1" smtClean="0"/>
              <a:t>custom.css.scss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F400"/>
                </a:solidFill>
              </a:rPr>
              <a:t>touch app/assets/stylesheets/</a:t>
            </a:r>
            <a:r>
              <a:rPr lang="en-US" dirty="0" err="1" smtClean="0">
                <a:solidFill>
                  <a:srgbClr val="00F400"/>
                </a:solidFill>
              </a:rPr>
              <a:t>custom.css.scss</a:t>
            </a:r>
            <a:endParaRPr lang="en-US" dirty="0" smtClean="0">
              <a:solidFill>
                <a:srgbClr val="00F4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Second, put the following in the file: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F400"/>
                </a:solidFill>
              </a:rPr>
              <a:t>@import "bootstrap-sprockets";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F400"/>
                </a:solidFill>
              </a:rPr>
              <a:t>@import "bootstrap";</a:t>
            </a:r>
          </a:p>
          <a:p>
            <a:pPr marL="457200" lvl="1" indent="0">
              <a:buNone/>
            </a:pPr>
            <a:r>
              <a:rPr lang="en-US" dirty="0" smtClean="0"/>
              <a:t>And restart server</a:t>
            </a:r>
          </a:p>
          <a:p>
            <a:r>
              <a:rPr lang="en-US" dirty="0" smtClean="0"/>
              <a:t>You can put plain </a:t>
            </a:r>
            <a:r>
              <a:rPr lang="en-US" dirty="0" err="1" smtClean="0"/>
              <a:t>css</a:t>
            </a:r>
            <a:r>
              <a:rPr lang="en-US" dirty="0" smtClean="0"/>
              <a:t> in </a:t>
            </a:r>
            <a:r>
              <a:rPr lang="en-US" dirty="0" err="1" smtClean="0"/>
              <a:t>scss</a:t>
            </a:r>
            <a:r>
              <a:rPr lang="en-US" dirty="0" smtClean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2198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textbook</a:t>
            </a:r>
          </a:p>
          <a:p>
            <a:endParaRPr lang="en-US" dirty="0"/>
          </a:p>
          <a:p>
            <a:r>
              <a:rPr lang="en-US" dirty="0" smtClean="0"/>
              <a:t>Continue working on project</a:t>
            </a:r>
          </a:p>
          <a:p>
            <a:endParaRPr lang="en-US" dirty="0"/>
          </a:p>
          <a:p>
            <a:r>
              <a:rPr lang="en-US" dirty="0" smtClean="0"/>
              <a:t>Enjoy spring!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version of Rails are we using?</a:t>
            </a:r>
          </a:p>
          <a:p>
            <a:r>
              <a:rPr lang="en-US" dirty="0" smtClean="0"/>
              <a:t>What does the </a:t>
            </a:r>
            <a:r>
              <a:rPr lang="en-US" dirty="0" smtClean="0">
                <a:solidFill>
                  <a:srgbClr val="00F400"/>
                </a:solidFill>
              </a:rPr>
              <a:t>bundle</a:t>
            </a:r>
            <a:r>
              <a:rPr lang="en-US" dirty="0" smtClean="0"/>
              <a:t> command do?</a:t>
            </a:r>
          </a:p>
          <a:p>
            <a:r>
              <a:rPr lang="en-US" dirty="0" smtClean="0"/>
              <a:t>How do you the rails server in c9?</a:t>
            </a:r>
          </a:p>
          <a:p>
            <a:r>
              <a:rPr lang="en-US" dirty="0" smtClean="0"/>
              <a:t>What gets rendered by default if the action in your controller is empty?</a:t>
            </a:r>
          </a:p>
          <a:p>
            <a:r>
              <a:rPr lang="en-US" dirty="0" smtClean="0"/>
              <a:t>How do you use </a:t>
            </a:r>
            <a:r>
              <a:rPr lang="en-US" dirty="0" err="1" smtClean="0"/>
              <a:t>erb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create an internal link in </a:t>
            </a:r>
            <a:r>
              <a:rPr lang="en-US" dirty="0" err="1" smtClean="0"/>
              <a:t>erb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create an image tag?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Never have too many bullet points in your slides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0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a "</a:t>
            </a:r>
            <a:r>
              <a:rPr lang="en-US" dirty="0" smtClean="0">
                <a:solidFill>
                  <a:srgbClr val="00F400"/>
                </a:solidFill>
              </a:rPr>
              <a:t>web service</a:t>
            </a:r>
            <a:r>
              <a:rPr lang="en-US" dirty="0" smtClean="0"/>
              <a:t>" that serves lorem ipsum</a:t>
            </a:r>
            <a:r>
              <a:rPr lang="en-US" dirty="0"/>
              <a:t> </a:t>
            </a:r>
            <a:r>
              <a:rPr lang="en-US" dirty="0" smtClean="0"/>
              <a:t>sentences and deploy it to </a:t>
            </a:r>
            <a:r>
              <a:rPr lang="en-US" dirty="0" err="1" smtClean="0"/>
              <a:t>Heroku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do this together as a class.</a:t>
            </a:r>
          </a:p>
          <a:p>
            <a:endParaRPr lang="en-US" dirty="0"/>
          </a:p>
          <a:p>
            <a:r>
              <a:rPr lang="en-US" dirty="0" smtClean="0"/>
              <a:t>We will be using the gem called '</a:t>
            </a:r>
            <a:r>
              <a:rPr lang="en-US" dirty="0" smtClean="0">
                <a:solidFill>
                  <a:srgbClr val="00F400"/>
                </a:solidFill>
              </a:rPr>
              <a:t>ipsum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/>
              <a:t>http://www.rubydoc.info/gems/ipsum/2.0.0</a:t>
            </a:r>
          </a:p>
        </p:txBody>
      </p:sp>
    </p:spTree>
    <p:extLst>
      <p:ext uri="{BB962C8B-B14F-4D97-AF65-F5344CB8AC3E}">
        <p14:creationId xmlns:p14="http://schemas.microsoft.com/office/powerpoint/2010/main" val="16290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do the same and create another "web service" that serves random quotes.</a:t>
            </a:r>
          </a:p>
          <a:p>
            <a:endParaRPr lang="en-US" dirty="0"/>
          </a:p>
          <a:p>
            <a:r>
              <a:rPr lang="en-US" dirty="0" smtClean="0"/>
              <a:t>You will be </a:t>
            </a:r>
            <a:r>
              <a:rPr lang="en-US" dirty="0"/>
              <a:t>using the </a:t>
            </a:r>
            <a:r>
              <a:rPr lang="en-US" dirty="0" err="1" smtClean="0">
                <a:solidFill>
                  <a:srgbClr val="00F400"/>
                </a:solidFill>
              </a:rPr>
              <a:t>IHeartQuotes</a:t>
            </a:r>
            <a:r>
              <a:rPr lang="en-US" dirty="0" smtClean="0"/>
              <a:t> gem</a:t>
            </a:r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github.com/robertodecurnex/i_heart_quotes</a:t>
            </a:r>
          </a:p>
          <a:p>
            <a:endParaRPr lang="en-US" dirty="0"/>
          </a:p>
          <a:p>
            <a:r>
              <a:rPr lang="en-US" dirty="0" smtClean="0"/>
              <a:t>Deploy it to </a:t>
            </a:r>
            <a:r>
              <a:rPr lang="en-US" dirty="0" err="1" smtClean="0"/>
              <a:t>Heroku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5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</a:t>
            </a:r>
            <a:r>
              <a:rPr lang="en-US" dirty="0" err="1" smtClean="0"/>
              <a:t>erb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&lt;!–- scary looking code below --&gt;</a:t>
            </a:r>
          </a:p>
          <a:p>
            <a:r>
              <a:rPr lang="en-US" dirty="0" smtClean="0"/>
              <a:t>&lt;%= </a:t>
            </a:r>
            <a:r>
              <a:rPr lang="en-US" dirty="0" err="1">
                <a:solidFill>
                  <a:srgbClr val="00F400"/>
                </a:solidFill>
              </a:rPr>
              <a:t>form_tag</a:t>
            </a:r>
            <a:r>
              <a:rPr lang="en-US" dirty="0"/>
              <a:t>(</a:t>
            </a:r>
            <a:r>
              <a:rPr lang="en-US" dirty="0" err="1"/>
              <a:t>calc_path,:method</a:t>
            </a:r>
            <a:r>
              <a:rPr lang="en-US" dirty="0"/>
              <a:t> =&gt; "post") do %&gt;  </a:t>
            </a:r>
            <a:r>
              <a:rPr lang="en-US" dirty="0" smtClean="0"/>
              <a:t>    </a:t>
            </a:r>
          </a:p>
          <a:p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h2&gt;</a:t>
            </a:r>
            <a:r>
              <a:rPr lang="en-US" dirty="0" err="1"/>
              <a:t>Num</a:t>
            </a:r>
            <a:r>
              <a:rPr lang="en-US" dirty="0"/>
              <a:t> 1&lt;/h2&gt;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&lt;%= </a:t>
            </a:r>
            <a:r>
              <a:rPr lang="en-US" dirty="0" err="1">
                <a:solidFill>
                  <a:srgbClr val="00F400"/>
                </a:solidFill>
              </a:rPr>
              <a:t>number_field_tag</a:t>
            </a:r>
            <a:r>
              <a:rPr lang="en-US" dirty="0"/>
              <a:t> "num1" %&gt;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h2&gt;</a:t>
            </a:r>
            <a:r>
              <a:rPr lang="en-US" dirty="0" err="1"/>
              <a:t>Num</a:t>
            </a:r>
            <a:r>
              <a:rPr lang="en-US" dirty="0"/>
              <a:t> 2&lt;/h2&gt;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&lt;%= </a:t>
            </a:r>
            <a:r>
              <a:rPr lang="en-US" dirty="0" err="1">
                <a:solidFill>
                  <a:srgbClr val="00F400"/>
                </a:solidFill>
              </a:rPr>
              <a:t>number_field_tag</a:t>
            </a:r>
            <a:r>
              <a:rPr lang="en-US" dirty="0"/>
              <a:t> "num2" %&gt;  &lt;</a:t>
            </a:r>
            <a:r>
              <a:rPr lang="en-US" dirty="0" err="1"/>
              <a:t>br</a:t>
            </a:r>
            <a:r>
              <a:rPr lang="en-US" dirty="0"/>
              <a:t>/&gt;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&lt;%= </a:t>
            </a:r>
            <a:r>
              <a:rPr lang="en-US" dirty="0" err="1">
                <a:solidFill>
                  <a:srgbClr val="00F400"/>
                </a:solidFill>
              </a:rPr>
              <a:t>submit_tag</a:t>
            </a:r>
            <a:r>
              <a:rPr lang="en-US" dirty="0"/>
              <a:t> </a:t>
            </a:r>
            <a:r>
              <a:rPr lang="en-US" dirty="0" smtClean="0"/>
              <a:t>"Submit" %&gt;</a:t>
            </a:r>
          </a:p>
          <a:p>
            <a:endParaRPr lang="en-US" dirty="0"/>
          </a:p>
          <a:p>
            <a:r>
              <a:rPr lang="en-US" dirty="0" smtClean="0"/>
              <a:t>&lt;% </a:t>
            </a:r>
            <a:r>
              <a:rPr lang="en-US" dirty="0"/>
              <a:t>end %&gt;</a:t>
            </a:r>
          </a:p>
        </p:txBody>
      </p:sp>
    </p:spTree>
    <p:extLst>
      <p:ext uri="{BB962C8B-B14F-4D97-AF65-F5344CB8AC3E}">
        <p14:creationId xmlns:p14="http://schemas.microsoft.com/office/powerpoint/2010/main" val="41508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</a:t>
            </a:r>
            <a:r>
              <a:rPr lang="en-US" dirty="0" err="1" smtClean="0"/>
              <a:t>erb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1. generate a controller for it first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00F400"/>
                </a:solidFill>
              </a:rPr>
              <a:t>rails generate controller </a:t>
            </a:r>
            <a:r>
              <a:rPr lang="en-US" dirty="0" err="1">
                <a:solidFill>
                  <a:srgbClr val="00F400"/>
                </a:solidFill>
              </a:rPr>
              <a:t>C</a:t>
            </a:r>
            <a:r>
              <a:rPr lang="en-US" dirty="0" err="1" smtClean="0">
                <a:solidFill>
                  <a:srgbClr val="00F400"/>
                </a:solidFill>
              </a:rPr>
              <a:t>alc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2. add the following routes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00F400"/>
                </a:solidFill>
              </a:rPr>
              <a:t>get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calc</a:t>
            </a:r>
            <a:r>
              <a:rPr lang="en-US" dirty="0">
                <a:solidFill>
                  <a:srgbClr val="00F400"/>
                </a:solidFill>
              </a:rPr>
              <a:t>' =&gt; '</a:t>
            </a:r>
            <a:r>
              <a:rPr lang="en-US" dirty="0" err="1">
                <a:solidFill>
                  <a:srgbClr val="00F400"/>
                </a:solidFill>
              </a:rPr>
              <a:t>calc#index</a:t>
            </a:r>
            <a:r>
              <a:rPr lang="en-US" dirty="0">
                <a:solidFill>
                  <a:srgbClr val="00F400"/>
                </a:solidFill>
              </a:rPr>
              <a:t>'  </a:t>
            </a:r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smtClean="0">
                <a:solidFill>
                  <a:srgbClr val="00F400"/>
                </a:solidFill>
              </a:rPr>
              <a:t>    post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calc</a:t>
            </a:r>
            <a:r>
              <a:rPr lang="en-US" dirty="0">
                <a:solidFill>
                  <a:srgbClr val="00F400"/>
                </a:solidFill>
              </a:rPr>
              <a:t>' </a:t>
            </a:r>
            <a:r>
              <a:rPr lang="en-US" dirty="0" smtClean="0">
                <a:solidFill>
                  <a:srgbClr val="00F400"/>
                </a:solidFill>
              </a:rPr>
              <a:t>=&gt; </a:t>
            </a:r>
            <a:r>
              <a:rPr lang="en-US" dirty="0">
                <a:solidFill>
                  <a:srgbClr val="00F400"/>
                </a:solidFill>
              </a:rPr>
              <a:t>'</a:t>
            </a:r>
            <a:r>
              <a:rPr lang="en-US" dirty="0" err="1">
                <a:solidFill>
                  <a:srgbClr val="00F400"/>
                </a:solidFill>
              </a:rPr>
              <a:t>calc#result</a:t>
            </a:r>
            <a:r>
              <a:rPr lang="en-US" dirty="0" smtClean="0">
                <a:solidFill>
                  <a:srgbClr val="00F400"/>
                </a:solidFill>
              </a:rPr>
              <a:t>'</a:t>
            </a:r>
          </a:p>
          <a:p>
            <a:endParaRPr lang="en-US" dirty="0"/>
          </a:p>
          <a:p>
            <a:r>
              <a:rPr lang="en-US" dirty="0" smtClean="0"/>
              <a:t>3. add code to actions in the </a:t>
            </a:r>
            <a:r>
              <a:rPr lang="en-US" dirty="0" err="1" smtClean="0"/>
              <a:t>calc</a:t>
            </a:r>
            <a:r>
              <a:rPr lang="en-US" dirty="0"/>
              <a:t> </a:t>
            </a:r>
            <a:r>
              <a:rPr lang="en-US" dirty="0" smtClean="0"/>
              <a:t>controller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4. what is the difference the </a:t>
            </a:r>
            <a:r>
              <a:rPr lang="en-US" dirty="0" smtClean="0">
                <a:solidFill>
                  <a:srgbClr val="00F400"/>
                </a:solidFill>
              </a:rPr>
              <a:t>GET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F400"/>
                </a:solidFill>
              </a:rPr>
              <a:t>POST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smtClean="0">
                <a:solidFill>
                  <a:srgbClr val="00F400"/>
                </a:solidFill>
              </a:rPr>
              <a:t>Tip Calculator</a:t>
            </a:r>
          </a:p>
          <a:p>
            <a:endParaRPr lang="en-US" dirty="0"/>
          </a:p>
          <a:p>
            <a:r>
              <a:rPr lang="en-US" dirty="0" smtClean="0"/>
              <a:t>Field 1: Bill</a:t>
            </a:r>
          </a:p>
          <a:p>
            <a:r>
              <a:rPr lang="en-US" dirty="0" smtClean="0"/>
              <a:t>Field 2: Percentage (lunch or dinner)</a:t>
            </a:r>
          </a:p>
          <a:p>
            <a:r>
              <a:rPr lang="en-US" dirty="0" smtClean="0"/>
              <a:t>Field 3: Number of people in party </a:t>
            </a:r>
          </a:p>
          <a:p>
            <a:endParaRPr lang="en-US" dirty="0"/>
          </a:p>
          <a:p>
            <a:r>
              <a:rPr lang="en-US" dirty="0" smtClean="0"/>
              <a:t>Based on the fields calculate </a:t>
            </a:r>
            <a:r>
              <a:rPr lang="en-US" dirty="0" smtClean="0">
                <a:solidFill>
                  <a:srgbClr val="00F400"/>
                </a:solidFill>
              </a:rPr>
              <a:t>tip amount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F400"/>
                </a:solidFill>
              </a:rPr>
              <a:t>tip amount per person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2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do if you want to store stuff to a database?</a:t>
            </a:r>
          </a:p>
          <a:p>
            <a:endParaRPr lang="en-US" dirty="0"/>
          </a:p>
          <a:p>
            <a:r>
              <a:rPr lang="en-US" dirty="0"/>
              <a:t>Models are the </a:t>
            </a:r>
            <a:r>
              <a:rPr lang="en-US" dirty="0" smtClean="0"/>
              <a:t>answer!</a:t>
            </a:r>
          </a:p>
          <a:p>
            <a:endParaRPr lang="en-US" dirty="0"/>
          </a:p>
          <a:p>
            <a:r>
              <a:rPr lang="en-US" dirty="0" smtClean="0"/>
              <a:t>You can generate a </a:t>
            </a:r>
            <a:r>
              <a:rPr lang="en-US" dirty="0" smtClean="0">
                <a:solidFill>
                  <a:srgbClr val="00F400"/>
                </a:solidFill>
              </a:rPr>
              <a:t>migration </a:t>
            </a:r>
            <a:r>
              <a:rPr lang="en-US" dirty="0" smtClean="0"/>
              <a:t>but generating a </a:t>
            </a:r>
            <a:r>
              <a:rPr lang="en-US" dirty="0" smtClean="0">
                <a:solidFill>
                  <a:srgbClr val="00F400"/>
                </a:solidFill>
              </a:rPr>
              <a:t>model</a:t>
            </a:r>
            <a:r>
              <a:rPr lang="en-US" dirty="0" smtClean="0"/>
              <a:t> is easier: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rails generate model Video </a:t>
            </a:r>
            <a:r>
              <a:rPr lang="en-US" dirty="0" err="1" smtClean="0">
                <a:solidFill>
                  <a:srgbClr val="00F400"/>
                </a:solidFill>
              </a:rPr>
              <a:t>title:string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link:string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comment:text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71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41081</TotalTime>
  <Words>972</Words>
  <Application>Microsoft Office PowerPoint</Application>
  <PresentationFormat>On-screen Show (4:3)</PresentationFormat>
  <Paragraphs>240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Template</vt:lpstr>
      <vt:lpstr>Rails-02</vt:lpstr>
      <vt:lpstr>PowerPoint Presentation</vt:lpstr>
      <vt:lpstr>Review</vt:lpstr>
      <vt:lpstr>Exercise</vt:lpstr>
      <vt:lpstr>Exercise 2</vt:lpstr>
      <vt:lpstr>forms in erb</vt:lpstr>
      <vt:lpstr>forms in erb 2</vt:lpstr>
      <vt:lpstr>Exercise</vt:lpstr>
      <vt:lpstr>Models</vt:lpstr>
      <vt:lpstr>Models 2</vt:lpstr>
      <vt:lpstr>Migration</vt:lpstr>
      <vt:lpstr>Seeds</vt:lpstr>
      <vt:lpstr>Run seeds</vt:lpstr>
      <vt:lpstr>rails console</vt:lpstr>
      <vt:lpstr>View seed data</vt:lpstr>
      <vt:lpstr>Form for data entry 1</vt:lpstr>
      <vt:lpstr>Form for data entry 2</vt:lpstr>
      <vt:lpstr>Form for data entry 3</vt:lpstr>
      <vt:lpstr>Form for data entry 4</vt:lpstr>
      <vt:lpstr>Exercise</vt:lpstr>
      <vt:lpstr>Exercise 2</vt:lpstr>
      <vt:lpstr>css in erb</vt:lpstr>
      <vt:lpstr>partial views</vt:lpstr>
      <vt:lpstr>partials views 2</vt:lpstr>
      <vt:lpstr>bootstrap in rails</vt:lpstr>
      <vt:lpstr>Project</vt:lpstr>
    </vt:vector>
  </TitlesOfParts>
  <Company>GGC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tim</cp:lastModifiedBy>
  <cp:revision>889</cp:revision>
  <dcterms:created xsi:type="dcterms:W3CDTF">2013-09-07T22:10:13Z</dcterms:created>
  <dcterms:modified xsi:type="dcterms:W3CDTF">2015-03-31T23:01:14Z</dcterms:modified>
</cp:coreProperties>
</file>