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0" r:id="rId3"/>
    <p:sldId id="281" r:id="rId4"/>
    <p:sldId id="283" r:id="rId5"/>
    <p:sldId id="284" r:id="rId6"/>
    <p:sldId id="285" r:id="rId7"/>
    <p:sldId id="282" r:id="rId8"/>
    <p:sldId id="286" r:id="rId9"/>
    <p:sldId id="287" r:id="rId10"/>
    <p:sldId id="289" r:id="rId11"/>
    <p:sldId id="288" r:id="rId12"/>
    <p:sldId id="291" r:id="rId13"/>
    <p:sldId id="271" r:id="rId14"/>
    <p:sldId id="272" r:id="rId15"/>
    <p:sldId id="273" r:id="rId16"/>
    <p:sldId id="274" r:id="rId17"/>
    <p:sldId id="275" r:id="rId18"/>
    <p:sldId id="276" r:id="rId19"/>
    <p:sldId id="260" r:id="rId20"/>
    <p:sldId id="264" r:id="rId21"/>
    <p:sldId id="261" r:id="rId22"/>
    <p:sldId id="262" r:id="rId23"/>
    <p:sldId id="263" r:id="rId24"/>
    <p:sldId id="266" r:id="rId25"/>
    <p:sldId id="268" r:id="rId26"/>
    <p:sldId id="277" r:id="rId27"/>
    <p:sldId id="267" r:id="rId28"/>
    <p:sldId id="278" r:id="rId29"/>
    <p:sldId id="279" r:id="rId30"/>
    <p:sldId id="280" r:id="rId31"/>
    <p:sldId id="2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89468" autoAdjust="0"/>
  </p:normalViewPr>
  <p:slideViewPr>
    <p:cSldViewPr snapToGrid="0" snapToObjects="1">
      <p:cViewPr varScale="1">
        <p:scale>
          <a:sx n="79" d="100"/>
          <a:sy n="79" d="100"/>
        </p:scale>
        <p:origin x="114" y="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C3BF6-235E-3B45-A4E5-FB1A2446EA3C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B175-5DCD-4943-BB43-4B3E4275C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http://apidock.com/rails/ActionController/Base/redirect_to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6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http://superuser.com/questions/176783/what-is-the-difference-between-executing-a-bash-script-and-sourcing-a-bash-scrip/176788#176788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4B175-5DCD-4943-BB43-4B3E4275C6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rible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6" name="Picture 2" descr="E:\Dropbox\MySlides\pics\sho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95" y="402627"/>
            <a:ext cx="1723933" cy="19243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7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rcise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12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554804" y="496405"/>
            <a:ext cx="2131996" cy="18424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369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891013" y="2693769"/>
            <a:ext cx="5646609" cy="1223319"/>
          </a:xfrm>
        </p:spPr>
        <p:txBody>
          <a:bodyPr>
            <a:no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81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3074" name="Picture 2" descr="C:\Users\tim\Dropbox\MySlides\pics\SwiftLearn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592138"/>
            <a:ext cx="1841500" cy="1651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9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2" descr="C:\Users\tim\Desktop\frow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6" y="319057"/>
            <a:ext cx="1729591" cy="19588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7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0650" y="1539875"/>
            <a:ext cx="8878888" cy="5186363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lang="en-US" sz="2400" b="1" kern="1200" baseline="0" dirty="0" smtClean="0">
                <a:solidFill>
                  <a:schemeClr val="tx1"/>
                </a:solidFill>
                <a:latin typeface="Courier New"/>
                <a:ea typeface="+mn-ea"/>
                <a:cs typeface="Courier New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2" descr="C:\Users\tim\Desktop\smil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54" y="412684"/>
            <a:ext cx="1685586" cy="1926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3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62" r:id="rId9"/>
    <p:sldLayoutId id="2147483667" r:id="rId10"/>
    <p:sldLayoutId id="2147483663" r:id="rId11"/>
    <p:sldLayoutId id="214748366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Rails-03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form_tag</a:t>
            </a:r>
            <a:r>
              <a:rPr lang="en-US" dirty="0" smtClean="0"/>
              <a:t> in </a:t>
            </a:r>
            <a:r>
              <a:rPr lang="en-US" dirty="0" err="1" smtClean="0"/>
              <a:t>edit.html.erb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&lt;h1&gt;Edit Video&lt;/h1&gt;</a:t>
            </a:r>
          </a:p>
          <a:p>
            <a:r>
              <a:rPr lang="en-US" dirty="0"/>
              <a:t>&lt;%= </a:t>
            </a:r>
            <a:r>
              <a:rPr lang="en-US" dirty="0" err="1">
                <a:solidFill>
                  <a:srgbClr val="00F400"/>
                </a:solidFill>
              </a:rPr>
              <a:t>form_tag</a:t>
            </a:r>
            <a:r>
              <a:rPr lang="en-US" dirty="0"/>
              <a:t> </a:t>
            </a:r>
            <a:r>
              <a:rPr lang="en-US" dirty="0" err="1"/>
              <a:t>update_video_path</a:t>
            </a:r>
            <a:r>
              <a:rPr lang="en-US" dirty="0"/>
              <a:t> do %&gt;</a:t>
            </a:r>
          </a:p>
          <a:p>
            <a:r>
              <a:rPr lang="en-US" dirty="0"/>
              <a:t>  &lt;p&gt;</a:t>
            </a:r>
          </a:p>
          <a:p>
            <a:r>
              <a:rPr lang="en-US" dirty="0"/>
              <a:t>    &lt;%= </a:t>
            </a:r>
            <a:r>
              <a:rPr lang="en-US" dirty="0" err="1"/>
              <a:t>label_tag</a:t>
            </a:r>
            <a:r>
              <a:rPr lang="en-US" dirty="0"/>
              <a:t> :id, "ID"  %&gt;     </a:t>
            </a:r>
          </a:p>
          <a:p>
            <a:r>
              <a:rPr lang="en-US" dirty="0"/>
              <a:t>    &lt;%= </a:t>
            </a:r>
            <a:r>
              <a:rPr lang="en-US" dirty="0" err="1"/>
              <a:t>text_field_tag</a:t>
            </a:r>
            <a:r>
              <a:rPr lang="en-US" dirty="0"/>
              <a:t> :id, @video.id %&gt;&lt;/</a:t>
            </a:r>
            <a:r>
              <a:rPr lang="en-US" dirty="0" err="1"/>
              <a:t>br</a:t>
            </a:r>
            <a:r>
              <a:rPr lang="en-US" dirty="0"/>
              <a:t>&gt; </a:t>
            </a:r>
          </a:p>
          <a:p>
            <a:r>
              <a:rPr lang="en-US" dirty="0"/>
              <a:t>    &lt;%= </a:t>
            </a:r>
            <a:r>
              <a:rPr lang="en-US" dirty="0" err="1"/>
              <a:t>label_tag</a:t>
            </a:r>
            <a:r>
              <a:rPr lang="en-US" dirty="0"/>
              <a:t> :user, "User"  %&gt;     </a:t>
            </a:r>
          </a:p>
          <a:p>
            <a:r>
              <a:rPr lang="en-US" dirty="0"/>
              <a:t>    &lt;%= </a:t>
            </a:r>
            <a:r>
              <a:rPr lang="en-US" dirty="0" err="1"/>
              <a:t>text_field_tag</a:t>
            </a:r>
            <a:r>
              <a:rPr lang="en-US" dirty="0"/>
              <a:t> :user, @</a:t>
            </a:r>
            <a:r>
              <a:rPr lang="en-US" dirty="0" err="1"/>
              <a:t>video.user</a:t>
            </a:r>
            <a:r>
              <a:rPr lang="en-US" dirty="0"/>
              <a:t> %&gt;&lt;/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&lt;%= </a:t>
            </a:r>
            <a:r>
              <a:rPr lang="en-US" dirty="0" err="1"/>
              <a:t>label_tag</a:t>
            </a:r>
            <a:r>
              <a:rPr lang="en-US" dirty="0"/>
              <a:t> :link, "Link"  %&gt;     </a:t>
            </a:r>
          </a:p>
          <a:p>
            <a:r>
              <a:rPr lang="en-US" dirty="0"/>
              <a:t>    &lt;%= </a:t>
            </a:r>
            <a:r>
              <a:rPr lang="en-US" dirty="0" err="1"/>
              <a:t>text_field_tag</a:t>
            </a:r>
            <a:r>
              <a:rPr lang="en-US" dirty="0"/>
              <a:t> :link, @</a:t>
            </a:r>
            <a:r>
              <a:rPr lang="en-US" dirty="0" err="1"/>
              <a:t>video.link</a:t>
            </a:r>
            <a:r>
              <a:rPr lang="en-US" dirty="0"/>
              <a:t> %&gt;&lt;/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&lt;%= </a:t>
            </a:r>
            <a:r>
              <a:rPr lang="en-US" dirty="0" err="1"/>
              <a:t>label_tag</a:t>
            </a:r>
            <a:r>
              <a:rPr lang="en-US" dirty="0"/>
              <a:t> :comment, "Comment"  %&gt;     </a:t>
            </a:r>
          </a:p>
          <a:p>
            <a:r>
              <a:rPr lang="en-US" dirty="0"/>
              <a:t>    &lt;%= </a:t>
            </a:r>
            <a:r>
              <a:rPr lang="en-US" dirty="0" err="1"/>
              <a:t>text_field_tag</a:t>
            </a:r>
            <a:r>
              <a:rPr lang="en-US" dirty="0"/>
              <a:t> :comment, @</a:t>
            </a:r>
            <a:r>
              <a:rPr lang="en-US" dirty="0" err="1"/>
              <a:t>video.comment</a:t>
            </a:r>
            <a:r>
              <a:rPr lang="en-US" dirty="0"/>
              <a:t> %&gt;&lt;/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&lt;%= </a:t>
            </a:r>
            <a:r>
              <a:rPr lang="en-US" dirty="0" err="1"/>
              <a:t>submit_tag</a:t>
            </a:r>
            <a:r>
              <a:rPr lang="en-US" dirty="0"/>
              <a:t> "Update Video" %&gt; </a:t>
            </a:r>
          </a:p>
          <a:p>
            <a:r>
              <a:rPr lang="en-US" dirty="0"/>
              <a:t>  &lt;/p&gt;</a:t>
            </a:r>
          </a:p>
          <a:p>
            <a:r>
              <a:rPr lang="en-US" dirty="0"/>
              <a:t>&lt;% end %&gt;</a:t>
            </a:r>
          </a:p>
        </p:txBody>
      </p:sp>
    </p:spTree>
    <p:extLst>
      <p:ext uri="{BB962C8B-B14F-4D97-AF65-F5344CB8AC3E}">
        <p14:creationId xmlns:p14="http://schemas.microsoft.com/office/powerpoint/2010/main" val="369824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actions for edit/update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00F400"/>
                </a:solidFill>
              </a:rPr>
              <a:t>edit</a:t>
            </a:r>
            <a:r>
              <a:rPr lang="en-US" dirty="0"/>
              <a:t>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@</a:t>
            </a:r>
            <a:r>
              <a:rPr lang="en-US" dirty="0"/>
              <a:t>video = </a:t>
            </a:r>
            <a:r>
              <a:rPr lang="en-US" dirty="0" err="1"/>
              <a:t>Video.find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[:id])   </a:t>
            </a:r>
            <a:endParaRPr lang="en-US" dirty="0" smtClean="0"/>
          </a:p>
          <a:p>
            <a:r>
              <a:rPr lang="en-US" dirty="0" smtClean="0"/>
              <a:t>end  </a:t>
            </a:r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00F400"/>
                </a:solidFill>
              </a:rPr>
              <a:t>update   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v </a:t>
            </a:r>
            <a:r>
              <a:rPr lang="en-US" dirty="0"/>
              <a:t>= </a:t>
            </a:r>
            <a:r>
              <a:rPr lang="en-US" dirty="0" err="1"/>
              <a:t>Video.find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[:id])     </a:t>
            </a:r>
            <a:r>
              <a:rPr lang="en-US" dirty="0" smtClean="0"/>
              <a:t>   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v.update</a:t>
            </a:r>
            <a:r>
              <a:rPr lang="en-US" dirty="0" smtClean="0"/>
              <a:t>(user</a:t>
            </a:r>
            <a:r>
              <a:rPr lang="en-US" dirty="0"/>
              <a:t>: </a:t>
            </a:r>
            <a:r>
              <a:rPr lang="en-US" dirty="0" err="1"/>
              <a:t>params</a:t>
            </a:r>
            <a:r>
              <a:rPr lang="en-US" dirty="0"/>
              <a:t>[:user], link: </a:t>
            </a:r>
            <a:r>
              <a:rPr lang="en-US" dirty="0" err="1"/>
              <a:t>params</a:t>
            </a:r>
            <a:r>
              <a:rPr lang="en-US" dirty="0"/>
              <a:t>[:link], comment: </a:t>
            </a:r>
            <a:r>
              <a:rPr lang="en-US" dirty="0" err="1"/>
              <a:t>params</a:t>
            </a:r>
            <a:r>
              <a:rPr lang="en-US" dirty="0"/>
              <a:t>[:comment])  </a:t>
            </a:r>
            <a:endParaRPr lang="en-US" dirty="0" smtClean="0"/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Practice CRUD on your individual project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different!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Let's install the </a:t>
            </a:r>
            <a:r>
              <a:rPr lang="en-US" dirty="0" smtClean="0">
                <a:solidFill>
                  <a:srgbClr val="00F400"/>
                </a:solidFill>
              </a:rPr>
              <a:t>fortune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F400"/>
                </a:solidFill>
              </a:rPr>
              <a:t>cowsay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smtClean="0"/>
              <a:t>program in Linux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F400"/>
                </a:solidFill>
              </a:rPr>
              <a:t>sudo</a:t>
            </a:r>
            <a:r>
              <a:rPr lang="en-US" dirty="0" smtClean="0">
                <a:solidFill>
                  <a:srgbClr val="00F400"/>
                </a:solidFill>
              </a:rPr>
              <a:t> apt-get install fortune-mod</a:t>
            </a:r>
          </a:p>
          <a:p>
            <a:r>
              <a:rPr lang="en-US" dirty="0" err="1" smtClean="0">
                <a:solidFill>
                  <a:srgbClr val="00F400"/>
                </a:solidFill>
              </a:rPr>
              <a:t>sudo</a:t>
            </a:r>
            <a:r>
              <a:rPr lang="en-US" dirty="0" smtClean="0">
                <a:solidFill>
                  <a:srgbClr val="00F400"/>
                </a:solidFill>
              </a:rPr>
              <a:t> apt-get install </a:t>
            </a:r>
            <a:r>
              <a:rPr lang="en-US" dirty="0" err="1" smtClean="0">
                <a:solidFill>
                  <a:srgbClr val="00F400"/>
                </a:solidFill>
              </a:rPr>
              <a:t>cowsay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/>
          </a:p>
          <a:p>
            <a:r>
              <a:rPr lang="en-US" dirty="0" smtClean="0"/>
              <a:t>Try executing the "fortune" and "</a:t>
            </a:r>
            <a:r>
              <a:rPr lang="en-US" dirty="0" err="1" smtClean="0"/>
              <a:t>cowsay</a:t>
            </a:r>
            <a:r>
              <a:rPr lang="en-US" dirty="0" smtClean="0"/>
              <a:t>" command</a:t>
            </a:r>
          </a:p>
          <a:p>
            <a:endParaRPr lang="en-US" dirty="0"/>
          </a:p>
          <a:p>
            <a:r>
              <a:rPr lang="en-US" dirty="0" smtClean="0"/>
              <a:t>Do they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8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not found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Unfortunately the programs are in the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/</a:t>
            </a:r>
            <a:r>
              <a:rPr lang="en-US" dirty="0" err="1" smtClean="0">
                <a:solidFill>
                  <a:srgbClr val="00F400"/>
                </a:solidFill>
              </a:rPr>
              <a:t>usr</a:t>
            </a:r>
            <a:r>
              <a:rPr lang="en-US" dirty="0" smtClean="0">
                <a:solidFill>
                  <a:srgbClr val="00F400"/>
                </a:solidFill>
              </a:rPr>
              <a:t>/games </a:t>
            </a:r>
            <a:r>
              <a:rPr lang="en-US" dirty="0" smtClean="0"/>
              <a:t>directory </a:t>
            </a:r>
          </a:p>
          <a:p>
            <a:endParaRPr lang="en-US" dirty="0"/>
          </a:p>
          <a:p>
            <a:r>
              <a:rPr lang="en-US" dirty="0" smtClean="0"/>
              <a:t>We can verify this by running </a:t>
            </a:r>
          </a:p>
          <a:p>
            <a:r>
              <a:rPr lang="en-US" dirty="0" err="1" smtClean="0">
                <a:solidFill>
                  <a:srgbClr val="00F400"/>
                </a:solidFill>
              </a:rPr>
              <a:t>dpkg</a:t>
            </a:r>
            <a:r>
              <a:rPr lang="en-US" dirty="0" smtClean="0">
                <a:solidFill>
                  <a:srgbClr val="00F400"/>
                </a:solidFill>
              </a:rPr>
              <a:t> –L fortune-mod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How do we add /</a:t>
            </a:r>
            <a:r>
              <a:rPr lang="en-US" dirty="0" err="1" smtClean="0"/>
              <a:t>usr</a:t>
            </a:r>
            <a:r>
              <a:rPr lang="en-US" dirty="0" smtClean="0"/>
              <a:t>/games directory to the PATH?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2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PATH variable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Try printing to current PATH: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echo $PATH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Go to HOME directory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cd $HOME     </a:t>
            </a:r>
            <a:r>
              <a:rPr lang="en-US" dirty="0" smtClean="0"/>
              <a:t># or cd ~</a:t>
            </a:r>
          </a:p>
          <a:p>
            <a:endParaRPr lang="en-US" dirty="0"/>
          </a:p>
          <a:p>
            <a:r>
              <a:rPr lang="en-US" dirty="0" smtClean="0"/>
              <a:t>Show hidden files 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ls –a</a:t>
            </a:r>
          </a:p>
          <a:p>
            <a:endParaRPr lang="en-US" dirty="0"/>
          </a:p>
          <a:p>
            <a:r>
              <a:rPr lang="en-US" dirty="0" smtClean="0"/>
              <a:t>Open </a:t>
            </a:r>
            <a:r>
              <a:rPr lang="en-US" dirty="0" smtClean="0">
                <a:solidFill>
                  <a:srgbClr val="00F400"/>
                </a:solidFill>
              </a:rPr>
              <a:t>.profile </a:t>
            </a:r>
            <a:r>
              <a:rPr lang="en-US" dirty="0" smtClean="0"/>
              <a:t>file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4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PATH variable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smtClean="0">
                <a:solidFill>
                  <a:srgbClr val="00F400"/>
                </a:solidFill>
              </a:rPr>
              <a:t>.profile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F400"/>
                </a:solidFill>
              </a:rPr>
              <a:t>/</a:t>
            </a:r>
            <a:r>
              <a:rPr lang="en-US" dirty="0" err="1" smtClean="0">
                <a:solidFill>
                  <a:srgbClr val="00F400"/>
                </a:solidFill>
              </a:rPr>
              <a:t>usr</a:t>
            </a:r>
            <a:r>
              <a:rPr lang="en-US" dirty="0" smtClean="0">
                <a:solidFill>
                  <a:srgbClr val="00F400"/>
                </a:solidFill>
              </a:rPr>
              <a:t>/games </a:t>
            </a:r>
            <a:endParaRPr lang="en-US" dirty="0"/>
          </a:p>
          <a:p>
            <a:r>
              <a:rPr lang="en-US" dirty="0" smtClean="0"/>
              <a:t>directory in the PATH</a:t>
            </a:r>
          </a:p>
          <a:p>
            <a:endParaRPr lang="en-US" dirty="0"/>
          </a:p>
          <a:p>
            <a:r>
              <a:rPr lang="en-US" dirty="0" smtClean="0"/>
              <a:t>We will do this together</a:t>
            </a:r>
          </a:p>
          <a:p>
            <a:endParaRPr lang="en-US" dirty="0"/>
          </a:p>
          <a:p>
            <a:r>
              <a:rPr lang="en-US" dirty="0" smtClean="0"/>
              <a:t>After updating the PATH, run the following command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source .profile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F400"/>
                </a:solidFill>
              </a:rPr>
              <a:t>source </a:t>
            </a:r>
            <a:r>
              <a:rPr lang="en-US" dirty="0" smtClean="0"/>
              <a:t>command runs the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0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fortune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00F400"/>
                </a:solidFill>
              </a:rPr>
              <a:t>cowsay</a:t>
            </a:r>
            <a:r>
              <a:rPr lang="en-US" dirty="0" smtClean="0">
                <a:solidFill>
                  <a:srgbClr val="00F400"/>
                </a:solidFill>
              </a:rPr>
              <a:t> "ITEC 3870 Rocks!"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fortune | </a:t>
            </a:r>
            <a:r>
              <a:rPr lang="en-US" dirty="0" err="1" smtClean="0">
                <a:solidFill>
                  <a:srgbClr val="00F400"/>
                </a:solidFill>
              </a:rPr>
              <a:t>cowsay</a:t>
            </a:r>
            <a:r>
              <a:rPr lang="en-US" dirty="0" smtClean="0">
                <a:solidFill>
                  <a:srgbClr val="00F400"/>
                </a:solidFill>
              </a:rPr>
              <a:t> –f tux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 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Read "The Art of Unix Programming"</a:t>
            </a:r>
          </a:p>
          <a:p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http://www.catb.org/esr/writings/taoup/html</a:t>
            </a:r>
            <a:r>
              <a:rPr lang="en-US" dirty="0" smtClean="0">
                <a:solidFill>
                  <a:srgbClr val="00F400"/>
                </a:solidFill>
              </a:rPr>
              <a:t>/</a:t>
            </a:r>
          </a:p>
          <a:p>
            <a:endParaRPr lang="en-US" dirty="0"/>
          </a:p>
          <a:p>
            <a:r>
              <a:rPr lang="en-US" dirty="0" smtClean="0"/>
              <a:t>to learn more about the culture, philosophy and humor of UNIX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45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Deploying to </a:t>
            </a:r>
            <a:r>
              <a:rPr lang="en-US" dirty="0" err="1" smtClean="0"/>
              <a:t>Heroku</a:t>
            </a:r>
            <a:r>
              <a:rPr lang="en-US" dirty="0" smtClean="0"/>
              <a:t> (one more time)</a:t>
            </a:r>
          </a:p>
          <a:p>
            <a:endParaRPr lang="en-US" dirty="0"/>
          </a:p>
          <a:p>
            <a:r>
              <a:rPr lang="en-US" dirty="0" smtClean="0"/>
              <a:t>This time we will run </a:t>
            </a:r>
            <a:r>
              <a:rPr lang="en-US" dirty="0" smtClean="0">
                <a:solidFill>
                  <a:srgbClr val="00F400"/>
                </a:solidFill>
              </a:rPr>
              <a:t>'bundle install --without production</a:t>
            </a:r>
            <a:r>
              <a:rPr lang="en-US" dirty="0" smtClean="0"/>
              <a:t>'</a:t>
            </a:r>
          </a:p>
          <a:p>
            <a:endParaRPr lang="en-US" dirty="0"/>
          </a:p>
          <a:p>
            <a:r>
              <a:rPr lang="en-US" dirty="0" smtClean="0"/>
              <a:t>What does the '</a:t>
            </a:r>
            <a:r>
              <a:rPr lang="en-US" dirty="0" smtClean="0">
                <a:solidFill>
                  <a:srgbClr val="00F400"/>
                </a:solidFill>
              </a:rPr>
              <a:t>rails console</a:t>
            </a:r>
            <a:r>
              <a:rPr lang="en-US" dirty="0" smtClean="0"/>
              <a:t>' command do?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478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" y="1496397"/>
            <a:ext cx="8497824" cy="389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400"/>
                </a:solidFill>
              </a:rPr>
              <a:t>rails console </a:t>
            </a:r>
            <a:r>
              <a:rPr lang="en-US" dirty="0" smtClean="0"/>
              <a:t>provides a convenient way to access the models in your app</a:t>
            </a:r>
          </a:p>
          <a:p>
            <a:endParaRPr lang="en-US" dirty="0"/>
          </a:p>
          <a:p>
            <a:r>
              <a:rPr lang="en-US" dirty="0" smtClean="0"/>
              <a:t>Try the following:</a:t>
            </a:r>
          </a:p>
          <a:p>
            <a:pPr lvl="1"/>
            <a:r>
              <a:rPr lang="en-US" dirty="0" smtClean="0"/>
              <a:t>Grab all data from a model</a:t>
            </a:r>
          </a:p>
          <a:p>
            <a:pPr lvl="1"/>
            <a:r>
              <a:rPr lang="en-US" dirty="0" smtClean="0"/>
              <a:t>Add an item to the model</a:t>
            </a:r>
          </a:p>
          <a:p>
            <a:pPr lvl="1"/>
            <a:r>
              <a:rPr lang="en-US" dirty="0" smtClean="0"/>
              <a:t>Update an item in the model</a:t>
            </a:r>
          </a:p>
          <a:p>
            <a:pPr lvl="1"/>
            <a:r>
              <a:rPr lang="en-US" dirty="0" smtClean="0"/>
              <a:t>Delete an item in the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5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Nifty </a:t>
            </a:r>
            <a:r>
              <a:rPr lang="en-US" dirty="0" err="1" smtClean="0"/>
              <a:t>Heroku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your apps on </a:t>
            </a:r>
            <a:r>
              <a:rPr lang="en-US" dirty="0" err="1" smtClean="0"/>
              <a:t>Heroku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00F400"/>
                </a:solidFill>
              </a:rPr>
              <a:t>heroku</a:t>
            </a:r>
            <a:r>
              <a:rPr lang="en-US" dirty="0" smtClean="0">
                <a:solidFill>
                  <a:srgbClr val="00F400"/>
                </a:solidFill>
              </a:rPr>
              <a:t> apps</a:t>
            </a:r>
          </a:p>
          <a:p>
            <a:pPr lvl="1"/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Find web URL of current </a:t>
            </a:r>
            <a:r>
              <a:rPr lang="en-US" dirty="0" err="1" smtClean="0"/>
              <a:t>Heroku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err="1" smtClean="0">
                <a:solidFill>
                  <a:srgbClr val="00F400"/>
                </a:solidFill>
              </a:rPr>
              <a:t>heroku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err="1" smtClean="0">
                <a:solidFill>
                  <a:srgbClr val="00F400"/>
                </a:solidFill>
              </a:rPr>
              <a:t>apps:info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543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Nifty Rake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F400"/>
                </a:solidFill>
              </a:rPr>
              <a:t>rake routes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F400"/>
                </a:solidFill>
              </a:rPr>
              <a:t>rake </a:t>
            </a:r>
            <a:r>
              <a:rPr lang="en-US" dirty="0" err="1" smtClean="0">
                <a:solidFill>
                  <a:srgbClr val="00F400"/>
                </a:solidFill>
              </a:rPr>
              <a:t>db:migrate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rake </a:t>
            </a:r>
            <a:r>
              <a:rPr lang="en-US" dirty="0" err="1" smtClean="0">
                <a:solidFill>
                  <a:srgbClr val="00F400"/>
                </a:solidFill>
              </a:rPr>
              <a:t>db:reset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>
                <a:solidFill>
                  <a:srgbClr val="00F400"/>
                </a:solidFill>
              </a:rPr>
              <a:t>rake </a:t>
            </a:r>
            <a:r>
              <a:rPr lang="en-US" dirty="0" err="1" smtClean="0">
                <a:solidFill>
                  <a:srgbClr val="00F400"/>
                </a:solidFill>
              </a:rPr>
              <a:t>db:rollback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rake </a:t>
            </a:r>
            <a:r>
              <a:rPr lang="en-US" dirty="0" err="1" smtClean="0">
                <a:solidFill>
                  <a:srgbClr val="00F400"/>
                </a:solidFill>
              </a:rPr>
              <a:t>db:seed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47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400"/>
                </a:solidFill>
              </a:rPr>
              <a:t>index</a:t>
            </a:r>
            <a:r>
              <a:rPr lang="en-US" dirty="0" smtClean="0"/>
              <a:t> – list all items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show</a:t>
            </a:r>
            <a:r>
              <a:rPr lang="en-US" dirty="0" smtClean="0"/>
              <a:t> – show single item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new</a:t>
            </a:r>
            <a:r>
              <a:rPr lang="en-US" dirty="0" smtClean="0"/>
              <a:t> – new form for entry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edit</a:t>
            </a:r>
            <a:r>
              <a:rPr lang="en-US" dirty="0" smtClean="0"/>
              <a:t> – edit form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create</a:t>
            </a:r>
            <a:r>
              <a:rPr lang="en-US" dirty="0" smtClean="0"/>
              <a:t> – create a new item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update</a:t>
            </a:r>
            <a:r>
              <a:rPr lang="en-US" dirty="0" smtClean="0"/>
              <a:t> – update an item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destroy</a:t>
            </a:r>
            <a:r>
              <a:rPr lang="en-US" dirty="0" smtClean="0"/>
              <a:t> – delete an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77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SQLite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Heroku</a:t>
            </a:r>
            <a:r>
              <a:rPr lang="en-US" dirty="0" smtClean="0"/>
              <a:t> has an </a:t>
            </a:r>
            <a:r>
              <a:rPr lang="en-US" dirty="0" smtClean="0">
                <a:solidFill>
                  <a:srgbClr val="00F400"/>
                </a:solidFill>
              </a:rPr>
              <a:t>ephemeral</a:t>
            </a:r>
            <a:r>
              <a:rPr lang="en-US" dirty="0" smtClean="0"/>
              <a:t> </a:t>
            </a:r>
            <a:r>
              <a:rPr lang="en-US" dirty="0" err="1" smtClean="0"/>
              <a:t>filesystem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(https</a:t>
            </a:r>
            <a:r>
              <a:rPr lang="en-US" dirty="0"/>
              <a:t>://</a:t>
            </a:r>
            <a:r>
              <a:rPr lang="en-US" dirty="0" smtClean="0"/>
              <a:t>devcenter.heroku.com/articles/sqlite3ystem)</a:t>
            </a:r>
          </a:p>
          <a:p>
            <a:endParaRPr lang="en-US" dirty="0"/>
          </a:p>
          <a:p>
            <a:r>
              <a:rPr lang="en-US" dirty="0" smtClean="0"/>
              <a:t>SQLite is not really designed to be used in a production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65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reinstall </a:t>
            </a:r>
            <a:r>
              <a:rPr lang="en-US" dirty="0" err="1" smtClean="0"/>
              <a:t>postgresql</a:t>
            </a:r>
            <a:r>
              <a:rPr lang="en-US" dirty="0"/>
              <a:t> </a:t>
            </a:r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 update apt-get repositories list</a:t>
            </a:r>
            <a:endParaRPr lang="en-US" dirty="0"/>
          </a:p>
          <a:p>
            <a:r>
              <a:rPr lang="en-US" dirty="0" err="1" smtClean="0">
                <a:solidFill>
                  <a:srgbClr val="00F400"/>
                </a:solidFill>
              </a:rPr>
              <a:t>sudo</a:t>
            </a:r>
            <a:r>
              <a:rPr lang="en-US" dirty="0" smtClean="0">
                <a:solidFill>
                  <a:srgbClr val="00F400"/>
                </a:solidFill>
              </a:rPr>
              <a:t> apt-get update</a:t>
            </a:r>
          </a:p>
          <a:p>
            <a:endParaRPr lang="en-US" dirty="0" smtClean="0"/>
          </a:p>
          <a:p>
            <a:r>
              <a:rPr lang="en-US" dirty="0" smtClean="0"/>
              <a:t># remove </a:t>
            </a:r>
            <a:r>
              <a:rPr lang="en-US" dirty="0" err="1" smtClean="0"/>
              <a:t>postgresql</a:t>
            </a:r>
            <a:endParaRPr lang="en-US" dirty="0"/>
          </a:p>
          <a:p>
            <a:r>
              <a:rPr lang="en-US" dirty="0" err="1">
                <a:solidFill>
                  <a:srgbClr val="00F400"/>
                </a:solidFill>
              </a:rPr>
              <a:t>sudo</a:t>
            </a:r>
            <a:r>
              <a:rPr lang="en-US" dirty="0">
                <a:solidFill>
                  <a:srgbClr val="00F400"/>
                </a:solidFill>
              </a:rPr>
              <a:t> apt-get remove --purge </a:t>
            </a:r>
            <a:r>
              <a:rPr lang="en-US" dirty="0" smtClean="0">
                <a:solidFill>
                  <a:srgbClr val="00F400"/>
                </a:solidFill>
              </a:rPr>
              <a:t>postgresql-9.3</a:t>
            </a:r>
          </a:p>
          <a:p>
            <a:endParaRPr lang="en-US" dirty="0" smtClean="0"/>
          </a:p>
          <a:p>
            <a:r>
              <a:rPr lang="en-US" dirty="0" smtClean="0"/>
              <a:t># install </a:t>
            </a:r>
            <a:r>
              <a:rPr lang="en-US" dirty="0" err="1" smtClean="0"/>
              <a:t>postgresql</a:t>
            </a:r>
            <a:endParaRPr lang="en-US" dirty="0"/>
          </a:p>
          <a:p>
            <a:r>
              <a:rPr lang="en-US" dirty="0" err="1">
                <a:solidFill>
                  <a:srgbClr val="00F400"/>
                </a:solidFill>
              </a:rPr>
              <a:t>sudo</a:t>
            </a:r>
            <a:r>
              <a:rPr lang="en-US" dirty="0">
                <a:solidFill>
                  <a:srgbClr val="00F400"/>
                </a:solidFill>
              </a:rPr>
              <a:t> apt-get install postgresql-9.3</a:t>
            </a:r>
          </a:p>
        </p:txBody>
      </p:sp>
    </p:spTree>
    <p:extLst>
      <p:ext uri="{BB962C8B-B14F-4D97-AF65-F5344CB8AC3E}">
        <p14:creationId xmlns:p14="http://schemas.microsoft.com/office/powerpoint/2010/main" val="316839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 in </a:t>
            </a:r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# become user '</a:t>
            </a:r>
            <a:r>
              <a:rPr lang="en-US" dirty="0" err="1" smtClean="0"/>
              <a:t>postgres</a:t>
            </a:r>
            <a:r>
              <a:rPr lang="en-US" dirty="0" smtClean="0"/>
              <a:t>'</a:t>
            </a:r>
            <a:endParaRPr lang="en-US" dirty="0"/>
          </a:p>
          <a:p>
            <a:r>
              <a:rPr lang="en-US" dirty="0" err="1">
                <a:solidFill>
                  <a:srgbClr val="00F400"/>
                </a:solidFill>
              </a:rPr>
              <a:t>sudo</a:t>
            </a:r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err="1">
                <a:solidFill>
                  <a:srgbClr val="00F400"/>
                </a:solidFill>
              </a:rPr>
              <a:t>su</a:t>
            </a:r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err="1" smtClean="0">
                <a:solidFill>
                  <a:srgbClr val="00F400"/>
                </a:solidFill>
              </a:rPr>
              <a:t>postgres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# create user '</a:t>
            </a:r>
            <a:r>
              <a:rPr lang="en-US" dirty="0" err="1" smtClean="0"/>
              <a:t>ubuntu</a:t>
            </a:r>
            <a:r>
              <a:rPr lang="en-US" dirty="0" smtClean="0"/>
              <a:t>'</a:t>
            </a:r>
            <a:endParaRPr lang="en-US" dirty="0"/>
          </a:p>
          <a:p>
            <a:r>
              <a:rPr lang="en-US" dirty="0" err="1">
                <a:solidFill>
                  <a:srgbClr val="00F400"/>
                </a:solidFill>
              </a:rPr>
              <a:t>createuser</a:t>
            </a:r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err="1">
                <a:solidFill>
                  <a:srgbClr val="00F400"/>
                </a:solidFill>
              </a:rPr>
              <a:t>ubuntu</a:t>
            </a:r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smtClean="0">
                <a:solidFill>
                  <a:srgbClr val="00F400"/>
                </a:solidFill>
              </a:rPr>
              <a:t>–interactive</a:t>
            </a:r>
          </a:p>
          <a:p>
            <a:endParaRPr lang="en-US" dirty="0"/>
          </a:p>
          <a:p>
            <a:r>
              <a:rPr lang="en-US" dirty="0" smtClean="0"/>
              <a:t># exit out of current shell</a:t>
            </a:r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958620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 supported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that we reinstalled </a:t>
            </a:r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smtClean="0"/>
              <a:t>let's access 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 become user </a:t>
            </a:r>
            <a:r>
              <a:rPr lang="en-US" dirty="0" err="1" smtClean="0"/>
              <a:t>postgres</a:t>
            </a:r>
            <a:endParaRPr lang="en-US" dirty="0"/>
          </a:p>
          <a:p>
            <a:r>
              <a:rPr lang="en-US" dirty="0" err="1">
                <a:solidFill>
                  <a:srgbClr val="00F400"/>
                </a:solidFill>
              </a:rPr>
              <a:t>sudo</a:t>
            </a:r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err="1">
                <a:solidFill>
                  <a:srgbClr val="00F400"/>
                </a:solidFill>
              </a:rPr>
              <a:t>su</a:t>
            </a:r>
            <a:r>
              <a:rPr lang="en-US" dirty="0">
                <a:solidFill>
                  <a:srgbClr val="00F400"/>
                </a:solidFill>
              </a:rPr>
              <a:t> </a:t>
            </a:r>
            <a:r>
              <a:rPr lang="en-US" dirty="0" smtClean="0">
                <a:solidFill>
                  <a:srgbClr val="00F400"/>
                </a:solidFill>
              </a:rPr>
              <a:t>– </a:t>
            </a:r>
            <a:r>
              <a:rPr lang="en-US" dirty="0" err="1" smtClean="0">
                <a:solidFill>
                  <a:srgbClr val="00F400"/>
                </a:solidFill>
              </a:rPr>
              <a:t>postgres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 smtClean="0"/>
              <a:t># use </a:t>
            </a:r>
            <a:r>
              <a:rPr lang="en-US" dirty="0" err="1" smtClean="0"/>
              <a:t>postgresql</a:t>
            </a:r>
            <a:r>
              <a:rPr lang="en-US" dirty="0" smtClean="0"/>
              <a:t> console</a:t>
            </a:r>
          </a:p>
          <a:p>
            <a:r>
              <a:rPr lang="en-US" dirty="0" err="1" smtClean="0">
                <a:solidFill>
                  <a:srgbClr val="00F400"/>
                </a:solidFill>
              </a:rPr>
              <a:t>psql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/>
              <a:t># </a:t>
            </a:r>
            <a:r>
              <a:rPr lang="en-US" dirty="0" err="1" smtClean="0"/>
              <a:t>psql</a:t>
            </a:r>
            <a:r>
              <a:rPr lang="en-US" dirty="0" smtClean="0"/>
              <a:t> commands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\l </a:t>
            </a:r>
            <a:r>
              <a:rPr lang="en-US" dirty="0" smtClean="0"/>
              <a:t>- list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\c </a:t>
            </a:r>
            <a:r>
              <a:rPr lang="en-US" dirty="0" smtClean="0"/>
              <a:t>– connect to database</a:t>
            </a:r>
          </a:p>
          <a:p>
            <a:r>
              <a:rPr lang="en-US" dirty="0" smtClean="0">
                <a:solidFill>
                  <a:srgbClr val="00F400"/>
                </a:solidFill>
              </a:rPr>
              <a:t>\d </a:t>
            </a:r>
            <a:r>
              <a:rPr lang="en-US" dirty="0" smtClean="0"/>
              <a:t>– show all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r>
              <a:rPr lang="en-US" dirty="0" smtClean="0"/>
              <a:t> supported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Heroku</a:t>
            </a:r>
            <a:r>
              <a:rPr lang="en-US" dirty="0" smtClean="0"/>
              <a:t> supports </a:t>
            </a:r>
            <a:r>
              <a:rPr lang="en-US" dirty="0" err="1" smtClean="0"/>
              <a:t>postgresql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access </a:t>
            </a:r>
            <a:r>
              <a:rPr lang="en-US" dirty="0" err="1" smtClean="0"/>
              <a:t>postgresql</a:t>
            </a:r>
            <a:r>
              <a:rPr lang="en-US" dirty="0" smtClean="0"/>
              <a:t> database on </a:t>
            </a:r>
            <a:r>
              <a:rPr lang="en-US" dirty="0" err="1" smtClean="0"/>
              <a:t>heroku</a:t>
            </a:r>
            <a:r>
              <a:rPr lang="en-US" dirty="0" smtClean="0"/>
              <a:t> using the commands: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00F400"/>
                </a:solidFill>
              </a:rPr>
              <a:t>heroku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err="1" smtClean="0">
                <a:solidFill>
                  <a:srgbClr val="00F400"/>
                </a:solidFill>
              </a:rPr>
              <a:t>pg:psql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 err="1" smtClean="0">
                <a:solidFill>
                  <a:srgbClr val="00F400"/>
                </a:solidFill>
              </a:rPr>
              <a:t>heroku</a:t>
            </a:r>
            <a:r>
              <a:rPr lang="en-US" dirty="0" smtClean="0">
                <a:solidFill>
                  <a:srgbClr val="00F400"/>
                </a:solidFill>
              </a:rPr>
              <a:t> </a:t>
            </a:r>
            <a:r>
              <a:rPr lang="en-US" dirty="0" err="1" smtClean="0">
                <a:solidFill>
                  <a:srgbClr val="00F400"/>
                </a:solidFill>
              </a:rPr>
              <a:t>pg:info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>
              <a:solidFill>
                <a:srgbClr val="00F400"/>
              </a:solidFill>
            </a:endParaRPr>
          </a:p>
          <a:p>
            <a:endParaRPr lang="en-US" dirty="0" smtClean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01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file to use </a:t>
            </a:r>
            <a:r>
              <a:rPr lang="en-US" dirty="0" err="1" smtClean="0"/>
              <a:t>pg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F400"/>
                </a:solidFill>
              </a:rPr>
              <a:t>source 'https://rubygems.org'</a:t>
            </a:r>
          </a:p>
          <a:p>
            <a:r>
              <a:rPr lang="en-US" dirty="0">
                <a:solidFill>
                  <a:srgbClr val="00F400"/>
                </a:solidFill>
              </a:rPr>
              <a:t>gem '</a:t>
            </a:r>
            <a:r>
              <a:rPr lang="en-US" dirty="0" err="1">
                <a:solidFill>
                  <a:srgbClr val="00F400"/>
                </a:solidFill>
              </a:rPr>
              <a:t>pg</a:t>
            </a:r>
            <a:r>
              <a:rPr lang="en-US" dirty="0">
                <a:solidFill>
                  <a:srgbClr val="00F400"/>
                </a:solidFill>
              </a:rPr>
              <a:t>',          '0.17.1'</a:t>
            </a:r>
          </a:p>
          <a:p>
            <a:r>
              <a:rPr lang="en-US" dirty="0">
                <a:solidFill>
                  <a:srgbClr val="00F400"/>
                </a:solidFill>
              </a:rPr>
              <a:t>gem 'rails',        '4.2.0'</a:t>
            </a:r>
          </a:p>
          <a:p>
            <a:r>
              <a:rPr lang="en-US" dirty="0">
                <a:solidFill>
                  <a:srgbClr val="00F400"/>
                </a:solidFill>
              </a:rPr>
              <a:t>gem 'bootstrap-sass',       '3.2.0.0'</a:t>
            </a:r>
          </a:p>
          <a:p>
            <a:r>
              <a:rPr lang="en-US" dirty="0">
                <a:solidFill>
                  <a:srgbClr val="00F400"/>
                </a:solidFill>
              </a:rPr>
              <a:t>gem 'sass-rails',   '5.0.1'</a:t>
            </a:r>
          </a:p>
          <a:p>
            <a:r>
              <a:rPr lang="en-US" dirty="0">
                <a:solidFill>
                  <a:srgbClr val="00F400"/>
                </a:solidFill>
              </a:rPr>
              <a:t>gem '</a:t>
            </a:r>
            <a:r>
              <a:rPr lang="en-US" dirty="0" err="1">
                <a:solidFill>
                  <a:srgbClr val="00F400"/>
                </a:solidFill>
              </a:rPr>
              <a:t>uglifier</a:t>
            </a:r>
            <a:r>
              <a:rPr lang="en-US" dirty="0">
                <a:solidFill>
                  <a:srgbClr val="00F400"/>
                </a:solidFill>
              </a:rPr>
              <a:t>',     '2.5.3'</a:t>
            </a:r>
          </a:p>
          <a:p>
            <a:r>
              <a:rPr lang="en-US" dirty="0">
                <a:solidFill>
                  <a:srgbClr val="00F400"/>
                </a:solidFill>
              </a:rPr>
              <a:t>gem 'coffee-rails', '4.1.0'</a:t>
            </a:r>
          </a:p>
          <a:p>
            <a:r>
              <a:rPr lang="en-US" dirty="0">
                <a:solidFill>
                  <a:srgbClr val="00F400"/>
                </a:solidFill>
              </a:rPr>
              <a:t>gem '</a:t>
            </a:r>
            <a:r>
              <a:rPr lang="en-US" dirty="0" err="1">
                <a:solidFill>
                  <a:srgbClr val="00F400"/>
                </a:solidFill>
              </a:rPr>
              <a:t>jquery</a:t>
            </a:r>
            <a:r>
              <a:rPr lang="en-US" dirty="0">
                <a:solidFill>
                  <a:srgbClr val="00F400"/>
                </a:solidFill>
              </a:rPr>
              <a:t>-rails', '4.0.3'</a:t>
            </a:r>
          </a:p>
          <a:p>
            <a:r>
              <a:rPr lang="en-US" dirty="0">
                <a:solidFill>
                  <a:srgbClr val="00F400"/>
                </a:solidFill>
              </a:rPr>
              <a:t>gem '</a:t>
            </a:r>
            <a:r>
              <a:rPr lang="en-US" dirty="0" err="1">
                <a:solidFill>
                  <a:srgbClr val="00F400"/>
                </a:solidFill>
              </a:rPr>
              <a:t>turbolinks</a:t>
            </a:r>
            <a:r>
              <a:rPr lang="en-US" dirty="0">
                <a:solidFill>
                  <a:srgbClr val="00F400"/>
                </a:solidFill>
              </a:rPr>
              <a:t>',   '2.3.0'</a:t>
            </a:r>
          </a:p>
          <a:p>
            <a:r>
              <a:rPr lang="en-US" dirty="0">
                <a:solidFill>
                  <a:srgbClr val="00F400"/>
                </a:solidFill>
              </a:rPr>
              <a:t>gem '</a:t>
            </a:r>
            <a:r>
              <a:rPr lang="en-US" dirty="0" err="1">
                <a:solidFill>
                  <a:srgbClr val="00F400"/>
                </a:solidFill>
              </a:rPr>
              <a:t>jbuilder</a:t>
            </a:r>
            <a:r>
              <a:rPr lang="en-US" dirty="0">
                <a:solidFill>
                  <a:srgbClr val="00F400"/>
                </a:solidFill>
              </a:rPr>
              <a:t>',     '2.2.3'</a:t>
            </a:r>
          </a:p>
          <a:p>
            <a:r>
              <a:rPr lang="en-US" dirty="0">
                <a:solidFill>
                  <a:srgbClr val="00F400"/>
                </a:solidFill>
              </a:rPr>
              <a:t>gem '</a:t>
            </a:r>
            <a:r>
              <a:rPr lang="en-US" dirty="0" err="1">
                <a:solidFill>
                  <a:srgbClr val="00F400"/>
                </a:solidFill>
              </a:rPr>
              <a:t>sdoc</a:t>
            </a:r>
            <a:r>
              <a:rPr lang="en-US" dirty="0">
                <a:solidFill>
                  <a:srgbClr val="00F400"/>
                </a:solidFill>
              </a:rPr>
              <a:t>',         '0.4.0', group: :doc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>
                <a:solidFill>
                  <a:srgbClr val="00F400"/>
                </a:solidFill>
              </a:rPr>
              <a:t>group :development, :test do  </a:t>
            </a:r>
          </a:p>
          <a:p>
            <a:r>
              <a:rPr lang="en-US" dirty="0">
                <a:solidFill>
                  <a:srgbClr val="00F400"/>
                </a:solidFill>
              </a:rPr>
              <a:t>  gem '</a:t>
            </a:r>
            <a:r>
              <a:rPr lang="en-US" dirty="0" err="1">
                <a:solidFill>
                  <a:srgbClr val="00F400"/>
                </a:solidFill>
              </a:rPr>
              <a:t>byebug</a:t>
            </a:r>
            <a:r>
              <a:rPr lang="en-US" dirty="0">
                <a:solidFill>
                  <a:srgbClr val="00F400"/>
                </a:solidFill>
              </a:rPr>
              <a:t>',      '3.4.0'  </a:t>
            </a:r>
          </a:p>
          <a:p>
            <a:r>
              <a:rPr lang="en-US" dirty="0">
                <a:solidFill>
                  <a:srgbClr val="00F400"/>
                </a:solidFill>
              </a:rPr>
              <a:t>  gem 'web-console', '2.0.0.beta3'  </a:t>
            </a:r>
          </a:p>
          <a:p>
            <a:r>
              <a:rPr lang="en-US" dirty="0">
                <a:solidFill>
                  <a:srgbClr val="00F400"/>
                </a:solidFill>
              </a:rPr>
              <a:t>  gem 'spring',      '1.1.3'</a:t>
            </a:r>
          </a:p>
          <a:p>
            <a:r>
              <a:rPr lang="en-US" dirty="0">
                <a:solidFill>
                  <a:srgbClr val="00F400"/>
                </a:solidFill>
              </a:rPr>
              <a:t>end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>
                <a:solidFill>
                  <a:srgbClr val="00F400"/>
                </a:solidFill>
              </a:rPr>
              <a:t>group :production do  </a:t>
            </a:r>
          </a:p>
          <a:p>
            <a:r>
              <a:rPr lang="en-US" dirty="0">
                <a:solidFill>
                  <a:srgbClr val="00F400"/>
                </a:solidFill>
              </a:rPr>
              <a:t>  gem 'rails_12factor', '0.0.2'</a:t>
            </a:r>
          </a:p>
          <a:p>
            <a:r>
              <a:rPr lang="en-US" dirty="0">
                <a:solidFill>
                  <a:srgbClr val="00F400"/>
                </a:solidFill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0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add a delete button!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 first put the following route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F400"/>
                </a:solidFill>
              </a:rPr>
              <a:t>delete </a:t>
            </a:r>
            <a:r>
              <a:rPr lang="en-US" dirty="0">
                <a:solidFill>
                  <a:srgbClr val="00F400"/>
                </a:solidFill>
              </a:rPr>
              <a:t>'videos/:id' =&gt; '</a:t>
            </a:r>
            <a:r>
              <a:rPr lang="en-US" dirty="0" err="1">
                <a:solidFill>
                  <a:srgbClr val="00F400"/>
                </a:solidFill>
              </a:rPr>
              <a:t>videos#destroy</a:t>
            </a:r>
            <a:r>
              <a:rPr lang="en-US" dirty="0">
                <a:solidFill>
                  <a:srgbClr val="00F400"/>
                </a:solidFill>
              </a:rPr>
              <a:t>' , as: :</a:t>
            </a:r>
            <a:r>
              <a:rPr lang="en-US" dirty="0" err="1" smtClean="0">
                <a:solidFill>
                  <a:srgbClr val="00F400"/>
                </a:solidFill>
              </a:rPr>
              <a:t>delete_video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>
              <a:solidFill>
                <a:srgbClr val="00F400"/>
              </a:solidFill>
            </a:endParaRPr>
          </a:p>
          <a:p>
            <a:endParaRPr lang="en-US" dirty="0" smtClean="0">
              <a:solidFill>
                <a:srgbClr val="00F400"/>
              </a:solidFill>
            </a:endParaRPr>
          </a:p>
          <a:p>
            <a:r>
              <a:rPr lang="en-US" dirty="0"/>
              <a:t># </a:t>
            </a:r>
            <a:r>
              <a:rPr lang="en-US" dirty="0" smtClean="0"/>
              <a:t>insert the following link where relevant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 smtClean="0">
                <a:solidFill>
                  <a:srgbClr val="00F400"/>
                </a:solidFill>
              </a:rPr>
              <a:t>&lt;%= </a:t>
            </a:r>
            <a:r>
              <a:rPr lang="en-US" dirty="0" err="1">
                <a:solidFill>
                  <a:srgbClr val="00F400"/>
                </a:solidFill>
              </a:rPr>
              <a:t>link_to</a:t>
            </a:r>
            <a:r>
              <a:rPr lang="en-US" dirty="0">
                <a:solidFill>
                  <a:srgbClr val="00F400"/>
                </a:solidFill>
              </a:rPr>
              <a:t> 'Delete Video', </a:t>
            </a:r>
            <a:r>
              <a:rPr lang="en-US" dirty="0" err="1">
                <a:solidFill>
                  <a:srgbClr val="00F400"/>
                </a:solidFill>
              </a:rPr>
              <a:t>delete_video_path</a:t>
            </a:r>
            <a:r>
              <a:rPr lang="en-US" dirty="0">
                <a:solidFill>
                  <a:srgbClr val="00F400"/>
                </a:solidFill>
              </a:rPr>
              <a:t>(video.id), method: :delete, data: { confirm: 'Are you sure?' } </a:t>
            </a:r>
            <a:r>
              <a:rPr lang="en-US" dirty="0" smtClean="0">
                <a:solidFill>
                  <a:srgbClr val="00F400"/>
                </a:solidFill>
              </a:rPr>
              <a:t>%&gt;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45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database.yml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F400"/>
                </a:solidFill>
              </a:rPr>
              <a:t>default: &amp;default</a:t>
            </a:r>
          </a:p>
          <a:p>
            <a:r>
              <a:rPr lang="en-US" dirty="0">
                <a:solidFill>
                  <a:srgbClr val="00F400"/>
                </a:solidFill>
              </a:rPr>
              <a:t>  adapter: </a:t>
            </a:r>
            <a:r>
              <a:rPr lang="en-US" dirty="0" err="1">
                <a:solidFill>
                  <a:srgbClr val="00F400"/>
                </a:solidFill>
              </a:rPr>
              <a:t>postgresql</a:t>
            </a:r>
            <a:r>
              <a:rPr lang="en-US" dirty="0">
                <a:solidFill>
                  <a:srgbClr val="00F400"/>
                </a:solidFill>
              </a:rPr>
              <a:t> </a:t>
            </a:r>
          </a:p>
          <a:p>
            <a:r>
              <a:rPr lang="en-US" dirty="0">
                <a:solidFill>
                  <a:srgbClr val="00F400"/>
                </a:solidFill>
              </a:rPr>
              <a:t>  pool: 5</a:t>
            </a:r>
          </a:p>
          <a:p>
            <a:r>
              <a:rPr lang="en-US" dirty="0">
                <a:solidFill>
                  <a:srgbClr val="00F400"/>
                </a:solidFill>
              </a:rPr>
              <a:t>  timeout: 5000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>
                <a:solidFill>
                  <a:srgbClr val="00F400"/>
                </a:solidFill>
              </a:rPr>
              <a:t>development:</a:t>
            </a:r>
          </a:p>
          <a:p>
            <a:r>
              <a:rPr lang="en-US" dirty="0">
                <a:solidFill>
                  <a:srgbClr val="00F400"/>
                </a:solidFill>
              </a:rPr>
              <a:t>  &lt;&lt;: *default</a:t>
            </a:r>
          </a:p>
          <a:p>
            <a:r>
              <a:rPr lang="en-US" dirty="0">
                <a:solidFill>
                  <a:srgbClr val="00F400"/>
                </a:solidFill>
              </a:rPr>
              <a:t>  database: </a:t>
            </a:r>
            <a:r>
              <a:rPr lang="en-US" dirty="0" err="1">
                <a:solidFill>
                  <a:srgbClr val="00F400"/>
                </a:solidFill>
              </a:rPr>
              <a:t>my_database_development</a:t>
            </a:r>
            <a:endParaRPr lang="en-US" dirty="0">
              <a:solidFill>
                <a:srgbClr val="00F400"/>
              </a:solidFill>
            </a:endParaRPr>
          </a:p>
          <a:p>
            <a:r>
              <a:rPr lang="en-US" dirty="0">
                <a:solidFill>
                  <a:srgbClr val="00F400"/>
                </a:solidFill>
              </a:rPr>
              <a:t>  template: template0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>
                <a:solidFill>
                  <a:srgbClr val="00F400"/>
                </a:solidFill>
              </a:rPr>
              <a:t>test:</a:t>
            </a:r>
          </a:p>
          <a:p>
            <a:r>
              <a:rPr lang="en-US" dirty="0">
                <a:solidFill>
                  <a:srgbClr val="00F400"/>
                </a:solidFill>
              </a:rPr>
              <a:t>  &lt;&lt;: *default</a:t>
            </a:r>
          </a:p>
          <a:p>
            <a:r>
              <a:rPr lang="en-US" dirty="0">
                <a:solidFill>
                  <a:srgbClr val="00F400"/>
                </a:solidFill>
              </a:rPr>
              <a:t>  database: </a:t>
            </a:r>
            <a:r>
              <a:rPr lang="en-US" dirty="0" err="1">
                <a:solidFill>
                  <a:srgbClr val="00F400"/>
                </a:solidFill>
              </a:rPr>
              <a:t>my_database_test</a:t>
            </a:r>
            <a:endParaRPr lang="en-US" dirty="0">
              <a:solidFill>
                <a:srgbClr val="00F400"/>
              </a:solidFill>
            </a:endParaRPr>
          </a:p>
          <a:p>
            <a:r>
              <a:rPr lang="en-US" dirty="0">
                <a:solidFill>
                  <a:srgbClr val="00F400"/>
                </a:solidFill>
              </a:rPr>
              <a:t>  template: template0</a:t>
            </a:r>
          </a:p>
          <a:p>
            <a:endParaRPr lang="en-US" dirty="0">
              <a:solidFill>
                <a:srgbClr val="00F400"/>
              </a:solidFill>
            </a:endParaRPr>
          </a:p>
          <a:p>
            <a:r>
              <a:rPr lang="en-US" dirty="0">
                <a:solidFill>
                  <a:srgbClr val="00F400"/>
                </a:solidFill>
              </a:rPr>
              <a:t>production:</a:t>
            </a:r>
          </a:p>
          <a:p>
            <a:r>
              <a:rPr lang="en-US" dirty="0">
                <a:solidFill>
                  <a:srgbClr val="00F400"/>
                </a:solidFill>
              </a:rPr>
              <a:t>  &lt;&lt;: *default</a:t>
            </a:r>
          </a:p>
          <a:p>
            <a:r>
              <a:rPr lang="en-US" dirty="0">
                <a:solidFill>
                  <a:srgbClr val="00F400"/>
                </a:solidFill>
              </a:rPr>
              <a:t>  database: </a:t>
            </a:r>
            <a:r>
              <a:rPr lang="en-US" dirty="0" err="1">
                <a:solidFill>
                  <a:srgbClr val="00F400"/>
                </a:solidFill>
              </a:rPr>
              <a:t>my_database_production</a:t>
            </a:r>
            <a:endParaRPr lang="en-US" dirty="0">
              <a:solidFill>
                <a:srgbClr val="00F400"/>
              </a:solidFill>
            </a:endParaRPr>
          </a:p>
          <a:p>
            <a:r>
              <a:rPr lang="en-US" dirty="0">
                <a:solidFill>
                  <a:srgbClr val="00F400"/>
                </a:solidFill>
              </a:rPr>
              <a:t>  template: template0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84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Start reading Rails Tutorial starting from 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method?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Modern browsers do not support PUT or DELETE but Rails "simulates" them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7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 action in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>
                <a:solidFill>
                  <a:srgbClr val="00F400"/>
                </a:solidFill>
              </a:rPr>
              <a:t>destroy</a:t>
            </a:r>
            <a:r>
              <a:rPr lang="en-US" dirty="0"/>
              <a:t>  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Video.find</a:t>
            </a:r>
            <a:r>
              <a:rPr lang="en-US" dirty="0" smtClean="0"/>
              <a:t>(</a:t>
            </a:r>
            <a:r>
              <a:rPr lang="en-US" dirty="0" err="1" smtClean="0"/>
              <a:t>params</a:t>
            </a:r>
            <a:r>
              <a:rPr lang="en-US" dirty="0"/>
              <a:t>[:id]).destroy   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redirect_to</a:t>
            </a:r>
            <a:r>
              <a:rPr lang="en-US" dirty="0" smtClean="0"/>
              <a:t> </a:t>
            </a:r>
            <a:r>
              <a:rPr lang="en-US" dirty="0" err="1"/>
              <a:t>videos_path</a:t>
            </a:r>
            <a:r>
              <a:rPr lang="en-US" dirty="0"/>
              <a:t> , </a:t>
            </a:r>
            <a:r>
              <a:rPr lang="en-US" dirty="0">
                <a:solidFill>
                  <a:srgbClr val="00F400"/>
                </a:solidFill>
              </a:rPr>
              <a:t>notice</a:t>
            </a:r>
            <a:r>
              <a:rPr lang="en-US" dirty="0"/>
              <a:t>: "Video destroyed!"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1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flashing notice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Insert following tag in alert user that something as been destroyed</a:t>
            </a:r>
          </a:p>
          <a:p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&lt;p id="notice"&gt;&lt;%= </a:t>
            </a:r>
            <a:r>
              <a:rPr lang="en-US" dirty="0" smtClean="0">
                <a:solidFill>
                  <a:srgbClr val="00F400"/>
                </a:solidFill>
              </a:rPr>
              <a:t>notice </a:t>
            </a:r>
            <a:r>
              <a:rPr lang="en-US" dirty="0">
                <a:solidFill>
                  <a:srgbClr val="00F400"/>
                </a:solidFill>
              </a:rPr>
              <a:t>%&gt;&lt;/p&gt;</a:t>
            </a:r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endParaRPr lang="en-US" dirty="0"/>
          </a:p>
          <a:p>
            <a:r>
              <a:rPr lang="en-US" dirty="0">
                <a:solidFill>
                  <a:srgbClr val="00F400"/>
                </a:solidFill>
              </a:rPr>
              <a:t>&lt;p id="notice"&gt;&lt;%= flash[:notice] %&gt;&lt;/p</a:t>
            </a:r>
            <a:r>
              <a:rPr lang="en-US" dirty="0" smtClean="0">
                <a:solidFill>
                  <a:srgbClr val="00F400"/>
                </a:solidFill>
              </a:rPr>
              <a:t>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9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>
                <a:solidFill>
                  <a:srgbClr val="00F400"/>
                </a:solidFill>
              </a:rPr>
              <a:t>show</a:t>
            </a:r>
            <a:r>
              <a:rPr lang="en-US" dirty="0" smtClean="0"/>
              <a:t> buttons on the index page</a:t>
            </a:r>
          </a:p>
          <a:p>
            <a:endParaRPr lang="en-US" dirty="0"/>
          </a:p>
          <a:p>
            <a:r>
              <a:rPr lang="en-US" dirty="0" smtClean="0"/>
              <a:t>The show button should take the user to a page that display the info for one particular item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9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Okay! Let's do the last part of CRUD. 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F400"/>
                </a:solidFill>
              </a:rPr>
              <a:t>edit </a:t>
            </a:r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edit/ update routes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# what is the difference between the two?</a:t>
            </a:r>
          </a:p>
          <a:p>
            <a:endParaRPr lang="en-US" dirty="0"/>
          </a:p>
          <a:p>
            <a:r>
              <a:rPr lang="en-US" dirty="0" smtClean="0"/>
              <a:t>get </a:t>
            </a:r>
            <a:r>
              <a:rPr lang="en-US" dirty="0">
                <a:solidFill>
                  <a:srgbClr val="00F400"/>
                </a:solidFill>
              </a:rPr>
              <a:t>'videos/:id/edit' </a:t>
            </a:r>
            <a:r>
              <a:rPr lang="en-US" dirty="0"/>
              <a:t>=&gt; '</a:t>
            </a:r>
            <a:r>
              <a:rPr lang="en-US" dirty="0" err="1"/>
              <a:t>videos#edit</a:t>
            </a:r>
            <a:r>
              <a:rPr lang="en-US" dirty="0"/>
              <a:t>', as: </a:t>
            </a:r>
            <a:r>
              <a:rPr lang="en-US" dirty="0">
                <a:solidFill>
                  <a:srgbClr val="00F400"/>
                </a:solidFill>
              </a:rPr>
              <a:t>:</a:t>
            </a:r>
            <a:r>
              <a:rPr lang="en-US" dirty="0" err="1">
                <a:solidFill>
                  <a:srgbClr val="00F400"/>
                </a:solidFill>
              </a:rPr>
              <a:t>edit_video</a:t>
            </a:r>
            <a:r>
              <a:rPr lang="en-US" dirty="0">
                <a:solidFill>
                  <a:srgbClr val="00F400"/>
                </a:solidFill>
              </a:rPr>
              <a:t>  </a:t>
            </a:r>
            <a:endParaRPr lang="en-US" dirty="0" smtClean="0">
              <a:solidFill>
                <a:srgbClr val="00F400"/>
              </a:solidFill>
            </a:endParaRPr>
          </a:p>
          <a:p>
            <a:endParaRPr lang="en-US" dirty="0"/>
          </a:p>
          <a:p>
            <a:r>
              <a:rPr lang="en-US" dirty="0" smtClean="0"/>
              <a:t>post </a:t>
            </a:r>
            <a:r>
              <a:rPr lang="en-US" dirty="0">
                <a:solidFill>
                  <a:srgbClr val="00F400"/>
                </a:solidFill>
              </a:rPr>
              <a:t>'videos/:id' </a:t>
            </a:r>
            <a:r>
              <a:rPr lang="en-US" dirty="0"/>
              <a:t>=&gt; '</a:t>
            </a:r>
            <a:r>
              <a:rPr lang="en-US" dirty="0" err="1"/>
              <a:t>videos#update</a:t>
            </a:r>
            <a:r>
              <a:rPr lang="en-US" dirty="0"/>
              <a:t>', as: </a:t>
            </a:r>
            <a:r>
              <a:rPr lang="en-US" dirty="0">
                <a:solidFill>
                  <a:srgbClr val="00F400"/>
                </a:solidFill>
              </a:rPr>
              <a:t>:</a:t>
            </a:r>
            <a:r>
              <a:rPr lang="en-US" dirty="0" err="1">
                <a:solidFill>
                  <a:srgbClr val="00F400"/>
                </a:solidFill>
              </a:rPr>
              <a:t>update_video</a:t>
            </a:r>
            <a:endParaRPr lang="en-US" dirty="0">
              <a:solidFill>
                <a:srgbClr val="00F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80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55895</TotalTime>
  <Words>1023</Words>
  <Application>Microsoft Office PowerPoint</Application>
  <PresentationFormat>On-screen Show (4:3)</PresentationFormat>
  <Paragraphs>283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Template</vt:lpstr>
      <vt:lpstr>Rails-03</vt:lpstr>
      <vt:lpstr>PowerPoint Presentation</vt:lpstr>
      <vt:lpstr>let's add a delete button!</vt:lpstr>
      <vt:lpstr>delete method?</vt:lpstr>
      <vt:lpstr>destroy action in controller</vt:lpstr>
      <vt:lpstr>flashing notice</vt:lpstr>
      <vt:lpstr>Exercise</vt:lpstr>
      <vt:lpstr>CRUD</vt:lpstr>
      <vt:lpstr>edit/ update routes</vt:lpstr>
      <vt:lpstr>form_tag in edit.html.erb</vt:lpstr>
      <vt:lpstr>controller actions for edit/update</vt:lpstr>
      <vt:lpstr>Exercise</vt:lpstr>
      <vt:lpstr>Something different!</vt:lpstr>
      <vt:lpstr>Command not found</vt:lpstr>
      <vt:lpstr>Updating PATH variable</vt:lpstr>
      <vt:lpstr>Updating PATH variable 2</vt:lpstr>
      <vt:lpstr>Running the commands</vt:lpstr>
      <vt:lpstr>Summer Reading</vt:lpstr>
      <vt:lpstr>Review</vt:lpstr>
      <vt:lpstr>rails console</vt:lpstr>
      <vt:lpstr>Nifty Heroku Commands</vt:lpstr>
      <vt:lpstr>Nifty Rake commands</vt:lpstr>
      <vt:lpstr>Common actions</vt:lpstr>
      <vt:lpstr>Problems with SQLite </vt:lpstr>
      <vt:lpstr>let's reinstall postgresql first</vt:lpstr>
      <vt:lpstr>create user in postgresql</vt:lpstr>
      <vt:lpstr>postgresql supported</vt:lpstr>
      <vt:lpstr>postgresql supported 2</vt:lpstr>
      <vt:lpstr>gem file to use pg</vt:lpstr>
      <vt:lpstr>config/database.yml</vt:lpstr>
      <vt:lpstr>Reading</vt:lpstr>
    </vt:vector>
  </TitlesOfParts>
  <Company>GGC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tim</cp:lastModifiedBy>
  <cp:revision>840</cp:revision>
  <dcterms:created xsi:type="dcterms:W3CDTF">2013-09-07T22:10:13Z</dcterms:created>
  <dcterms:modified xsi:type="dcterms:W3CDTF">2015-03-30T13:54:23Z</dcterms:modified>
</cp:coreProperties>
</file>