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4" r:id="rId5"/>
    <p:sldId id="262" r:id="rId6"/>
    <p:sldId id="261" r:id="rId7"/>
    <p:sldId id="263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7" autoAdjust="0"/>
  </p:normalViewPr>
  <p:slideViewPr>
    <p:cSldViewPr snapToGrid="0" snapToObjects="1">
      <p:cViewPr varScale="1">
        <p:scale>
          <a:sx n="87" d="100"/>
          <a:sy n="87" d="100"/>
        </p:scale>
        <p:origin x="9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From: https://twitter.com/iamdevloper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careful!</a:t>
            </a:r>
          </a:p>
          <a:p>
            <a:r>
              <a:rPr lang="en-US" dirty="0" smtClean="0"/>
              <a:t>//=</a:t>
            </a:r>
            <a:r>
              <a:rPr lang="en-US" baseline="0" dirty="0" smtClean="0"/>
              <a:t> require bootstrap-sprockets must come</a:t>
            </a:r>
          </a:p>
          <a:p>
            <a:r>
              <a:rPr lang="en-US" baseline="0" dirty="0" smtClean="0"/>
              <a:t>after</a:t>
            </a:r>
          </a:p>
          <a:p>
            <a:r>
              <a:rPr lang="en-US" baseline="0" dirty="0" smtClean="0"/>
              <a:t>//= require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r>
              <a:rPr lang="en-US" baseline="0" dirty="0" smtClean="0"/>
              <a:t>but before</a:t>
            </a:r>
          </a:p>
          <a:p>
            <a:r>
              <a:rPr lang="en-US" baseline="0" dirty="0" smtClean="0"/>
              <a:t>//= </a:t>
            </a:r>
            <a:r>
              <a:rPr lang="en-US" baseline="0" dirty="0" err="1" smtClean="0"/>
              <a:t>require_tree</a:t>
            </a:r>
            <a:r>
              <a:rPr lang="en-US" baseline="0" dirty="0" smtClean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http://getbootstrap.com/components/#navbar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Rails-04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F400"/>
                </a:solidFill>
              </a:rPr>
              <a:t>&lt;header class="</a:t>
            </a:r>
            <a:r>
              <a:rPr lang="en-US" dirty="0" err="1">
                <a:solidFill>
                  <a:srgbClr val="00F400"/>
                </a:solidFill>
              </a:rPr>
              <a:t>navbar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navbar</a:t>
            </a:r>
            <a:r>
              <a:rPr lang="en-US" dirty="0">
                <a:solidFill>
                  <a:srgbClr val="00F400"/>
                </a:solidFill>
              </a:rPr>
              <a:t>-fixed-top </a:t>
            </a:r>
            <a:r>
              <a:rPr lang="en-US" dirty="0" err="1">
                <a:solidFill>
                  <a:srgbClr val="00F400"/>
                </a:solidFill>
              </a:rPr>
              <a:t>navbar</a:t>
            </a:r>
            <a:r>
              <a:rPr lang="en-US" dirty="0">
                <a:solidFill>
                  <a:srgbClr val="00F400"/>
                </a:solidFill>
              </a:rPr>
              <a:t>-inverse"&gt;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&lt;li&gt;&lt;%= </a:t>
            </a:r>
            <a:r>
              <a:rPr lang="en-US" dirty="0" err="1"/>
              <a:t>link_to</a:t>
            </a:r>
            <a:r>
              <a:rPr lang="en-US" dirty="0"/>
              <a:t> "Your app name", '#', id: "logo" %&gt;&lt;/li&gt;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&lt;li&gt;&lt;%= </a:t>
            </a:r>
            <a:r>
              <a:rPr lang="en-US" dirty="0" err="1"/>
              <a:t>link_to</a:t>
            </a:r>
            <a:r>
              <a:rPr lang="en-US" dirty="0"/>
              <a:t> "About", "#" %&gt;&lt;/li&gt;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&lt;li&gt;&lt;%= </a:t>
            </a:r>
            <a:r>
              <a:rPr lang="en-US" dirty="0" err="1"/>
              <a:t>link_to</a:t>
            </a:r>
            <a:r>
              <a:rPr lang="en-US" dirty="0"/>
              <a:t> "Contact", "#" %&gt;&lt;/li&gt;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-right"&gt;</a:t>
            </a:r>
          </a:p>
          <a:p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&lt;li&gt;&lt;%= </a:t>
            </a:r>
            <a:r>
              <a:rPr lang="en-US" dirty="0" err="1"/>
              <a:t>link_to</a:t>
            </a:r>
            <a:r>
              <a:rPr lang="en-US" dirty="0"/>
              <a:t> "Log in", '#' %&gt;&lt;/li&gt;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00F400"/>
                </a:solidFill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36266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it as a partial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previous </a:t>
            </a:r>
            <a:r>
              <a:rPr lang="en-US" dirty="0" err="1" smtClean="0"/>
              <a:t>nav</a:t>
            </a:r>
            <a:r>
              <a:rPr lang="en-US" dirty="0" smtClean="0"/>
              <a:t> bar should be placed in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app/views/layouts/_</a:t>
            </a:r>
            <a:r>
              <a:rPr lang="en-US" dirty="0" err="1" smtClean="0">
                <a:solidFill>
                  <a:srgbClr val="00F400"/>
                </a:solidFill>
              </a:rPr>
              <a:t>header.html.erb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And you would render it in 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r>
              <a:rPr lang="en-US" dirty="0" smtClean="0"/>
              <a:t>with the following: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&lt;%= render 'layouts/header' %&gt;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Where would it be placed?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button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Let's add a Bootstrap button for users to register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F400"/>
                </a:solidFill>
              </a:rPr>
              <a:t>&lt;a </a:t>
            </a:r>
            <a:r>
              <a:rPr lang="en-US" dirty="0" err="1">
                <a:solidFill>
                  <a:srgbClr val="00F400"/>
                </a:solidFill>
              </a:rPr>
              <a:t>href</a:t>
            </a:r>
            <a:r>
              <a:rPr lang="en-US" dirty="0">
                <a:solidFill>
                  <a:srgbClr val="00F400"/>
                </a:solidFill>
              </a:rPr>
              <a:t>="#" class="</a:t>
            </a:r>
            <a:r>
              <a:rPr lang="en-US" dirty="0" err="1">
                <a:solidFill>
                  <a:srgbClr val="00F400"/>
                </a:solidFill>
              </a:rPr>
              <a:t>btn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btn-lg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btn</a:t>
            </a:r>
            <a:r>
              <a:rPr lang="en-US" dirty="0">
                <a:solidFill>
                  <a:srgbClr val="00F400"/>
                </a:solidFill>
              </a:rPr>
              <a:t>-primary</a:t>
            </a:r>
            <a:r>
              <a:rPr lang="en-US" dirty="0" smtClean="0">
                <a:solidFill>
                  <a:srgbClr val="00F400"/>
                </a:solidFill>
              </a:rPr>
              <a:t>"&gt;Oh God Please Sign Up!!!&lt;/</a:t>
            </a:r>
            <a:r>
              <a:rPr lang="en-US" dirty="0">
                <a:solidFill>
                  <a:srgbClr val="00F400"/>
                </a:solidFill>
              </a:rPr>
              <a:t>a</a:t>
            </a:r>
            <a:r>
              <a:rPr lang="en-US" dirty="0" smtClean="0">
                <a:solidFill>
                  <a:srgbClr val="00F400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 smtClean="0">
                <a:solidFill>
                  <a:srgbClr val="00F400"/>
                </a:solidFill>
              </a:rPr>
              <a:t>link_to</a:t>
            </a:r>
            <a:r>
              <a:rPr lang="en-US" dirty="0" smtClean="0">
                <a:solidFill>
                  <a:srgbClr val="00F400"/>
                </a:solidFill>
              </a:rPr>
              <a:t> "Please Sign Up!", "#", class: "</a:t>
            </a:r>
            <a:r>
              <a:rPr lang="en-US" dirty="0" err="1" smtClean="0">
                <a:solidFill>
                  <a:srgbClr val="00F400"/>
                </a:solidFill>
              </a:rPr>
              <a:t>btn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btn-lg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btn</a:t>
            </a:r>
            <a:r>
              <a:rPr lang="en-US" dirty="0" smtClean="0">
                <a:solidFill>
                  <a:srgbClr val="00F400"/>
                </a:solidFill>
              </a:rPr>
              <a:t>-primary" %&gt;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7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image:</a:t>
            </a:r>
          </a:p>
          <a:p>
            <a:r>
              <a:rPr lang="pt-BR" dirty="0">
                <a:solidFill>
                  <a:srgbClr val="00F400"/>
                </a:solidFill>
              </a:rPr>
              <a:t>curl -O http://www.ggc.edu/sebin/t/b/logo.png</a:t>
            </a:r>
          </a:p>
          <a:p>
            <a:r>
              <a:rPr lang="pt-BR" dirty="0" smtClean="0"/>
              <a:t>Move it:</a:t>
            </a:r>
          </a:p>
          <a:p>
            <a:r>
              <a:rPr lang="pt-BR" dirty="0" smtClean="0">
                <a:solidFill>
                  <a:srgbClr val="00F400"/>
                </a:solidFill>
              </a:rPr>
              <a:t>mv logo.png </a:t>
            </a:r>
            <a:r>
              <a:rPr lang="pt-BR" dirty="0">
                <a:solidFill>
                  <a:srgbClr val="00F400"/>
                </a:solidFill>
              </a:rPr>
              <a:t>app/assets/images</a:t>
            </a:r>
            <a:r>
              <a:rPr lang="pt-BR" dirty="0" smtClean="0">
                <a:solidFill>
                  <a:srgbClr val="00F4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 smtClean="0"/>
              <a:t>Show it using: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link_to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image_tag</a:t>
            </a:r>
            <a:r>
              <a:rPr lang="en-US" dirty="0">
                <a:solidFill>
                  <a:srgbClr val="00F400"/>
                </a:solidFill>
              </a:rPr>
              <a:t>("logo.png", alt: "</a:t>
            </a:r>
            <a:r>
              <a:rPr lang="en-US" dirty="0" err="1">
                <a:solidFill>
                  <a:srgbClr val="00F400"/>
                </a:solidFill>
              </a:rPr>
              <a:t>GGC!",class</a:t>
            </a:r>
            <a:r>
              <a:rPr lang="en-US" dirty="0">
                <a:solidFill>
                  <a:srgbClr val="00F400"/>
                </a:solidFill>
              </a:rPr>
              <a:t>: "logo"), 'http://ggc.edu/'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2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simple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a new page, let's create a simple form: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form_tag</a:t>
            </a:r>
            <a:r>
              <a:rPr lang="en-US" dirty="0">
                <a:solidFill>
                  <a:srgbClr val="00F400"/>
                </a:solidFill>
              </a:rPr>
              <a:t>("http://google.com", method: "get") do %&gt;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&lt;%= </a:t>
            </a:r>
            <a:r>
              <a:rPr lang="en-US" dirty="0" err="1">
                <a:solidFill>
                  <a:srgbClr val="00F400"/>
                </a:solidFill>
              </a:rPr>
              <a:t>label_tag</a:t>
            </a:r>
            <a:r>
              <a:rPr lang="en-US" dirty="0">
                <a:solidFill>
                  <a:srgbClr val="00F400"/>
                </a:solidFill>
              </a:rPr>
              <a:t>(:</a:t>
            </a:r>
            <a:r>
              <a:rPr lang="en-US" dirty="0" err="1">
                <a:solidFill>
                  <a:srgbClr val="00F400"/>
                </a:solidFill>
              </a:rPr>
              <a:t>goog</a:t>
            </a:r>
            <a:r>
              <a:rPr lang="en-US" dirty="0">
                <a:solidFill>
                  <a:srgbClr val="00F400"/>
                </a:solidFill>
              </a:rPr>
              <a:t>, "Search for:", style: "</a:t>
            </a:r>
            <a:r>
              <a:rPr lang="en-US" dirty="0" err="1">
                <a:solidFill>
                  <a:srgbClr val="00F400"/>
                </a:solidFill>
              </a:rPr>
              <a:t>color:pink</a:t>
            </a:r>
            <a:r>
              <a:rPr lang="en-US" dirty="0">
                <a:solidFill>
                  <a:srgbClr val="00F400"/>
                </a:solidFill>
              </a:rPr>
              <a:t>;") %&gt;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&lt;%= </a:t>
            </a:r>
            <a:r>
              <a:rPr lang="en-US" dirty="0" err="1">
                <a:solidFill>
                  <a:srgbClr val="00F400"/>
                </a:solidFill>
              </a:rPr>
              <a:t>text_field_tag</a:t>
            </a:r>
            <a:r>
              <a:rPr lang="en-US" dirty="0">
                <a:solidFill>
                  <a:srgbClr val="00F400"/>
                </a:solidFill>
              </a:rPr>
              <a:t>(:</a:t>
            </a:r>
            <a:r>
              <a:rPr lang="en-US" dirty="0" err="1">
                <a:solidFill>
                  <a:srgbClr val="00F400"/>
                </a:solidFill>
              </a:rPr>
              <a:t>goog,nil,class</a:t>
            </a:r>
            <a:r>
              <a:rPr lang="en-US" dirty="0">
                <a:solidFill>
                  <a:srgbClr val="00F400"/>
                </a:solidFill>
              </a:rPr>
              <a:t>: "</a:t>
            </a:r>
            <a:r>
              <a:rPr lang="en-US" dirty="0" err="1">
                <a:solidFill>
                  <a:srgbClr val="00F400"/>
                </a:solidFill>
              </a:rPr>
              <a:t>goog_text</a:t>
            </a:r>
            <a:r>
              <a:rPr lang="en-US" dirty="0">
                <a:solidFill>
                  <a:srgbClr val="00F400"/>
                </a:solidFill>
              </a:rPr>
              <a:t>" ) %&gt;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submit_tag</a:t>
            </a:r>
            <a:r>
              <a:rPr lang="en-US" dirty="0">
                <a:solidFill>
                  <a:srgbClr val="00F400"/>
                </a:solidFill>
              </a:rPr>
              <a:t>("Search") </a:t>
            </a:r>
            <a:r>
              <a:rPr lang="en-US" dirty="0" smtClean="0">
                <a:solidFill>
                  <a:srgbClr val="00F400"/>
                </a:solidFill>
              </a:rPr>
              <a:t>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5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www.smashingmagazine.com/wp-content/uploads/images/css3-cheat-sheet/css3-cheat-sheet.pdf</a:t>
            </a:r>
          </a:p>
          <a:p>
            <a:endParaRPr lang="en-US" dirty="0"/>
          </a:p>
          <a:p>
            <a:r>
              <a:rPr lang="en-US" dirty="0" smtClean="0"/>
              <a:t>SASS (syntactically awesome style sheets) is a superset of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custom form in Bootstrap in your Rails app</a:t>
            </a:r>
          </a:p>
          <a:p>
            <a:endParaRPr lang="en-US" dirty="0"/>
          </a:p>
          <a:p>
            <a:r>
              <a:rPr lang="en-US" dirty="0"/>
              <a:t>Reference: https://github.com/tacksoo/js_basics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59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Project 5 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600200"/>
            <a:ext cx="8229600" cy="4525963"/>
          </a:xfrm>
        </p:spPr>
        <p:txBody>
          <a:bodyPr/>
          <a:lstStyle/>
          <a:p>
            <a:r>
              <a:rPr lang="en-US" dirty="0"/>
              <a:t>Writing is a concentrated form of thinking. I don’t know what I think about certain subjects, even today, until I sit down and try to write about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 DeLillo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6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Pick subject to write about</a:t>
            </a:r>
          </a:p>
          <a:p>
            <a:pPr marL="457200" indent="-457200">
              <a:buAutoNum type="arabicPeriod"/>
            </a:pPr>
            <a:r>
              <a:rPr lang="en-US" dirty="0" smtClean="0"/>
              <a:t>While (words in papers &lt; required words)</a:t>
            </a:r>
          </a:p>
          <a:p>
            <a:pPr marL="1200150" lvl="1" indent="-457200">
              <a:buAutoNum type="arabicPeriod"/>
            </a:pPr>
            <a:r>
              <a:rPr lang="en-US" dirty="0" smtClean="0"/>
              <a:t>Search subject on the web</a:t>
            </a:r>
          </a:p>
          <a:p>
            <a:pPr marL="1200150" lvl="1" indent="-457200">
              <a:buAutoNum type="arabicPeriod"/>
            </a:pPr>
            <a:r>
              <a:rPr lang="en-US" dirty="0" smtClean="0"/>
              <a:t>Read about it</a:t>
            </a:r>
          </a:p>
          <a:p>
            <a:pPr marL="1200150" lvl="1" indent="-457200">
              <a:buAutoNum type="arabicPeriod"/>
            </a:pPr>
            <a:r>
              <a:rPr lang="en-US" dirty="0" smtClean="0"/>
              <a:t>Document what you learned about it and write about it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sure all requirements are in place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6" y="2169490"/>
            <a:ext cx="6794189" cy="24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CRUD in Rails</a:t>
            </a:r>
          </a:p>
          <a:p>
            <a:endParaRPr lang="en-US" dirty="0"/>
          </a:p>
          <a:p>
            <a:r>
              <a:rPr lang="en-US" dirty="0" smtClean="0"/>
              <a:t>Deploying to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postgresql</a:t>
            </a:r>
            <a:r>
              <a:rPr lang="en-US" dirty="0" smtClean="0"/>
              <a:t> instead of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3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sudo</a:t>
            </a:r>
            <a:r>
              <a:rPr lang="en-US" dirty="0" smtClean="0">
                <a:solidFill>
                  <a:srgbClr val="00F400"/>
                </a:solidFill>
              </a:rPr>
              <a:t> service </a:t>
            </a:r>
            <a:r>
              <a:rPr lang="en-US" dirty="0" err="1" smtClean="0">
                <a:solidFill>
                  <a:srgbClr val="00F400"/>
                </a:solidFill>
              </a:rPr>
              <a:t>postgresql</a:t>
            </a:r>
            <a:r>
              <a:rPr lang="en-US" dirty="0" smtClean="0">
                <a:solidFill>
                  <a:srgbClr val="00F400"/>
                </a:solidFill>
              </a:rPr>
              <a:t> start</a:t>
            </a:r>
          </a:p>
          <a:p>
            <a:endParaRPr lang="en-US" dirty="0"/>
          </a:p>
          <a:p>
            <a:r>
              <a:rPr lang="en-US" dirty="0" smtClean="0"/>
              <a:t># don't forget to run migrations!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db:setup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# rake </a:t>
            </a:r>
            <a:r>
              <a:rPr lang="en-US" dirty="0" err="1" smtClean="0"/>
              <a:t>db:setup</a:t>
            </a:r>
            <a:r>
              <a:rPr lang="en-US" dirty="0" smtClean="0"/>
              <a:t> creates, loads schema and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Every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Typing out 'rails server –b $IP –p $PORT' </a:t>
            </a:r>
          </a:p>
          <a:p>
            <a:r>
              <a:rPr lang="en-US" dirty="0" smtClean="0"/>
              <a:t>to start local server is a pain in the...</a:t>
            </a:r>
          </a:p>
          <a:p>
            <a:endParaRPr lang="en-US" dirty="0" smtClean="0"/>
          </a:p>
          <a:p>
            <a:r>
              <a:rPr lang="en-US" dirty="0" smtClean="0"/>
              <a:t>Place the following alias in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alias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='</a:t>
            </a:r>
            <a:r>
              <a:rPr lang="en-US" dirty="0">
                <a:solidFill>
                  <a:srgbClr val="00F400"/>
                </a:solidFill>
              </a:rPr>
              <a:t>rails server -b $IP -p  $PORT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Of course you can call it something other than </a:t>
            </a:r>
            <a:r>
              <a:rPr lang="en-US" dirty="0" err="1" smtClean="0"/>
              <a:t>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forget</a:t>
            </a:r>
            <a:r>
              <a:rPr lang="en-US" dirty="0"/>
              <a:t>: </a:t>
            </a:r>
            <a:r>
              <a:rPr lang="en-US" dirty="0">
                <a:solidFill>
                  <a:srgbClr val="00F400"/>
                </a:solidFill>
              </a:rPr>
              <a:t>echo </a:t>
            </a:r>
            <a:r>
              <a:rPr lang="en-US" dirty="0" smtClean="0">
                <a:solidFill>
                  <a:srgbClr val="00F400"/>
                </a:solidFill>
              </a:rPr>
              <a:t>$C9_HOSTNAME</a:t>
            </a:r>
          </a:p>
        </p:txBody>
      </p:sp>
    </p:spTree>
    <p:extLst>
      <p:ext uri="{BB962C8B-B14F-4D97-AF65-F5344CB8AC3E}">
        <p14:creationId xmlns:p14="http://schemas.microsoft.com/office/powerpoint/2010/main" val="221344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Pretty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Let's make things more attractive using Bootstrap and CSS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inline CSS but we don't want to do that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bootstrap in asset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en-US" dirty="0" smtClean="0"/>
              <a:t>Add the following in </a:t>
            </a:r>
            <a:r>
              <a:rPr lang="en-US" dirty="0" smtClean="0">
                <a:solidFill>
                  <a:srgbClr val="00F400"/>
                </a:solidFill>
              </a:rPr>
              <a:t>app/assets/stylesheets/</a:t>
            </a:r>
            <a:r>
              <a:rPr lang="en-US" dirty="0" err="1" smtClean="0">
                <a:solidFill>
                  <a:srgbClr val="00F400"/>
                </a:solidFill>
              </a:rPr>
              <a:t>application.css.sass</a:t>
            </a:r>
            <a:endParaRPr lang="en-US" dirty="0" smtClean="0">
              <a:solidFill>
                <a:srgbClr val="00F4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F400"/>
              </a:solidFill>
            </a:endParaRPr>
          </a:p>
          <a:p>
            <a:pPr indent="-285750"/>
            <a:r>
              <a:rPr lang="en-US" dirty="0" smtClean="0">
                <a:solidFill>
                  <a:srgbClr val="00F400"/>
                </a:solidFill>
              </a:rPr>
              <a:t>@</a:t>
            </a:r>
            <a:r>
              <a:rPr lang="en-US" dirty="0">
                <a:solidFill>
                  <a:srgbClr val="00F400"/>
                </a:solidFill>
              </a:rPr>
              <a:t>import "bootstrap-sprockets";</a:t>
            </a:r>
          </a:p>
          <a:p>
            <a:pPr indent="-285750"/>
            <a:r>
              <a:rPr lang="en-US" dirty="0">
                <a:solidFill>
                  <a:srgbClr val="00F400"/>
                </a:solidFill>
              </a:rPr>
              <a:t>@import "bootstrap</a:t>
            </a:r>
            <a:r>
              <a:rPr lang="en-US" dirty="0" smtClean="0">
                <a:solidFill>
                  <a:srgbClr val="00F400"/>
                </a:solidFill>
              </a:rPr>
              <a:t>";</a:t>
            </a:r>
          </a:p>
          <a:p>
            <a:pPr marL="457200" lvl="1" indent="0">
              <a:buNone/>
            </a:pPr>
            <a:endParaRPr lang="en-US" dirty="0">
              <a:solidFill>
                <a:srgbClr val="00F400"/>
              </a:solidFill>
            </a:endParaRPr>
          </a:p>
          <a:p>
            <a:pPr indent="-285750"/>
            <a:r>
              <a:rPr lang="en-US" dirty="0" smtClean="0"/>
              <a:t>Also add following in </a:t>
            </a:r>
          </a:p>
          <a:p>
            <a:pPr indent="-285750"/>
            <a:r>
              <a:rPr lang="en-US" dirty="0" smtClean="0">
                <a:solidFill>
                  <a:srgbClr val="00F400"/>
                </a:solidFill>
              </a:rPr>
              <a:t>app/assets/</a:t>
            </a:r>
            <a:r>
              <a:rPr lang="en-US" dirty="0" err="1" smtClean="0">
                <a:solidFill>
                  <a:srgbClr val="00F400"/>
                </a:solidFill>
              </a:rPr>
              <a:t>javascripts</a:t>
            </a:r>
            <a:r>
              <a:rPr lang="en-US" dirty="0" smtClean="0">
                <a:solidFill>
                  <a:srgbClr val="00F400"/>
                </a:solidFill>
              </a:rPr>
              <a:t>/application.js</a:t>
            </a:r>
          </a:p>
          <a:p>
            <a:pPr indent="-285750"/>
            <a:endParaRPr lang="en-US" dirty="0">
              <a:solidFill>
                <a:srgbClr val="00F400"/>
              </a:solidFill>
            </a:endParaRPr>
          </a:p>
          <a:p>
            <a:pPr indent="-285750"/>
            <a:r>
              <a:rPr lang="en-US" dirty="0" smtClean="0">
                <a:solidFill>
                  <a:srgbClr val="00F400"/>
                </a:solidFill>
              </a:rPr>
              <a:t>//= require bootstrap-sprockets</a:t>
            </a:r>
          </a:p>
          <a:p>
            <a:pPr marL="457200" lvl="1" indent="0">
              <a:buNone/>
            </a:pP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create a nice background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Let's "borrow" free images from</a:t>
            </a:r>
          </a:p>
          <a:p>
            <a:r>
              <a:rPr lang="en-US" dirty="0"/>
              <a:t>https://unsplash.com/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In your homepage view: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&lt;</a:t>
            </a:r>
            <a:r>
              <a:rPr lang="en-US" dirty="0">
                <a:solidFill>
                  <a:srgbClr val="00F400"/>
                </a:solidFill>
              </a:rPr>
              <a:t>div class="</a:t>
            </a:r>
            <a:r>
              <a:rPr lang="en-US" dirty="0" err="1">
                <a:solidFill>
                  <a:srgbClr val="00F400"/>
                </a:solidFill>
              </a:rPr>
              <a:t>jumbotron</a:t>
            </a:r>
            <a:r>
              <a:rPr lang="en-US" dirty="0">
                <a:solidFill>
                  <a:srgbClr val="00F400"/>
                </a:solidFill>
              </a:rPr>
              <a:t>"&gt;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&lt;</a:t>
            </a:r>
            <a:r>
              <a:rPr lang="en-US" dirty="0">
                <a:solidFill>
                  <a:srgbClr val="00F400"/>
                </a:solidFill>
              </a:rPr>
              <a:t>div class="container"&gt;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  &lt;h1&gt;App Name&lt;/</a:t>
            </a:r>
            <a:r>
              <a:rPr lang="en-US" dirty="0">
                <a:solidFill>
                  <a:srgbClr val="00F400"/>
                </a:solidFill>
              </a:rPr>
              <a:t>h1&gt;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  &lt;p&gt;Welcome!&lt;/</a:t>
            </a:r>
            <a:r>
              <a:rPr lang="en-US" dirty="0">
                <a:solidFill>
                  <a:srgbClr val="00F400"/>
                </a:solidFill>
              </a:rPr>
              <a:t>p&gt;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&lt;/</a:t>
            </a:r>
            <a:r>
              <a:rPr lang="en-US" dirty="0">
                <a:solidFill>
                  <a:srgbClr val="00F400"/>
                </a:solidFill>
              </a:rPr>
              <a:t>div</a:t>
            </a:r>
            <a:r>
              <a:rPr lang="en-US" dirty="0" smtClean="0">
                <a:solidFill>
                  <a:srgbClr val="00F4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&lt;/</a:t>
            </a:r>
            <a:r>
              <a:rPr lang="en-US" dirty="0">
                <a:solidFill>
                  <a:srgbClr val="00F400"/>
                </a:solidFill>
              </a:rPr>
              <a:t>div&gt;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for 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// </a:t>
            </a:r>
            <a:r>
              <a:rPr lang="en-US" dirty="0">
                <a:solidFill>
                  <a:srgbClr val="00F400"/>
                </a:solidFill>
              </a:rPr>
              <a:t>app/assets/stylesheets/</a:t>
            </a:r>
            <a:r>
              <a:rPr lang="en-US" dirty="0" err="1">
                <a:solidFill>
                  <a:srgbClr val="00F400"/>
                </a:solidFill>
              </a:rPr>
              <a:t>application.css.sass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jumbotron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background-image:url</a:t>
            </a:r>
            <a:r>
              <a:rPr lang="en-US" dirty="0"/>
              <a:t>('streets.jpg'); </a:t>
            </a:r>
          </a:p>
          <a:p>
            <a:r>
              <a:rPr lang="en-US" dirty="0"/>
              <a:t>  /* background-color: #000; */</a:t>
            </a:r>
          </a:p>
          <a:p>
            <a:r>
              <a:rPr lang="en-US" dirty="0"/>
              <a:t>  height: 1000px;</a:t>
            </a:r>
          </a:p>
          <a:p>
            <a:r>
              <a:rPr lang="en-US" dirty="0"/>
              <a:t>  background-repeat: no-repeat;</a:t>
            </a:r>
          </a:p>
          <a:p>
            <a:r>
              <a:rPr lang="en-US" dirty="0"/>
              <a:t>  background-size: cover;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jumbotron</a:t>
            </a:r>
            <a:r>
              <a:rPr lang="en-US" dirty="0"/>
              <a:t> .container {</a:t>
            </a:r>
          </a:p>
          <a:p>
            <a:r>
              <a:rPr lang="en-US" dirty="0"/>
              <a:t>  position: relative;</a:t>
            </a:r>
          </a:p>
          <a:p>
            <a:r>
              <a:rPr lang="en-US" dirty="0"/>
              <a:t>  top:100px;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59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40264</TotalTime>
  <Words>649</Words>
  <Application>Microsoft Office PowerPoint</Application>
  <PresentationFormat>On-screen Show (4:3)</PresentationFormat>
  <Paragraphs>154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Template</vt:lpstr>
      <vt:lpstr>Rails-04</vt:lpstr>
      <vt:lpstr>PowerPoint Presentation</vt:lpstr>
      <vt:lpstr>Review</vt:lpstr>
      <vt:lpstr>Starting postgresql</vt:lpstr>
      <vt:lpstr>Write Every Time!</vt:lpstr>
      <vt:lpstr>Making things Pretty</vt:lpstr>
      <vt:lpstr>Add bootstrap in asset</vt:lpstr>
      <vt:lpstr>Let's create a nice background image</vt:lpstr>
      <vt:lpstr>css for jumbotron</vt:lpstr>
      <vt:lpstr>nav bar</vt:lpstr>
      <vt:lpstr>render it as a partial</vt:lpstr>
      <vt:lpstr>Bootstrap button</vt:lpstr>
      <vt:lpstr>Bootstrap Image</vt:lpstr>
      <vt:lpstr>Bootstrap simple form</vt:lpstr>
      <vt:lpstr>CSS Cheatsheet</vt:lpstr>
      <vt:lpstr>Exercise</vt:lpstr>
      <vt:lpstr>Reminder: Project 5 (10%)</vt:lpstr>
      <vt:lpstr>Writing Algorithm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809</cp:revision>
  <dcterms:created xsi:type="dcterms:W3CDTF">2013-09-07T22:10:13Z</dcterms:created>
  <dcterms:modified xsi:type="dcterms:W3CDTF">2015-04-01T14:52:33Z</dcterms:modified>
</cp:coreProperties>
</file>