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1" r:id="rId4"/>
    <p:sldId id="262" r:id="rId5"/>
    <p:sldId id="264" r:id="rId6"/>
    <p:sldId id="260" r:id="rId7"/>
    <p:sldId id="263" r:id="rId8"/>
    <p:sldId id="266" r:id="rId9"/>
    <p:sldId id="267" r:id="rId10"/>
    <p:sldId id="258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7" autoAdjust="0"/>
  </p:normalViewPr>
  <p:slideViewPr>
    <p:cSldViewPr snapToGrid="0" snapToObjects="1">
      <p:cViewPr varScale="1">
        <p:scale>
          <a:sx n="87" d="100"/>
          <a:sy n="87" d="100"/>
        </p:scale>
        <p:origin x="9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From: https://twitter.com/iamdevloper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http://en.wikipedia.org/wiki/Bcrypt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http://api.rubyonrails.org/classes/ActiveModel/SecurePassword/ClassMethods.html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Later</a:t>
            </a:r>
            <a:r>
              <a:rPr lang="en-US" baseline="0" dirty="0" smtClean="0"/>
              <a:t> when we create the sessions controller, we might want to add session[:</a:t>
            </a:r>
            <a:r>
              <a:rPr lang="en-US" baseline="0" dirty="0" err="1" smtClean="0"/>
              <a:t>user_id</a:t>
            </a:r>
            <a:r>
              <a:rPr lang="en-US" baseline="0" dirty="0" smtClean="0"/>
              <a:t>] = @user.id </a:t>
            </a:r>
          </a:p>
          <a:p>
            <a:r>
              <a:rPr lang="en-US" baseline="0" dirty="0" smtClean="0"/>
              <a:t>So that the user will be logged in as soon as an account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http://www.justinweiss.com/blog/2015/03/17/how-rails-sessions-work/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Rails-05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some users and verify that they have been added using </a:t>
            </a:r>
            <a:r>
              <a:rPr lang="en-US" dirty="0" smtClean="0">
                <a:solidFill>
                  <a:srgbClr val="00F400"/>
                </a:solidFill>
              </a:rPr>
              <a:t>rails console </a:t>
            </a:r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7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cookie: </a:t>
            </a:r>
            <a:r>
              <a:rPr lang="en-US" dirty="0" smtClean="0">
                <a:solidFill>
                  <a:srgbClr val="00F400"/>
                </a:solidFill>
              </a:rPr>
              <a:t>a small amount of information sent by a server to the browser, and then sent back by the browser on future page requests</a:t>
            </a:r>
          </a:p>
          <a:p>
            <a:endParaRPr lang="en-US" dirty="0"/>
          </a:p>
          <a:p>
            <a:r>
              <a:rPr lang="en-US" dirty="0" smtClean="0"/>
              <a:t>cookies are used for authentication, user tracking, user preferences, shopping carts,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cookies data consists of single name/value pair</a:t>
            </a:r>
          </a:p>
          <a:p>
            <a:r>
              <a:rPr lang="en-US" dirty="0" smtClean="0"/>
              <a:t>(sent in header of the client's HTTP GET or POST request)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session cookie</a:t>
            </a:r>
            <a:r>
              <a:rPr lang="en-US" dirty="0" smtClean="0"/>
              <a:t>: default type, temporary cookie that is stored only in the browser's memory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persistent cookie</a:t>
            </a:r>
            <a:r>
              <a:rPr lang="en-US" dirty="0" smtClean="0"/>
              <a:t>: stored in a file on the browser's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abstract concept to represent a series of HTTP requests and responses between a specific Web browser and server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00F400"/>
                </a:solidFill>
              </a:rPr>
              <a:t>http://</a:t>
            </a:r>
            <a:r>
              <a:rPr lang="en-US" dirty="0" smtClean="0">
                <a:solidFill>
                  <a:srgbClr val="00F400"/>
                </a:solidFill>
              </a:rPr>
              <a:t>guides.rubyonrails.org/security.html#sessions</a:t>
            </a:r>
            <a:r>
              <a:rPr lang="en-US" dirty="0" smtClean="0"/>
              <a:t> for your info on how Rails handles sessions)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Sessions </a:t>
            </a:r>
            <a:r>
              <a:rPr lang="en-US" dirty="0" err="1" smtClean="0"/>
              <a:t>vs</a:t>
            </a:r>
            <a:r>
              <a:rPr lang="en-US" dirty="0" smtClean="0"/>
              <a:t> cookies</a:t>
            </a:r>
          </a:p>
          <a:p>
            <a:endParaRPr lang="en-US" dirty="0"/>
          </a:p>
          <a:p>
            <a:r>
              <a:rPr lang="en-US" dirty="0" smtClean="0"/>
              <a:t>a cookie is data stored on the client</a:t>
            </a:r>
          </a:p>
          <a:p>
            <a:r>
              <a:rPr lang="en-US" dirty="0" smtClean="0"/>
              <a:t>a session's data is stored on the server </a:t>
            </a:r>
            <a:r>
              <a:rPr lang="en-US" dirty="0" smtClean="0">
                <a:solidFill>
                  <a:srgbClr val="00F400"/>
                </a:solidFill>
              </a:rPr>
              <a:t>(only 1 session per client)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6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sessions are often built on top of cookies:</a:t>
            </a:r>
          </a:p>
          <a:p>
            <a:endParaRPr lang="en-US" dirty="0"/>
          </a:p>
          <a:p>
            <a:r>
              <a:rPr lang="en-US" dirty="0" smtClean="0"/>
              <a:t>the only data the client stores is a cookie holding a unique </a:t>
            </a:r>
            <a:r>
              <a:rPr lang="en-US" dirty="0" smtClean="0">
                <a:solidFill>
                  <a:srgbClr val="00F400"/>
                </a:solidFill>
              </a:rPr>
              <a:t>session ID</a:t>
            </a:r>
          </a:p>
          <a:p>
            <a:endParaRPr lang="en-US" dirty="0"/>
          </a:p>
          <a:p>
            <a:r>
              <a:rPr lang="en-US" dirty="0" smtClean="0"/>
              <a:t>on each page request, the client sends its session ID cookie, and the server uses this to find and retrieve the client's session data</a:t>
            </a:r>
          </a:p>
        </p:txBody>
      </p:sp>
    </p:spTree>
    <p:extLst>
      <p:ext uri="{BB962C8B-B14F-4D97-AF65-F5344CB8AC3E}">
        <p14:creationId xmlns:p14="http://schemas.microsoft.com/office/powerpoint/2010/main" val="241119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Client’s browser makes an initial request to the server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 notes client’s IP address/browser, stores some local session data, and sends a session ID back to client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 sends that same session ID back to server on future requests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Server uses session ID to retrieve that data for the client’s session later, like a ticket given at a coat-check room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3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4-02-10 11.59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4" y="1258711"/>
            <a:ext cx="6578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create authentication we need the sessions </a:t>
            </a:r>
            <a:r>
              <a:rPr lang="en-US" dirty="0" smtClean="0"/>
              <a:t>controller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F400"/>
                </a:solidFill>
              </a:rPr>
              <a:t>rails g controller Sessions new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 ahead and add the following in routes: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F400"/>
                </a:solidFill>
              </a:rPr>
              <a:t>resources :sessions</a:t>
            </a:r>
          </a:p>
          <a:p>
            <a:endParaRPr lang="en-US" dirty="0"/>
          </a:p>
          <a:p>
            <a:r>
              <a:rPr lang="en-US" dirty="0" smtClean="0"/>
              <a:t>Check </a:t>
            </a:r>
            <a:r>
              <a:rPr lang="en-US" dirty="0" smtClean="0">
                <a:solidFill>
                  <a:srgbClr val="00F400"/>
                </a:solidFill>
              </a:rPr>
              <a:t>rake routes</a:t>
            </a:r>
            <a:r>
              <a:rPr lang="en-US" dirty="0" smtClean="0"/>
              <a:t> to confirm generated routes</a:t>
            </a:r>
          </a:p>
        </p:txBody>
      </p:sp>
    </p:spTree>
    <p:extLst>
      <p:ext uri="{BB962C8B-B14F-4D97-AF65-F5344CB8AC3E}">
        <p14:creationId xmlns:p14="http://schemas.microsoft.com/office/powerpoint/2010/main" val="41927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&lt;h1&gt;Log In&lt;/h1&gt;</a:t>
            </a:r>
          </a:p>
          <a:p>
            <a:endParaRPr lang="en-US" dirty="0"/>
          </a:p>
          <a:p>
            <a:r>
              <a:rPr lang="en-US" dirty="0"/>
              <a:t>&lt;%= </a:t>
            </a:r>
            <a:r>
              <a:rPr lang="en-US" dirty="0" err="1">
                <a:solidFill>
                  <a:srgbClr val="00F400"/>
                </a:solidFill>
              </a:rPr>
              <a:t>form_tag</a:t>
            </a:r>
            <a:r>
              <a:rPr lang="en-US" dirty="0"/>
              <a:t> </a:t>
            </a:r>
            <a:r>
              <a:rPr lang="en-US" dirty="0" err="1"/>
              <a:t>sessions_path</a:t>
            </a:r>
            <a:r>
              <a:rPr lang="en-US" dirty="0"/>
              <a:t> do %&gt;</a:t>
            </a:r>
          </a:p>
          <a:p>
            <a:r>
              <a:rPr lang="en-US" dirty="0"/>
              <a:t>  &lt;%= </a:t>
            </a:r>
            <a:r>
              <a:rPr lang="en-US" dirty="0" err="1"/>
              <a:t>label_tag</a:t>
            </a:r>
            <a:r>
              <a:rPr lang="en-US" dirty="0"/>
              <a:t> :email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text_field_tag</a:t>
            </a:r>
            <a:r>
              <a:rPr lang="en-US" dirty="0"/>
              <a:t> :email, </a:t>
            </a:r>
            <a:r>
              <a:rPr lang="en-US" dirty="0" err="1"/>
              <a:t>params</a:t>
            </a:r>
            <a:r>
              <a:rPr lang="en-US" dirty="0"/>
              <a:t>[:email]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label_tag</a:t>
            </a:r>
            <a:r>
              <a:rPr lang="en-US" dirty="0"/>
              <a:t> :password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password_field_tag</a:t>
            </a:r>
            <a:r>
              <a:rPr lang="en-US" dirty="0"/>
              <a:t> :password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submit_tag</a:t>
            </a:r>
            <a:r>
              <a:rPr lang="en-US" dirty="0"/>
              <a:t> "Log In" %&gt;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341363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Controller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SessionsController</a:t>
            </a:r>
            <a:r>
              <a:rPr lang="en-US" dirty="0"/>
              <a:t> &lt; </a:t>
            </a:r>
            <a:r>
              <a:rPr lang="en-US" dirty="0" err="1"/>
              <a:t>ApplicationController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new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create</a:t>
            </a:r>
          </a:p>
          <a:p>
            <a:r>
              <a:rPr lang="en-US" dirty="0"/>
              <a:t>    user = </a:t>
            </a:r>
            <a:r>
              <a:rPr lang="en-US" dirty="0" err="1"/>
              <a:t>User.find_by_email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[:email]) </a:t>
            </a:r>
          </a:p>
          <a:p>
            <a:r>
              <a:rPr lang="en-US" dirty="0"/>
              <a:t>    if </a:t>
            </a:r>
            <a:r>
              <a:rPr lang="en-US" dirty="0">
                <a:solidFill>
                  <a:srgbClr val="00F400"/>
                </a:solidFill>
              </a:rPr>
              <a:t>user &amp;&amp; </a:t>
            </a:r>
            <a:r>
              <a:rPr lang="en-US" dirty="0" err="1">
                <a:solidFill>
                  <a:srgbClr val="00F400"/>
                </a:solidFill>
              </a:rPr>
              <a:t>user.authenticate</a:t>
            </a:r>
            <a:r>
              <a:rPr lang="en-US" dirty="0">
                <a:solidFill>
                  <a:srgbClr val="00F400"/>
                </a:solidFill>
              </a:rPr>
              <a:t>(</a:t>
            </a:r>
            <a:r>
              <a:rPr lang="en-US" dirty="0" err="1">
                <a:solidFill>
                  <a:srgbClr val="00F400"/>
                </a:solidFill>
              </a:rPr>
              <a:t>params</a:t>
            </a:r>
            <a:r>
              <a:rPr lang="en-US" dirty="0">
                <a:solidFill>
                  <a:srgbClr val="00F400"/>
                </a:solidFill>
              </a:rPr>
              <a:t>[:password])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F400"/>
                </a:solidFill>
              </a:rPr>
              <a:t>session[: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>
                <a:solidFill>
                  <a:srgbClr val="00F400"/>
                </a:solidFill>
              </a:rPr>
              <a:t>] = user.id</a:t>
            </a:r>
          </a:p>
          <a:p>
            <a:r>
              <a:rPr lang="en-US" dirty="0"/>
              <a:t>     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root_path</a:t>
            </a:r>
            <a:r>
              <a:rPr lang="en-US" dirty="0"/>
              <a:t>, notice: "Logged in!"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flash.now.alert</a:t>
            </a:r>
            <a:r>
              <a:rPr lang="en-US" dirty="0"/>
              <a:t> = "Email or password is invalid"</a:t>
            </a:r>
          </a:p>
          <a:p>
            <a:r>
              <a:rPr lang="en-US" dirty="0"/>
              <a:t>      render "new" </a:t>
            </a:r>
          </a:p>
          <a:p>
            <a:r>
              <a:rPr lang="en-US" dirty="0"/>
              <a:t>    end 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8883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5" y="1902923"/>
            <a:ext cx="7274376" cy="33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Controller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in the sessions controller </a:t>
            </a:r>
          </a:p>
          <a:p>
            <a:r>
              <a:rPr lang="en-US" dirty="0" smtClean="0"/>
              <a:t># add destroy method for user to log out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destroy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400"/>
                </a:solidFill>
              </a:rPr>
              <a:t>session</a:t>
            </a:r>
            <a:r>
              <a:rPr lang="en-US" dirty="0">
                <a:solidFill>
                  <a:srgbClr val="00F400"/>
                </a:solidFill>
              </a:rPr>
              <a:t>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>
                <a:solidFill>
                  <a:srgbClr val="00F400"/>
                </a:solidFill>
              </a:rPr>
              <a:t>] = nil  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redirect_to</a:t>
            </a:r>
            <a:r>
              <a:rPr lang="en-US" dirty="0" smtClean="0"/>
              <a:t> </a:t>
            </a:r>
            <a:r>
              <a:rPr lang="en-US" dirty="0" err="1" smtClean="0"/>
              <a:t>root_path</a:t>
            </a:r>
            <a:r>
              <a:rPr lang="en-US" dirty="0" smtClean="0"/>
              <a:t>, </a:t>
            </a:r>
            <a:r>
              <a:rPr lang="en-US" dirty="0"/>
              <a:t>notice: "Logged out!"  end</a:t>
            </a:r>
          </a:p>
        </p:txBody>
      </p:sp>
    </p:spTree>
    <p:extLst>
      <p:ext uri="{BB962C8B-B14F-4D97-AF65-F5344CB8AC3E}">
        <p14:creationId xmlns:p14="http://schemas.microsoft.com/office/powerpoint/2010/main" val="129665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ApplicationController</a:t>
            </a:r>
            <a:r>
              <a:rPr lang="en-US" dirty="0"/>
              <a:t> &lt; </a:t>
            </a:r>
            <a:r>
              <a:rPr lang="en-US" dirty="0" err="1"/>
              <a:t>ActionController</a:t>
            </a:r>
            <a:r>
              <a:rPr lang="en-US" dirty="0"/>
              <a:t>::Base</a:t>
            </a:r>
          </a:p>
          <a:p>
            <a:r>
              <a:rPr lang="en-US" dirty="0"/>
              <a:t>  # Prevent CSRF attacks by raising an exception.</a:t>
            </a:r>
          </a:p>
          <a:p>
            <a:r>
              <a:rPr lang="en-US" dirty="0"/>
              <a:t>  # For APIs, you may want to use :</a:t>
            </a:r>
            <a:r>
              <a:rPr lang="en-US" dirty="0" err="1"/>
              <a:t>null_session</a:t>
            </a:r>
            <a:r>
              <a:rPr lang="en-US" dirty="0"/>
              <a:t> instead.</a:t>
            </a:r>
          </a:p>
          <a:p>
            <a:r>
              <a:rPr lang="en-US" dirty="0"/>
              <a:t>  </a:t>
            </a:r>
            <a:r>
              <a:rPr lang="en-US" dirty="0" err="1"/>
              <a:t>protect_from_forgery</a:t>
            </a:r>
            <a:r>
              <a:rPr lang="en-US" dirty="0"/>
              <a:t> with: :exception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F400"/>
                </a:solidFill>
              </a:rPr>
              <a:t>current_user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rgbClr val="00F400"/>
                </a:solidFill>
              </a:rPr>
              <a:t>@</a:t>
            </a:r>
            <a:r>
              <a:rPr lang="en-US" dirty="0" err="1">
                <a:solidFill>
                  <a:srgbClr val="00F400"/>
                </a:solidFill>
              </a:rPr>
              <a:t>current_user</a:t>
            </a:r>
            <a:r>
              <a:rPr lang="en-US" dirty="0"/>
              <a:t> ||= </a:t>
            </a:r>
            <a:r>
              <a:rPr lang="en-US" dirty="0" err="1"/>
              <a:t>User.find</a:t>
            </a:r>
            <a:r>
              <a:rPr lang="en-US" dirty="0"/>
              <a:t>(</a:t>
            </a:r>
            <a:r>
              <a:rPr lang="en-US" dirty="0">
                <a:solidFill>
                  <a:srgbClr val="00F400"/>
                </a:solidFill>
              </a:rPr>
              <a:t>session[:</a:t>
            </a:r>
            <a:r>
              <a:rPr lang="en-US" dirty="0" err="1">
                <a:solidFill>
                  <a:srgbClr val="00F400"/>
                </a:solidFill>
              </a:rPr>
              <a:t>user_id</a:t>
            </a:r>
            <a:r>
              <a:rPr lang="en-US" dirty="0">
                <a:solidFill>
                  <a:srgbClr val="00F400"/>
                </a:solidFill>
              </a:rPr>
              <a:t>]</a:t>
            </a:r>
            <a:r>
              <a:rPr lang="en-US" dirty="0"/>
              <a:t>) if session[: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  <a:r>
              <a:rPr lang="en-US" dirty="0" err="1"/>
              <a:t>helper_method</a:t>
            </a:r>
            <a:r>
              <a:rPr lang="en-US" dirty="0"/>
              <a:t> :</a:t>
            </a:r>
            <a:r>
              <a:rPr lang="en-US" dirty="0" err="1"/>
              <a:t>current_user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user as logged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&lt;% </a:t>
            </a:r>
            <a:r>
              <a:rPr lang="en-US" dirty="0">
                <a:solidFill>
                  <a:srgbClr val="00F400"/>
                </a:solidFill>
              </a:rPr>
              <a:t>if </a:t>
            </a:r>
            <a:r>
              <a:rPr lang="en-US" dirty="0" err="1">
                <a:solidFill>
                  <a:srgbClr val="00F400"/>
                </a:solidFill>
              </a:rPr>
              <a:t>current_user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/>
              <a:t>%&gt; </a:t>
            </a:r>
          </a:p>
          <a:p>
            <a:r>
              <a:rPr lang="en-US" dirty="0" smtClean="0"/>
              <a:t>  &lt;</a:t>
            </a:r>
            <a:r>
              <a:rPr lang="en-US" dirty="0"/>
              <a:t>li style="text-color:#</a:t>
            </a:r>
            <a:r>
              <a:rPr lang="en-US" dirty="0" err="1"/>
              <a:t>fff</a:t>
            </a:r>
            <a:r>
              <a:rPr lang="en-US" dirty="0"/>
              <a:t>; font-size:25px</a:t>
            </a:r>
            <a:r>
              <a:rPr lang="en-US" dirty="0" smtClean="0"/>
              <a:t>;"&gt;</a:t>
            </a:r>
          </a:p>
          <a:p>
            <a:r>
              <a:rPr lang="en-US" dirty="0"/>
              <a:t> </a:t>
            </a:r>
            <a:r>
              <a:rPr lang="en-US" dirty="0" smtClean="0"/>
              <a:t>   Logged </a:t>
            </a:r>
            <a:r>
              <a:rPr lang="en-US" dirty="0"/>
              <a:t>in as &lt;%= </a:t>
            </a:r>
            <a:r>
              <a:rPr lang="en-US" dirty="0" err="1"/>
              <a:t>current_user.email</a:t>
            </a:r>
            <a:r>
              <a:rPr lang="en-US" dirty="0"/>
              <a:t> </a:t>
            </a:r>
            <a:r>
              <a:rPr lang="en-US" dirty="0" smtClean="0"/>
              <a:t>%&gt;</a:t>
            </a:r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&lt;%= </a:t>
            </a:r>
            <a:r>
              <a:rPr lang="en-US" dirty="0" err="1"/>
              <a:t>link_to</a:t>
            </a:r>
            <a:r>
              <a:rPr lang="en-US" dirty="0"/>
              <a:t> "Log Out", </a:t>
            </a:r>
            <a:r>
              <a:rPr lang="en-US" dirty="0" err="1">
                <a:solidFill>
                  <a:srgbClr val="00F400"/>
                </a:solidFill>
              </a:rPr>
              <a:t>session_path</a:t>
            </a:r>
            <a:r>
              <a:rPr lang="en-US" dirty="0">
                <a:solidFill>
                  <a:srgbClr val="00F400"/>
                </a:solidFill>
              </a:rPr>
              <a:t>("current"), method: "delete" </a:t>
            </a:r>
            <a:r>
              <a:rPr lang="en-US" dirty="0"/>
              <a:t>%&gt;</a:t>
            </a:r>
          </a:p>
          <a:p>
            <a:r>
              <a:rPr lang="en-US" dirty="0" smtClean="0"/>
              <a:t>&lt;% </a:t>
            </a:r>
            <a:r>
              <a:rPr lang="en-US" dirty="0"/>
              <a:t>else %&gt;</a:t>
            </a:r>
          </a:p>
          <a:p>
            <a:r>
              <a:rPr lang="en-US" dirty="0" smtClean="0"/>
              <a:t>  &lt;</a:t>
            </a:r>
            <a:r>
              <a:rPr lang="en-US" dirty="0"/>
              <a:t>li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&lt;%= </a:t>
            </a:r>
            <a:r>
              <a:rPr lang="en-US" dirty="0" err="1"/>
              <a:t>link_to</a:t>
            </a:r>
            <a:r>
              <a:rPr lang="en-US" dirty="0"/>
              <a:t> "Log in", </a:t>
            </a:r>
            <a:r>
              <a:rPr lang="en-US" dirty="0" err="1"/>
              <a:t>new_session_path</a:t>
            </a:r>
            <a:r>
              <a:rPr lang="en-US" dirty="0"/>
              <a:t> </a:t>
            </a:r>
            <a:r>
              <a:rPr lang="en-US" dirty="0" smtClean="0"/>
              <a:t>%&gt;    </a:t>
            </a:r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li&gt;</a:t>
            </a:r>
          </a:p>
          <a:p>
            <a:r>
              <a:rPr lang="en-US" dirty="0" smtClean="0"/>
              <a:t>&lt;% </a:t>
            </a:r>
            <a:r>
              <a:rPr lang="en-US" dirty="0">
                <a:solidFill>
                  <a:srgbClr val="00F400"/>
                </a:solidFill>
              </a:rPr>
              <a:t>end</a:t>
            </a:r>
            <a:r>
              <a:rPr lang="en-US" dirty="0"/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2390884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ApplicationController</a:t>
            </a:r>
            <a:r>
              <a:rPr lang="en-US" dirty="0"/>
              <a:t> &lt; </a:t>
            </a:r>
            <a:r>
              <a:rPr lang="en-US" dirty="0" err="1"/>
              <a:t>ActionController</a:t>
            </a:r>
            <a:r>
              <a:rPr lang="en-US" dirty="0"/>
              <a:t>::Base</a:t>
            </a:r>
          </a:p>
          <a:p>
            <a:r>
              <a:rPr lang="en-US" dirty="0"/>
              <a:t>  # Prevent CSRF attacks by raising an exception.</a:t>
            </a:r>
          </a:p>
          <a:p>
            <a:r>
              <a:rPr lang="en-US" dirty="0"/>
              <a:t>  # For APIs, you may want to use :</a:t>
            </a:r>
            <a:r>
              <a:rPr lang="en-US" dirty="0" err="1"/>
              <a:t>null_session</a:t>
            </a:r>
            <a:r>
              <a:rPr lang="en-US" dirty="0"/>
              <a:t> instead.</a:t>
            </a:r>
          </a:p>
          <a:p>
            <a:r>
              <a:rPr lang="en-US" dirty="0"/>
              <a:t>  </a:t>
            </a:r>
            <a:r>
              <a:rPr lang="en-US" dirty="0" err="1"/>
              <a:t>protect_from_forgery</a:t>
            </a:r>
            <a:r>
              <a:rPr lang="en-US" dirty="0"/>
              <a:t> with: :exception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current_user</a:t>
            </a:r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current_user</a:t>
            </a:r>
            <a:r>
              <a:rPr lang="en-US" dirty="0"/>
              <a:t> ||= </a:t>
            </a:r>
            <a:r>
              <a:rPr lang="en-US" dirty="0" err="1"/>
              <a:t>User.find</a:t>
            </a:r>
            <a:r>
              <a:rPr lang="en-US" dirty="0"/>
              <a:t>(session[:</a:t>
            </a:r>
            <a:r>
              <a:rPr lang="en-US" dirty="0" err="1"/>
              <a:t>user_id</a:t>
            </a:r>
            <a:r>
              <a:rPr lang="en-US" dirty="0"/>
              <a:t>]) if session[: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  <a:r>
              <a:rPr lang="en-US" dirty="0" err="1"/>
              <a:t>helper_method</a:t>
            </a:r>
            <a:r>
              <a:rPr lang="en-US" dirty="0"/>
              <a:t> :</a:t>
            </a:r>
            <a:r>
              <a:rPr lang="en-US" dirty="0" err="1"/>
              <a:t>current_user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F400"/>
                </a:solidFill>
              </a:rPr>
              <a:t>  </a:t>
            </a:r>
            <a:r>
              <a:rPr lang="en-US" dirty="0" err="1">
                <a:solidFill>
                  <a:srgbClr val="00F400"/>
                </a:solidFill>
              </a:rPr>
              <a:t>def</a:t>
            </a:r>
            <a:r>
              <a:rPr lang="en-US" dirty="0">
                <a:solidFill>
                  <a:srgbClr val="00F400"/>
                </a:solidFill>
              </a:rPr>
              <a:t> authorize</a:t>
            </a:r>
          </a:p>
          <a:p>
            <a:r>
              <a:rPr lang="en-US" dirty="0">
                <a:solidFill>
                  <a:srgbClr val="00F400"/>
                </a:solidFill>
              </a:rPr>
              <a:t>    </a:t>
            </a:r>
            <a:r>
              <a:rPr lang="en-US" dirty="0" err="1">
                <a:solidFill>
                  <a:srgbClr val="00F400"/>
                </a:solidFill>
              </a:rPr>
              <a:t>redirect_to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new_session_path</a:t>
            </a:r>
            <a:r>
              <a:rPr lang="en-US" dirty="0">
                <a:solidFill>
                  <a:srgbClr val="00F400"/>
                </a:solidFill>
              </a:rPr>
              <a:t>, alert: "Not authorized" if </a:t>
            </a:r>
            <a:r>
              <a:rPr lang="en-US" dirty="0" err="1">
                <a:solidFill>
                  <a:srgbClr val="00F400"/>
                </a:solidFill>
              </a:rPr>
              <a:t>current_user.nil</a:t>
            </a:r>
            <a:r>
              <a:rPr lang="en-US" dirty="0">
                <a:solidFill>
                  <a:srgbClr val="00F400"/>
                </a:solidFill>
              </a:rPr>
              <a:t>?</a:t>
            </a:r>
          </a:p>
          <a:p>
            <a:r>
              <a:rPr lang="en-US" dirty="0">
                <a:solidFill>
                  <a:srgbClr val="00F400"/>
                </a:solidFill>
              </a:rPr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Restricting action to logged in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HomeController</a:t>
            </a:r>
            <a:r>
              <a:rPr lang="en-US" dirty="0"/>
              <a:t> &lt; </a:t>
            </a:r>
            <a:r>
              <a:rPr lang="en-US" dirty="0" err="1"/>
              <a:t>ApplicationController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F400"/>
                </a:solidFill>
              </a:rPr>
              <a:t>before_filter</a:t>
            </a:r>
            <a:r>
              <a:rPr lang="en-US" dirty="0">
                <a:solidFill>
                  <a:srgbClr val="00F400"/>
                </a:solidFill>
              </a:rPr>
              <a:t> :authorize, only: [:</a:t>
            </a:r>
            <a:r>
              <a:rPr lang="en-US" dirty="0" err="1">
                <a:solidFill>
                  <a:srgbClr val="00F400"/>
                </a:solidFill>
              </a:rPr>
              <a:t>new,:edit</a:t>
            </a:r>
            <a:r>
              <a:rPr lang="en-US" dirty="0">
                <a:solidFill>
                  <a:srgbClr val="00F400"/>
                </a:solidFill>
              </a:rPr>
              <a:t>] 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create</a:t>
            </a:r>
          </a:p>
          <a:p>
            <a:r>
              <a:rPr lang="en-US" dirty="0"/>
              <a:t>    </a:t>
            </a:r>
            <a:r>
              <a:rPr lang="en-US" dirty="0" err="1"/>
              <a:t>Quote.create</a:t>
            </a:r>
            <a:r>
              <a:rPr lang="en-US" dirty="0"/>
              <a:t>(body: </a:t>
            </a:r>
            <a:r>
              <a:rPr lang="en-US" dirty="0" err="1"/>
              <a:t>params</a:t>
            </a:r>
            <a:r>
              <a:rPr lang="en-US" dirty="0"/>
              <a:t>[:body], author: </a:t>
            </a:r>
            <a:r>
              <a:rPr lang="en-US" dirty="0" err="1"/>
              <a:t>params</a:t>
            </a:r>
            <a:r>
              <a:rPr lang="en-US" dirty="0"/>
              <a:t>[:author]) </a:t>
            </a:r>
          </a:p>
          <a:p>
            <a:r>
              <a:rPr lang="en-US" dirty="0"/>
              <a:t>   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quote_path</a:t>
            </a:r>
            <a:r>
              <a:rPr lang="en-US" dirty="0"/>
              <a:t>, notice: "Quote added!"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new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edit</a:t>
            </a:r>
          </a:p>
          <a:p>
            <a:r>
              <a:rPr lang="en-US" dirty="0"/>
              <a:t>    @quote = </a:t>
            </a:r>
            <a:r>
              <a:rPr lang="en-US" dirty="0" err="1"/>
              <a:t>Quote.find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[:id])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update</a:t>
            </a:r>
          </a:p>
          <a:p>
            <a:r>
              <a:rPr lang="en-US" dirty="0"/>
              <a:t>    q = </a:t>
            </a:r>
            <a:r>
              <a:rPr lang="en-US" dirty="0" err="1"/>
              <a:t>Quote.find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[:id])</a:t>
            </a:r>
          </a:p>
          <a:p>
            <a:r>
              <a:rPr lang="en-US" dirty="0"/>
              <a:t>    </a:t>
            </a:r>
            <a:r>
              <a:rPr lang="en-US" dirty="0" err="1"/>
              <a:t>q.update</a:t>
            </a:r>
            <a:r>
              <a:rPr lang="en-US" dirty="0"/>
              <a:t>(body: </a:t>
            </a:r>
            <a:r>
              <a:rPr lang="en-US" dirty="0" err="1"/>
              <a:t>params</a:t>
            </a:r>
            <a:r>
              <a:rPr lang="en-US" dirty="0"/>
              <a:t>[:body], author: </a:t>
            </a:r>
            <a:r>
              <a:rPr lang="en-US" dirty="0" err="1"/>
              <a:t>params</a:t>
            </a:r>
            <a:r>
              <a:rPr lang="en-US" dirty="0"/>
              <a:t>[:author])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6032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new users and restrict access to logged in users when it comes to creating or updating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2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named routes to makes URLs prettier in your project: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get </a:t>
            </a:r>
            <a:r>
              <a:rPr lang="en-US" dirty="0">
                <a:solidFill>
                  <a:srgbClr val="00F400"/>
                </a:solidFill>
              </a:rPr>
              <a:t>'signup', to: '</a:t>
            </a:r>
            <a:r>
              <a:rPr lang="en-US" dirty="0" err="1">
                <a:solidFill>
                  <a:srgbClr val="00F400"/>
                </a:solidFill>
              </a:rPr>
              <a:t>users#new</a:t>
            </a:r>
            <a:r>
              <a:rPr lang="en-US" dirty="0">
                <a:solidFill>
                  <a:srgbClr val="00F400"/>
                </a:solidFill>
              </a:rPr>
              <a:t>', as: :</a:t>
            </a:r>
            <a:r>
              <a:rPr lang="en-US" dirty="0" smtClean="0">
                <a:solidFill>
                  <a:srgbClr val="00F400"/>
                </a:solidFill>
              </a:rPr>
              <a:t>signup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get </a:t>
            </a:r>
            <a:r>
              <a:rPr lang="en-US" dirty="0">
                <a:solidFill>
                  <a:srgbClr val="00F400"/>
                </a:solidFill>
              </a:rPr>
              <a:t>'login', to: '</a:t>
            </a:r>
            <a:r>
              <a:rPr lang="en-US" dirty="0" err="1">
                <a:solidFill>
                  <a:srgbClr val="00F400"/>
                </a:solidFill>
              </a:rPr>
              <a:t>sessions#new</a:t>
            </a:r>
            <a:r>
              <a:rPr lang="en-US" dirty="0">
                <a:solidFill>
                  <a:srgbClr val="00F400"/>
                </a:solidFill>
              </a:rPr>
              <a:t>', as: :</a:t>
            </a:r>
            <a:r>
              <a:rPr lang="en-US" dirty="0" smtClean="0">
                <a:solidFill>
                  <a:srgbClr val="00F400"/>
                </a:solidFill>
              </a:rPr>
              <a:t>login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get </a:t>
            </a:r>
            <a:r>
              <a:rPr lang="en-US" dirty="0">
                <a:solidFill>
                  <a:srgbClr val="00F400"/>
                </a:solidFill>
              </a:rPr>
              <a:t>'logout', to: '</a:t>
            </a:r>
            <a:r>
              <a:rPr lang="en-US" dirty="0" err="1">
                <a:solidFill>
                  <a:srgbClr val="00F400"/>
                </a:solidFill>
              </a:rPr>
              <a:t>sessions#destroy</a:t>
            </a:r>
            <a:r>
              <a:rPr lang="en-US" dirty="0">
                <a:solidFill>
                  <a:srgbClr val="00F400"/>
                </a:solidFill>
              </a:rPr>
              <a:t>', as: :logout</a:t>
            </a:r>
          </a:p>
        </p:txBody>
      </p:sp>
    </p:spTree>
    <p:extLst>
      <p:ext uri="{BB962C8B-B14F-4D97-AF65-F5344CB8AC3E}">
        <p14:creationId xmlns:p14="http://schemas.microsoft.com/office/powerpoint/2010/main" val="34370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Scaffolds are great but let's not</a:t>
            </a:r>
          </a:p>
          <a:p>
            <a:r>
              <a:rPr lang="en-US" dirty="0" smtClean="0"/>
              <a:t>use them yet…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rails destroy scaffold User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(if you have been following the book)</a:t>
            </a:r>
          </a:p>
          <a:p>
            <a:endParaRPr lang="en-US" dirty="0" smtClean="0"/>
          </a:p>
          <a:p>
            <a:r>
              <a:rPr lang="en-US" dirty="0" smtClean="0"/>
              <a:t>We will start using Scaffold once we are more familiar with Rails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resource route maps a number of related requests to actions in a single </a:t>
            </a:r>
            <a:r>
              <a:rPr lang="en-US" dirty="0" smtClean="0"/>
              <a:t>controller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guides.rubyonrails.org/routing.html#resource-routing-the-rails-default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rails g resource </a:t>
            </a:r>
            <a:r>
              <a:rPr lang="en-US" dirty="0">
                <a:solidFill>
                  <a:srgbClr val="00F400"/>
                </a:solidFill>
              </a:rPr>
              <a:t>User email </a:t>
            </a:r>
            <a:r>
              <a:rPr lang="en-US" dirty="0" err="1">
                <a:solidFill>
                  <a:srgbClr val="00F400"/>
                </a:solidFill>
              </a:rPr>
              <a:t>password_digest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Notice that it inserts the following in routes: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resources :users</a:t>
            </a:r>
          </a:p>
        </p:txBody>
      </p:sp>
    </p:spTree>
    <p:extLst>
      <p:ext uri="{BB962C8B-B14F-4D97-AF65-F5344CB8AC3E}">
        <p14:creationId xmlns:p14="http://schemas.microsoft.com/office/powerpoint/2010/main" val="31576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resource?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Trying the following command to see the routes generated by "resources :users"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F400"/>
                </a:solidFill>
              </a:rPr>
              <a:t>rake routes</a:t>
            </a:r>
          </a:p>
          <a:p>
            <a:endParaRPr lang="en-US" dirty="0"/>
          </a:p>
          <a:p>
            <a:r>
              <a:rPr lang="en-US" dirty="0" smtClean="0"/>
              <a:t>Do you see the routes generated by the following?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>
                <a:solidFill>
                  <a:srgbClr val="00F400"/>
                </a:solidFill>
              </a:rPr>
              <a:t>resources :users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Allowing users to signup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Don't forget to create tables by running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db:migrate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and make sure you add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F400"/>
                </a:solidFill>
              </a:rPr>
              <a:t>gem '</a:t>
            </a:r>
            <a:r>
              <a:rPr lang="en-US" dirty="0" err="1" smtClean="0">
                <a:solidFill>
                  <a:srgbClr val="00F400"/>
                </a:solidFill>
              </a:rPr>
              <a:t>bcrypt</a:t>
            </a:r>
            <a:r>
              <a:rPr lang="en-US" dirty="0">
                <a:solidFill>
                  <a:srgbClr val="00F400"/>
                </a:solidFill>
              </a:rPr>
              <a:t>',       '3.1.7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to your </a:t>
            </a:r>
            <a:r>
              <a:rPr lang="en-US" dirty="0" err="1" smtClean="0">
                <a:solidFill>
                  <a:srgbClr val="00F400"/>
                </a:solidFill>
              </a:rPr>
              <a:t>Gemfile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Don't forget to place a link to the sign-up page:</a:t>
            </a:r>
          </a:p>
          <a:p>
            <a:r>
              <a:rPr lang="en-US" dirty="0">
                <a:solidFill>
                  <a:srgbClr val="00F400"/>
                </a:solidFill>
              </a:rPr>
              <a:t> &lt;%= </a:t>
            </a:r>
            <a:r>
              <a:rPr lang="en-US" dirty="0" err="1">
                <a:solidFill>
                  <a:srgbClr val="00F400"/>
                </a:solidFill>
              </a:rPr>
              <a:t>link_to</a:t>
            </a:r>
            <a:r>
              <a:rPr lang="en-US" dirty="0">
                <a:solidFill>
                  <a:srgbClr val="00F400"/>
                </a:solidFill>
              </a:rPr>
              <a:t> "Please Sign Up!", </a:t>
            </a:r>
            <a:r>
              <a:rPr lang="en-US" dirty="0" err="1">
                <a:solidFill>
                  <a:srgbClr val="00F400"/>
                </a:solidFill>
              </a:rPr>
              <a:t>new_user_path</a:t>
            </a:r>
            <a:r>
              <a:rPr lang="en-US" dirty="0">
                <a:solidFill>
                  <a:srgbClr val="00F400"/>
                </a:solidFill>
              </a:rPr>
              <a:t>, class: </a:t>
            </a:r>
            <a:r>
              <a:rPr lang="en-US" dirty="0" smtClean="0">
                <a:solidFill>
                  <a:srgbClr val="00F400"/>
                </a:solidFill>
              </a:rPr>
              <a:t>"</a:t>
            </a:r>
            <a:r>
              <a:rPr lang="en-US" dirty="0" err="1" smtClean="0">
                <a:solidFill>
                  <a:srgbClr val="00F400"/>
                </a:solidFill>
              </a:rPr>
              <a:t>btn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btn-lg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btn</a:t>
            </a:r>
            <a:r>
              <a:rPr lang="en-US" dirty="0" smtClean="0">
                <a:solidFill>
                  <a:srgbClr val="00F400"/>
                </a:solidFill>
              </a:rPr>
              <a:t>-primary" </a:t>
            </a:r>
            <a:r>
              <a:rPr lang="en-US" dirty="0">
                <a:solidFill>
                  <a:srgbClr val="00F400"/>
                </a:solidFill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5996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class User &lt; </a:t>
            </a:r>
            <a:r>
              <a:rPr lang="en-US" dirty="0" err="1"/>
              <a:t>ActiveRecord</a:t>
            </a:r>
            <a:r>
              <a:rPr lang="en-US" dirty="0"/>
              <a:t>::Base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F400"/>
                </a:solidFill>
              </a:rPr>
              <a:t>has_secure_password</a:t>
            </a:r>
            <a:r>
              <a:rPr lang="en-US" dirty="0"/>
              <a:t>  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validates_uniqueness_of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email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# the model now accepts </a:t>
            </a:r>
            <a:r>
              <a:rPr lang="en-US" dirty="0" smtClean="0">
                <a:solidFill>
                  <a:srgbClr val="00F400"/>
                </a:solidFill>
              </a:rPr>
              <a:t>password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# </a:t>
            </a:r>
            <a:r>
              <a:rPr lang="en-US" dirty="0" err="1" smtClean="0">
                <a:solidFill>
                  <a:srgbClr val="00F400"/>
                </a:solidFill>
              </a:rPr>
              <a:t>password_confirmation</a:t>
            </a:r>
            <a:r>
              <a:rPr lang="en-US" dirty="0" smtClean="0"/>
              <a:t> to generate</a:t>
            </a:r>
          </a:p>
          <a:p>
            <a:r>
              <a:rPr lang="en-US" dirty="0" smtClean="0"/>
              <a:t># </a:t>
            </a:r>
            <a:r>
              <a:rPr lang="en-US" dirty="0" err="1" smtClean="0">
                <a:solidFill>
                  <a:srgbClr val="00F400"/>
                </a:solidFill>
              </a:rPr>
              <a:t>password_digest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2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UsersController</a:t>
            </a:r>
            <a:r>
              <a:rPr lang="en-US" dirty="0"/>
              <a:t> &lt; </a:t>
            </a:r>
            <a:r>
              <a:rPr lang="en-US" dirty="0" err="1"/>
              <a:t>ApplicationController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F400"/>
                </a:solidFill>
              </a:rPr>
              <a:t>index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00F400"/>
                </a:solidFill>
              </a:rPr>
              <a:t>redirect_to</a:t>
            </a:r>
            <a:r>
              <a:rPr lang="en-US" dirty="0"/>
              <a:t> </a:t>
            </a:r>
            <a:r>
              <a:rPr lang="en-US" dirty="0" err="1"/>
              <a:t>new_user_path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F400"/>
                </a:solidFill>
              </a:rPr>
              <a:t>new</a:t>
            </a:r>
          </a:p>
          <a:p>
            <a:r>
              <a:rPr lang="en-US" dirty="0"/>
              <a:t>    @user = </a:t>
            </a:r>
            <a:r>
              <a:rPr lang="en-US" dirty="0" err="1"/>
              <a:t>User.new</a:t>
            </a:r>
            <a:r>
              <a:rPr lang="en-US" dirty="0"/>
              <a:t> </a:t>
            </a:r>
          </a:p>
          <a:p>
            <a:r>
              <a:rPr lang="en-US" dirty="0"/>
              <a:t>  end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F400"/>
                </a:solidFill>
              </a:rPr>
              <a:t>create</a:t>
            </a:r>
          </a:p>
          <a:p>
            <a:r>
              <a:rPr lang="en-US" dirty="0"/>
              <a:t>    @user = </a:t>
            </a:r>
            <a:r>
              <a:rPr lang="en-US" dirty="0" err="1"/>
              <a:t>User.new</a:t>
            </a:r>
            <a:r>
              <a:rPr lang="en-US" dirty="0"/>
              <a:t>(</a:t>
            </a:r>
            <a:r>
              <a:rPr lang="en-US" dirty="0" err="1"/>
              <a:t>params.require</a:t>
            </a:r>
            <a:r>
              <a:rPr lang="en-US" dirty="0"/>
              <a:t>(:user).permit(:email,:password,:</a:t>
            </a:r>
            <a:r>
              <a:rPr lang="en-US" dirty="0" err="1"/>
              <a:t>password_confirmation</a:t>
            </a:r>
            <a:r>
              <a:rPr lang="en-US" dirty="0"/>
              <a:t>))</a:t>
            </a:r>
          </a:p>
          <a:p>
            <a:r>
              <a:rPr lang="en-US" dirty="0"/>
              <a:t>    if @</a:t>
            </a:r>
            <a:r>
              <a:rPr lang="en-US" dirty="0" err="1"/>
              <a:t>user.save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00F400"/>
                </a:solidFill>
              </a:rPr>
              <a:t>redirect_to</a:t>
            </a:r>
            <a:r>
              <a:rPr lang="en-US" dirty="0"/>
              <a:t> </a:t>
            </a:r>
            <a:r>
              <a:rPr lang="en-US" dirty="0" err="1"/>
              <a:t>root_path</a:t>
            </a:r>
            <a:r>
              <a:rPr lang="en-US" dirty="0"/>
              <a:t>, notice: "Thanks for signing up!"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render "new"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3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form: </a:t>
            </a:r>
            <a:r>
              <a:rPr lang="en-US" dirty="0" err="1" smtClean="0"/>
              <a:t>new.html.erb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&lt;%= </a:t>
            </a:r>
            <a:r>
              <a:rPr lang="en-US" dirty="0" err="1">
                <a:solidFill>
                  <a:srgbClr val="00F400"/>
                </a:solidFill>
              </a:rPr>
              <a:t>form_for</a:t>
            </a:r>
            <a:r>
              <a:rPr lang="en-US" dirty="0"/>
              <a:t> @user do |f| %&gt;</a:t>
            </a:r>
          </a:p>
          <a:p>
            <a:r>
              <a:rPr lang="en-US" dirty="0"/>
              <a:t>  &lt;% </a:t>
            </a:r>
            <a:r>
              <a:rPr lang="en-US" dirty="0">
                <a:solidFill>
                  <a:srgbClr val="00F400"/>
                </a:solidFill>
              </a:rPr>
              <a:t>if @</a:t>
            </a:r>
            <a:r>
              <a:rPr lang="en-US" dirty="0" err="1">
                <a:solidFill>
                  <a:srgbClr val="00F400"/>
                </a:solidFill>
              </a:rPr>
              <a:t>user.errors.any</a:t>
            </a:r>
            <a:r>
              <a:rPr lang="en-US" dirty="0">
                <a:solidFill>
                  <a:srgbClr val="00F400"/>
                </a:solidFill>
              </a:rPr>
              <a:t>? </a:t>
            </a:r>
            <a:r>
              <a:rPr lang="en-US" dirty="0"/>
              <a:t>%&gt;</a:t>
            </a:r>
          </a:p>
          <a:p>
            <a:r>
              <a:rPr lang="en-US" dirty="0"/>
              <a:t>    &lt;%= "Error in form" %&gt;</a:t>
            </a:r>
          </a:p>
          <a:p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&lt;% @</a:t>
            </a:r>
            <a:r>
              <a:rPr lang="en-US" dirty="0" err="1"/>
              <a:t>user.errors.full_messages.each</a:t>
            </a:r>
            <a:r>
              <a:rPr lang="en-US" dirty="0"/>
              <a:t> do |message| %&gt;</a:t>
            </a:r>
          </a:p>
          <a:p>
            <a:r>
              <a:rPr lang="en-US" dirty="0"/>
              <a:t>        &lt;li&gt;&lt;%= message %&gt;&lt;/li&gt; </a:t>
            </a:r>
          </a:p>
          <a:p>
            <a:r>
              <a:rPr lang="en-US" dirty="0"/>
              <a:t>      &lt;% end %&gt;</a:t>
            </a:r>
          </a:p>
          <a:p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&lt;% </a:t>
            </a:r>
            <a:r>
              <a:rPr lang="en-US" dirty="0">
                <a:solidFill>
                  <a:srgbClr val="00F400"/>
                </a:solidFill>
              </a:rPr>
              <a:t>end</a:t>
            </a:r>
            <a:r>
              <a:rPr lang="en-US" dirty="0"/>
              <a:t> %&gt;</a:t>
            </a:r>
          </a:p>
          <a:p>
            <a:endParaRPr lang="en-US" dirty="0"/>
          </a:p>
          <a:p>
            <a:r>
              <a:rPr lang="en-US" dirty="0"/>
              <a:t>  &lt;%= </a:t>
            </a:r>
            <a:r>
              <a:rPr lang="en-US" dirty="0" err="1"/>
              <a:t>f.label</a:t>
            </a:r>
            <a:r>
              <a:rPr lang="en-US" dirty="0"/>
              <a:t> :email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f.text_field</a:t>
            </a:r>
            <a:r>
              <a:rPr lang="en-US" dirty="0"/>
              <a:t> :email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f.label</a:t>
            </a:r>
            <a:r>
              <a:rPr lang="en-US" dirty="0"/>
              <a:t> :password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f.password_field</a:t>
            </a:r>
            <a:r>
              <a:rPr lang="en-US" dirty="0"/>
              <a:t> :password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f.label</a:t>
            </a:r>
            <a:r>
              <a:rPr lang="en-US" dirty="0"/>
              <a:t> :</a:t>
            </a:r>
            <a:r>
              <a:rPr lang="en-US" dirty="0" err="1"/>
              <a:t>password_confirmation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f.password_field</a:t>
            </a:r>
            <a:r>
              <a:rPr lang="en-US" dirty="0"/>
              <a:t> :</a:t>
            </a:r>
            <a:r>
              <a:rPr lang="en-US" dirty="0" err="1"/>
              <a:t>password_confirmation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&lt;%= </a:t>
            </a:r>
            <a:r>
              <a:rPr lang="en-US" dirty="0" err="1"/>
              <a:t>f.submit</a:t>
            </a:r>
            <a:r>
              <a:rPr lang="en-US" dirty="0"/>
              <a:t> %&gt;</a:t>
            </a:r>
          </a:p>
          <a:p>
            <a:r>
              <a:rPr lang="en-US" dirty="0"/>
              <a:t>&lt;% </a:t>
            </a:r>
            <a:r>
              <a:rPr lang="en-US" dirty="0">
                <a:solidFill>
                  <a:srgbClr val="00F400"/>
                </a:solidFill>
              </a:rPr>
              <a:t>end</a:t>
            </a:r>
            <a:r>
              <a:rPr lang="en-US" dirty="0"/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3702712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44331</TotalTime>
  <Words>1319</Words>
  <Application>Microsoft Office PowerPoint</Application>
  <PresentationFormat>On-screen Show (4:3)</PresentationFormat>
  <Paragraphs>272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Template</vt:lpstr>
      <vt:lpstr>Rails-05</vt:lpstr>
      <vt:lpstr>PowerPoint Presentation</vt:lpstr>
      <vt:lpstr>Scaffolds</vt:lpstr>
      <vt:lpstr>generate resource</vt:lpstr>
      <vt:lpstr>what is a resource?</vt:lpstr>
      <vt:lpstr>Allowing users to signup</vt:lpstr>
      <vt:lpstr>User model</vt:lpstr>
      <vt:lpstr>User controller</vt:lpstr>
      <vt:lpstr>New user form: new.html.erb</vt:lpstr>
      <vt:lpstr>Exercise</vt:lpstr>
      <vt:lpstr>Cookies 1</vt:lpstr>
      <vt:lpstr>Cookies 2</vt:lpstr>
      <vt:lpstr>Session 1</vt:lpstr>
      <vt:lpstr>Session 2</vt:lpstr>
      <vt:lpstr>Session 3</vt:lpstr>
      <vt:lpstr>PowerPoint Presentation</vt:lpstr>
      <vt:lpstr>Authentication</vt:lpstr>
      <vt:lpstr>Log in form</vt:lpstr>
      <vt:lpstr>Sessions Controller 1</vt:lpstr>
      <vt:lpstr>Sessions Controller 2</vt:lpstr>
      <vt:lpstr>Application Controller</vt:lpstr>
      <vt:lpstr>Show user as logged in</vt:lpstr>
      <vt:lpstr>Authorize method</vt:lpstr>
      <vt:lpstr>Restricting action to logged in users</vt:lpstr>
      <vt:lpstr>Exercise</vt:lpstr>
      <vt:lpstr>Name routes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834</cp:revision>
  <dcterms:created xsi:type="dcterms:W3CDTF">2013-09-07T22:10:13Z</dcterms:created>
  <dcterms:modified xsi:type="dcterms:W3CDTF">2015-04-05T20:39:40Z</dcterms:modified>
</cp:coreProperties>
</file>