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  <p:sldId id="276" r:id="rId9"/>
    <p:sldId id="265" r:id="rId10"/>
    <p:sldId id="263" r:id="rId11"/>
    <p:sldId id="266" r:id="rId12"/>
    <p:sldId id="264" r:id="rId13"/>
    <p:sldId id="277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47" autoAdjust="0"/>
  </p:normalViewPr>
  <p:slideViewPr>
    <p:cSldViewPr snapToGrid="0" snapToObjects="1">
      <p:cViewPr varScale="1">
        <p:scale>
          <a:sx n="102" d="100"/>
          <a:sy n="102" d="100"/>
        </p:scale>
        <p:origin x="18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https://en.gravatar.com/site/implement/images/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6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Guy Kawasaki:  https://www.youtube.com/watch?v=-M13SObffog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3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Rails-06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Modifying a table with a new column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# this makes changes in the Videos table</a:t>
            </a:r>
          </a:p>
          <a:p>
            <a:endParaRPr lang="en-US" dirty="0"/>
          </a:p>
          <a:p>
            <a:r>
              <a:rPr lang="en-US" dirty="0">
                <a:solidFill>
                  <a:srgbClr val="00F400"/>
                </a:solidFill>
              </a:rPr>
              <a:t>rails g migration </a:t>
            </a:r>
            <a:r>
              <a:rPr lang="en-US" dirty="0" err="1" smtClean="0">
                <a:solidFill>
                  <a:srgbClr val="00F400"/>
                </a:solidFill>
              </a:rPr>
              <a:t>AddUserToVideo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err="1">
                <a:solidFill>
                  <a:srgbClr val="00F400"/>
                </a:solidFill>
              </a:rPr>
              <a:t>user:references</a:t>
            </a:r>
            <a:endParaRPr lang="en-US" dirty="0">
              <a:solidFill>
                <a:srgbClr val="00F400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# don't forget to run your migrations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rake </a:t>
            </a:r>
            <a:r>
              <a:rPr lang="en-US" dirty="0" err="1" smtClean="0">
                <a:solidFill>
                  <a:srgbClr val="00F400"/>
                </a:solidFill>
              </a:rPr>
              <a:t>db:migrate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7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association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# this goes in the Video model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00F400"/>
                </a:solidFill>
              </a:rPr>
              <a:t>belongs_to</a:t>
            </a:r>
            <a:r>
              <a:rPr lang="en-US" dirty="0" smtClean="0">
                <a:solidFill>
                  <a:srgbClr val="00F400"/>
                </a:solidFill>
              </a:rPr>
              <a:t> :user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 this goes in the User model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00F400"/>
                </a:solidFill>
              </a:rPr>
              <a:t>has_many</a:t>
            </a:r>
            <a:r>
              <a:rPr lang="en-US" dirty="0" smtClean="0">
                <a:solidFill>
                  <a:srgbClr val="00F400"/>
                </a:solidFill>
              </a:rPr>
              <a:t> :videos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Remember where we create a new video?</a:t>
            </a:r>
          </a:p>
          <a:p>
            <a:endParaRPr lang="en-US" dirty="0"/>
          </a:p>
          <a:p>
            <a:r>
              <a:rPr lang="en-US" dirty="0" smtClean="0"/>
              <a:t>Add the following so that a video is always associated with a user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00F400"/>
                </a:solidFill>
              </a:rPr>
              <a:t>user_id</a:t>
            </a:r>
            <a:r>
              <a:rPr lang="en-US" dirty="0">
                <a:solidFill>
                  <a:srgbClr val="00F400"/>
                </a:solidFill>
              </a:rPr>
              <a:t>: session[:</a:t>
            </a:r>
            <a:r>
              <a:rPr lang="en-US" dirty="0" err="1">
                <a:solidFill>
                  <a:srgbClr val="00F400"/>
                </a:solidFill>
              </a:rPr>
              <a:t>user_id</a:t>
            </a:r>
            <a:r>
              <a:rPr lang="en-US" dirty="0" smtClean="0">
                <a:solidFill>
                  <a:srgbClr val="00F400"/>
                </a:solidFill>
              </a:rPr>
              <a:t>]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40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form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create</a:t>
            </a:r>
          </a:p>
          <a:p>
            <a:endParaRPr lang="en-US" dirty="0"/>
          </a:p>
          <a:p>
            <a:r>
              <a:rPr lang="en-US" dirty="0"/>
              <a:t>    user = </a:t>
            </a:r>
            <a:r>
              <a:rPr lang="en-US" dirty="0" err="1"/>
              <a:t>User.find_by</a:t>
            </a:r>
            <a:r>
              <a:rPr lang="en-US" dirty="0"/>
              <a:t>(id: session[:</a:t>
            </a:r>
            <a:r>
              <a:rPr lang="en-US" dirty="0" err="1"/>
              <a:t>user_id</a:t>
            </a:r>
            <a:r>
              <a:rPr lang="en-US" dirty="0" smtClean="0"/>
              <a:t>])</a:t>
            </a:r>
          </a:p>
          <a:p>
            <a:r>
              <a:rPr lang="en-US" dirty="0" smtClean="0"/>
              <a:t>     </a:t>
            </a:r>
            <a:r>
              <a:rPr lang="en-US" dirty="0" err="1" smtClean="0">
                <a:solidFill>
                  <a:srgbClr val="00F400"/>
                </a:solidFill>
              </a:rPr>
              <a:t>user.videos.create</a:t>
            </a:r>
            <a:r>
              <a:rPr lang="en-US" dirty="0" smtClean="0"/>
              <a:t>(</a:t>
            </a:r>
            <a:r>
              <a:rPr lang="en-US" dirty="0" err="1" smtClean="0"/>
              <a:t>params.require</a:t>
            </a:r>
            <a:r>
              <a:rPr lang="en-US" dirty="0"/>
              <a:t>(:video).permit(:</a:t>
            </a:r>
            <a:r>
              <a:rPr lang="en-US" dirty="0" err="1"/>
              <a:t>nick,:link,:comment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0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items of a user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that each video is associated with one user, we can show all videos from a particular user</a:t>
            </a:r>
          </a:p>
          <a:p>
            <a:endParaRPr lang="en-US" dirty="0"/>
          </a:p>
          <a:p>
            <a:r>
              <a:rPr lang="en-US" dirty="0" smtClean="0"/>
              <a:t>First let's add a route to it:</a:t>
            </a:r>
          </a:p>
          <a:p>
            <a:endParaRPr lang="en-US" dirty="0"/>
          </a:p>
          <a:p>
            <a:r>
              <a:rPr lang="en-US" dirty="0">
                <a:solidFill>
                  <a:srgbClr val="00F400"/>
                </a:solidFill>
              </a:rPr>
              <a:t> get </a:t>
            </a:r>
            <a:r>
              <a:rPr lang="en-US" dirty="0" smtClean="0">
                <a:solidFill>
                  <a:srgbClr val="00F400"/>
                </a:solidFill>
              </a:rPr>
              <a:t>'user/videos' </a:t>
            </a:r>
            <a:r>
              <a:rPr lang="en-US" dirty="0">
                <a:solidFill>
                  <a:srgbClr val="00F400"/>
                </a:solidFill>
              </a:rPr>
              <a:t>=&gt; 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  <a:r>
              <a:rPr lang="en-US" dirty="0" err="1" smtClean="0">
                <a:solidFill>
                  <a:srgbClr val="00F400"/>
                </a:solidFill>
              </a:rPr>
              <a:t>videos#show_user_videos</a:t>
            </a:r>
            <a:r>
              <a:rPr lang="en-US" dirty="0" smtClean="0">
                <a:solidFill>
                  <a:srgbClr val="00F400"/>
                </a:solidFill>
              </a:rPr>
              <a:t>', </a:t>
            </a:r>
            <a:r>
              <a:rPr lang="en-US" dirty="0">
                <a:solidFill>
                  <a:srgbClr val="00F400"/>
                </a:solidFill>
              </a:rPr>
              <a:t>as:  :</a:t>
            </a:r>
            <a:r>
              <a:rPr lang="en-US" dirty="0" err="1" smtClean="0">
                <a:solidFill>
                  <a:srgbClr val="00F400"/>
                </a:solidFill>
              </a:rPr>
              <a:t>show_user_videos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to show all items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show_user_videos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/>
              <a:t>if </a:t>
            </a:r>
            <a:r>
              <a:rPr lang="en-US" dirty="0">
                <a:solidFill>
                  <a:srgbClr val="00F400"/>
                </a:solidFill>
              </a:rPr>
              <a:t>session[:</a:t>
            </a:r>
            <a:r>
              <a:rPr lang="en-US" dirty="0" err="1">
                <a:solidFill>
                  <a:srgbClr val="00F400"/>
                </a:solidFill>
              </a:rPr>
              <a:t>user_id</a:t>
            </a:r>
            <a:r>
              <a:rPr lang="en-US" dirty="0">
                <a:solidFill>
                  <a:srgbClr val="00F400"/>
                </a:solidFill>
              </a:rPr>
              <a:t>]</a:t>
            </a:r>
          </a:p>
          <a:p>
            <a:r>
              <a:rPr lang="en-US" dirty="0" smtClean="0"/>
              <a:t>    </a:t>
            </a:r>
            <a:r>
              <a:rPr lang="en-US" dirty="0"/>
              <a:t>@</a:t>
            </a:r>
            <a:r>
              <a:rPr lang="en-US" dirty="0" err="1" smtClean="0"/>
              <a:t>user_videos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00F400"/>
                </a:solidFill>
              </a:rPr>
              <a:t>User.find</a:t>
            </a:r>
            <a:r>
              <a:rPr lang="en-US" dirty="0">
                <a:solidFill>
                  <a:srgbClr val="00F400"/>
                </a:solidFill>
              </a:rPr>
              <a:t>(session[:</a:t>
            </a:r>
            <a:r>
              <a:rPr lang="en-US" dirty="0" err="1">
                <a:solidFill>
                  <a:srgbClr val="00F400"/>
                </a:solidFill>
              </a:rPr>
              <a:t>user_id</a:t>
            </a:r>
            <a:r>
              <a:rPr lang="en-US" dirty="0" smtClean="0">
                <a:solidFill>
                  <a:srgbClr val="00F400"/>
                </a:solidFill>
              </a:rPr>
              <a:t>]).videos</a:t>
            </a:r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  </a:t>
            </a:r>
            <a:r>
              <a:rPr lang="en-US" dirty="0"/>
              <a:t>else</a:t>
            </a:r>
          </a:p>
          <a:p>
            <a:r>
              <a:rPr lang="en-US" dirty="0" smtClean="0"/>
              <a:t>    </a:t>
            </a:r>
            <a:r>
              <a:rPr lang="en-US" dirty="0"/>
              <a:t>render </a:t>
            </a:r>
            <a:r>
              <a:rPr lang="en-US" dirty="0" err="1"/>
              <a:t>new_session_path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4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up "</a:t>
            </a:r>
            <a:r>
              <a:rPr lang="en-US" dirty="0" err="1" smtClean="0">
                <a:solidFill>
                  <a:srgbClr val="00F400"/>
                </a:solidFill>
              </a:rPr>
              <a:t>show_user_videos.html.erb</a:t>
            </a:r>
            <a:r>
              <a:rPr lang="en-US" dirty="0" smtClean="0"/>
              <a:t>" to display all Videos from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8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Right now, as it stands, any logged in user is able to edit videos.</a:t>
            </a:r>
          </a:p>
          <a:p>
            <a:endParaRPr lang="en-US" dirty="0"/>
          </a:p>
          <a:p>
            <a:r>
              <a:rPr lang="en-US" dirty="0" smtClean="0"/>
              <a:t>How do we restrict this action?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15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before_filter</a:t>
            </a:r>
            <a:r>
              <a:rPr lang="en-US" dirty="0" smtClean="0"/>
              <a:t> to the rescue!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# in your controller, let's create  </a:t>
            </a:r>
            <a:r>
              <a:rPr lang="en-US" dirty="0" err="1" smtClean="0"/>
              <a:t>correct_user</a:t>
            </a:r>
            <a:r>
              <a:rPr lang="en-US" dirty="0" smtClean="0"/>
              <a:t> method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F400"/>
                </a:solidFill>
              </a:rPr>
              <a:t>before_filter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>
                <a:solidFill>
                  <a:srgbClr val="00F400"/>
                </a:solidFill>
              </a:rPr>
              <a:t>:</a:t>
            </a:r>
            <a:r>
              <a:rPr lang="en-US" dirty="0" err="1">
                <a:solidFill>
                  <a:srgbClr val="00F400"/>
                </a:solidFill>
              </a:rPr>
              <a:t>correct_user</a:t>
            </a:r>
            <a:r>
              <a:rPr lang="en-US" dirty="0">
                <a:solidFill>
                  <a:srgbClr val="00F400"/>
                </a:solidFill>
              </a:rPr>
              <a:t>, only: [:edit]</a:t>
            </a:r>
          </a:p>
          <a:p>
            <a:r>
              <a:rPr lang="en-US" dirty="0"/>
              <a:t> </a:t>
            </a:r>
          </a:p>
          <a:p>
            <a:r>
              <a:rPr lang="en-US" dirty="0" smtClean="0"/>
              <a:t>private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F400"/>
                </a:solidFill>
              </a:rPr>
              <a:t>correct_user</a:t>
            </a:r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    </a:t>
            </a:r>
            <a:r>
              <a:rPr lang="en-US" dirty="0"/>
              <a:t>@user = </a:t>
            </a:r>
            <a:r>
              <a:rPr lang="en-US" dirty="0" err="1" smtClean="0"/>
              <a:t>Video.find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/>
              <a:t>[:id]).</a:t>
            </a:r>
            <a:r>
              <a:rPr lang="en-US" dirty="0" err="1"/>
              <a:t>user_id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flash[:notice] = "edit your own stuff man!"</a:t>
            </a:r>
          </a:p>
          <a:p>
            <a:r>
              <a:rPr lang="en-US" dirty="0" smtClean="0"/>
              <a:t>    </a:t>
            </a:r>
            <a:r>
              <a:rPr lang="en-US" dirty="0" err="1"/>
              <a:t>redirect_to</a:t>
            </a:r>
            <a:r>
              <a:rPr lang="en-US" dirty="0"/>
              <a:t>(</a:t>
            </a:r>
            <a:r>
              <a:rPr lang="en-US" dirty="0" err="1"/>
              <a:t>root_url</a:t>
            </a:r>
            <a:r>
              <a:rPr lang="en-US" dirty="0"/>
              <a:t>) unless @user == </a:t>
            </a:r>
            <a:r>
              <a:rPr lang="en-US" dirty="0" err="1"/>
              <a:t>current_user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end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3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 sure the user is only able to edit things that it owns.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3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16" y="1042745"/>
            <a:ext cx="6518464" cy="479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69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10/20/30 rule (Guy Kawasaki)</a:t>
            </a:r>
          </a:p>
          <a:p>
            <a:pPr lvl="1"/>
            <a:r>
              <a:rPr lang="en-US" dirty="0" smtClean="0"/>
              <a:t>10 slides</a:t>
            </a:r>
          </a:p>
          <a:p>
            <a:pPr lvl="1"/>
            <a:r>
              <a:rPr lang="en-US" dirty="0" smtClean="0"/>
              <a:t>20 minutes</a:t>
            </a:r>
          </a:p>
          <a:p>
            <a:pPr lvl="1"/>
            <a:r>
              <a:rPr lang="en-US" dirty="0" smtClean="0"/>
              <a:t>30 point (smallest font)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77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Related Works &amp; Background</a:t>
            </a:r>
          </a:p>
          <a:p>
            <a:r>
              <a:rPr lang="en-US" dirty="0" smtClean="0"/>
              <a:t>Motivation (what are we solving)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Credits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2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Webbrick</a:t>
            </a:r>
            <a:r>
              <a:rPr lang="en-US" dirty="0"/>
              <a:t> </a:t>
            </a:r>
            <a:r>
              <a:rPr lang="en-US" dirty="0" smtClean="0"/>
              <a:t>hogs memory?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Don't you hate it when </a:t>
            </a:r>
            <a:r>
              <a:rPr lang="en-US" dirty="0" err="1" smtClean="0"/>
              <a:t>Webbrick</a:t>
            </a:r>
            <a:r>
              <a:rPr lang="en-US" dirty="0" smtClean="0"/>
              <a:t> shuts down automatically because you ran out of memory?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6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F400"/>
                </a:solidFill>
              </a:rPr>
              <a:t>thin</a:t>
            </a:r>
            <a:r>
              <a:rPr lang="en-US" dirty="0" smtClean="0"/>
              <a:t> instead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add the following gem to your </a:t>
            </a:r>
            <a:r>
              <a:rPr lang="en-US" dirty="0" err="1" smtClean="0"/>
              <a:t>Gemfile</a:t>
            </a:r>
            <a:endParaRPr lang="en-US" dirty="0" smtClean="0"/>
          </a:p>
          <a:p>
            <a:r>
              <a:rPr lang="en-US" dirty="0">
                <a:solidFill>
                  <a:srgbClr val="00F400"/>
                </a:solidFill>
              </a:rPr>
              <a:t>gem 'thin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</a:p>
          <a:p>
            <a:endParaRPr lang="en-US" dirty="0" smtClean="0"/>
          </a:p>
          <a:p>
            <a:r>
              <a:rPr lang="en-US" dirty="0" smtClean="0"/>
              <a:t># run bundle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bundle install</a:t>
            </a:r>
          </a:p>
          <a:p>
            <a:endParaRPr lang="en-US" dirty="0"/>
          </a:p>
          <a:p>
            <a:r>
              <a:rPr lang="en-US" dirty="0" smtClean="0"/>
              <a:t># run server as usual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rails server –b $IP –p $PORT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9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Messing up the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want to try out something in your project but you are afraid that you might mess it up…</a:t>
            </a:r>
          </a:p>
          <a:p>
            <a:endParaRPr lang="en-US" dirty="0"/>
          </a:p>
          <a:p>
            <a:r>
              <a:rPr lang="en-US" dirty="0" smtClean="0"/>
              <a:t>What do you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0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branch to the rescue: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F400"/>
                </a:solidFill>
              </a:rPr>
              <a:t>git</a:t>
            </a:r>
            <a:r>
              <a:rPr lang="en-US" dirty="0" smtClean="0">
                <a:solidFill>
                  <a:srgbClr val="00F400"/>
                </a:solidFill>
              </a:rPr>
              <a:t> checkout –b trial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# after working furiously at it…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 err="1" smtClean="0">
                <a:solidFill>
                  <a:srgbClr val="00F400"/>
                </a:solidFill>
              </a:rPr>
              <a:t>git</a:t>
            </a:r>
            <a:r>
              <a:rPr lang="en-US" dirty="0" smtClean="0">
                <a:solidFill>
                  <a:srgbClr val="00F400"/>
                </a:solidFill>
              </a:rPr>
              <a:t> add –A </a:t>
            </a:r>
          </a:p>
          <a:p>
            <a:r>
              <a:rPr lang="en-US" dirty="0" err="1" smtClean="0">
                <a:solidFill>
                  <a:srgbClr val="00F400"/>
                </a:solidFill>
              </a:rPr>
              <a:t>git</a:t>
            </a:r>
            <a:r>
              <a:rPr lang="en-US" dirty="0" smtClean="0">
                <a:solidFill>
                  <a:srgbClr val="00F400"/>
                </a:solidFill>
              </a:rPr>
              <a:t> commit –m "my great update and it works!"</a:t>
            </a:r>
          </a:p>
          <a:p>
            <a:r>
              <a:rPr lang="en-US" dirty="0" err="1" smtClean="0">
                <a:solidFill>
                  <a:srgbClr val="00F400"/>
                </a:solidFill>
              </a:rPr>
              <a:t>git</a:t>
            </a:r>
            <a:r>
              <a:rPr lang="en-US" dirty="0" smtClean="0">
                <a:solidFill>
                  <a:srgbClr val="00F400"/>
                </a:solidFill>
              </a:rPr>
              <a:t> checkout master</a:t>
            </a:r>
          </a:p>
          <a:p>
            <a:r>
              <a:rPr lang="en-US" dirty="0" err="1" smtClean="0">
                <a:solidFill>
                  <a:srgbClr val="00F400"/>
                </a:solidFill>
              </a:rPr>
              <a:t>git</a:t>
            </a:r>
            <a:r>
              <a:rPr lang="en-US" dirty="0" smtClean="0">
                <a:solidFill>
                  <a:srgbClr val="00F400"/>
                </a:solidFill>
              </a:rPr>
              <a:t> merge trial</a:t>
            </a:r>
          </a:p>
          <a:p>
            <a:r>
              <a:rPr lang="en-US" dirty="0" err="1" smtClean="0">
                <a:solidFill>
                  <a:srgbClr val="00F400"/>
                </a:solidFill>
              </a:rPr>
              <a:t>git</a:t>
            </a:r>
            <a:r>
              <a:rPr lang="en-US" dirty="0" smtClean="0">
                <a:solidFill>
                  <a:srgbClr val="00F400"/>
                </a:solidFill>
              </a:rPr>
              <a:t> branch –d trial</a:t>
            </a:r>
            <a:endParaRPr lang="en-US" dirty="0">
              <a:solidFill>
                <a:srgbClr val="00F4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4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Gravatar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you have an image for your </a:t>
            </a:r>
            <a:r>
              <a:rPr lang="en-US" dirty="0" err="1" smtClean="0"/>
              <a:t>Github</a:t>
            </a:r>
            <a:r>
              <a:rPr lang="en-US" dirty="0" smtClean="0"/>
              <a:t> account?</a:t>
            </a:r>
          </a:p>
          <a:p>
            <a:endParaRPr lang="en-US" dirty="0"/>
          </a:p>
          <a:p>
            <a:r>
              <a:rPr lang="en-US" dirty="0" smtClean="0"/>
              <a:t>Try the following in </a:t>
            </a:r>
            <a:r>
              <a:rPr lang="en-US" dirty="0" err="1" smtClean="0"/>
              <a:t>irb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F400"/>
                </a:solidFill>
              </a:rPr>
              <a:t>require 'digest/md5'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F400"/>
                </a:solidFill>
              </a:rPr>
              <a:t>Digest::MD5.hexdigest("tacksoo.im@gmail.com")</a:t>
            </a:r>
          </a:p>
          <a:p>
            <a:r>
              <a:rPr lang="en-US" dirty="0" smtClean="0"/>
              <a:t>I get "6c88d98683f5b0e747a7bfacfe80d979"</a:t>
            </a:r>
          </a:p>
          <a:p>
            <a:endParaRPr lang="en-US" dirty="0"/>
          </a:p>
          <a:p>
            <a:r>
              <a:rPr lang="en-US" dirty="0" smtClean="0"/>
              <a:t>Try visiting:</a:t>
            </a:r>
          </a:p>
          <a:p>
            <a:r>
              <a:rPr lang="en-US" dirty="0"/>
              <a:t>http://</a:t>
            </a:r>
            <a:r>
              <a:rPr lang="en-US" dirty="0" smtClean="0"/>
              <a:t>gravatar.com/avatar/6c88d98683f5b0e747a7bfacfe80d979.png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0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 smtClean="0"/>
              <a:t>module </a:t>
            </a:r>
            <a:r>
              <a:rPr lang="en-US" dirty="0" err="1">
                <a:solidFill>
                  <a:srgbClr val="00F400"/>
                </a:solidFill>
              </a:rPr>
              <a:t>ApplicationHelper</a:t>
            </a:r>
            <a:endParaRPr lang="en-US" dirty="0">
              <a:solidFill>
                <a:srgbClr val="00F400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F400"/>
                </a:solidFill>
              </a:rPr>
              <a:t>avatar_url</a:t>
            </a:r>
            <a:r>
              <a:rPr lang="en-US" dirty="0">
                <a:solidFill>
                  <a:srgbClr val="00F400"/>
                </a:solidFill>
              </a:rPr>
              <a:t>(user)</a:t>
            </a:r>
          </a:p>
          <a:p>
            <a:r>
              <a:rPr lang="en-US" dirty="0"/>
              <a:t>     </a:t>
            </a:r>
            <a:r>
              <a:rPr lang="en-US" dirty="0" err="1"/>
              <a:t>gravatar_id</a:t>
            </a:r>
            <a:r>
              <a:rPr lang="en-US" dirty="0"/>
              <a:t> = Digest::MD5.hexdigest(</a:t>
            </a:r>
            <a:r>
              <a:rPr lang="en-US" dirty="0" err="1"/>
              <a:t>user.email.downcase</a:t>
            </a:r>
            <a:r>
              <a:rPr lang="en-US" dirty="0"/>
              <a:t>)</a:t>
            </a:r>
          </a:p>
          <a:p>
            <a:r>
              <a:rPr lang="en-US" dirty="0"/>
              <a:t>     "http://gravatar.com/avatar/#{</a:t>
            </a:r>
            <a:r>
              <a:rPr lang="en-US" dirty="0" err="1"/>
              <a:t>gravatar_id</a:t>
            </a:r>
            <a:r>
              <a:rPr lang="en-US" dirty="0"/>
              <a:t>}.</a:t>
            </a:r>
            <a:r>
              <a:rPr lang="en-US" dirty="0" err="1"/>
              <a:t>png?s</a:t>
            </a:r>
            <a:r>
              <a:rPr lang="en-US" dirty="0"/>
              <a:t>=48"</a:t>
            </a:r>
          </a:p>
          <a:p>
            <a:r>
              <a:rPr lang="en-US" dirty="0"/>
              <a:t>  end    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7767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Show user's </a:t>
            </a:r>
            <a:r>
              <a:rPr lang="en-US" dirty="0" err="1" smtClean="0"/>
              <a:t>gravatar</a:t>
            </a:r>
            <a:r>
              <a:rPr lang="en-US" dirty="0" smtClean="0"/>
              <a:t> image on </a:t>
            </a:r>
            <a:r>
              <a:rPr lang="en-US" dirty="0" err="1" smtClean="0"/>
              <a:t>nav</a:t>
            </a:r>
            <a:r>
              <a:rPr lang="en-US" dirty="0" smtClean="0"/>
              <a:t> bar using </a:t>
            </a:r>
            <a:r>
              <a:rPr lang="en-US" dirty="0" err="1" smtClean="0">
                <a:solidFill>
                  <a:srgbClr val="00F400"/>
                </a:solidFill>
              </a:rPr>
              <a:t>image_tag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14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45050</TotalTime>
  <Words>555</Words>
  <Application>Microsoft Office PowerPoint</Application>
  <PresentationFormat>On-screen Show (4:3)</PresentationFormat>
  <Paragraphs>164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Template</vt:lpstr>
      <vt:lpstr>Rails-06</vt:lpstr>
      <vt:lpstr>PowerPoint Presentation</vt:lpstr>
      <vt:lpstr>Webbrick hogs memory?</vt:lpstr>
      <vt:lpstr>Use thin instead</vt:lpstr>
      <vt:lpstr>Messing up the project</vt:lpstr>
      <vt:lpstr>Branch!</vt:lpstr>
      <vt:lpstr>Gravatar</vt:lpstr>
      <vt:lpstr>Helpers!</vt:lpstr>
      <vt:lpstr>Exercise</vt:lpstr>
      <vt:lpstr>Modifying a table with a new column </vt:lpstr>
      <vt:lpstr>Add association</vt:lpstr>
      <vt:lpstr>Update form</vt:lpstr>
      <vt:lpstr>Update form 2</vt:lpstr>
      <vt:lpstr>Show items of a user</vt:lpstr>
      <vt:lpstr>Action to show all items</vt:lpstr>
      <vt:lpstr>Exercise</vt:lpstr>
      <vt:lpstr>Access Problem</vt:lpstr>
      <vt:lpstr>before_filter to the rescue!</vt:lpstr>
      <vt:lpstr>Exercise</vt:lpstr>
      <vt:lpstr>Presentation</vt:lpstr>
      <vt:lpstr>Organization</vt:lpstr>
    </vt:vector>
  </TitlesOfParts>
  <Company>GGC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tim</cp:lastModifiedBy>
  <cp:revision>873</cp:revision>
  <dcterms:created xsi:type="dcterms:W3CDTF">2013-09-07T22:10:13Z</dcterms:created>
  <dcterms:modified xsi:type="dcterms:W3CDTF">2015-04-15T17:19:56Z</dcterms:modified>
</cp:coreProperties>
</file>