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6" r:id="rId2"/>
    <p:sldId id="285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61" r:id="rId17"/>
    <p:sldId id="262" r:id="rId18"/>
    <p:sldId id="264" r:id="rId19"/>
    <p:sldId id="263" r:id="rId20"/>
    <p:sldId id="260" r:id="rId21"/>
    <p:sldId id="265" r:id="rId22"/>
    <p:sldId id="266" r:id="rId23"/>
    <p:sldId id="268" r:id="rId24"/>
    <p:sldId id="257" r:id="rId25"/>
    <p:sldId id="267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1" autoAdjust="0"/>
    <p:restoredTop sz="88571" autoAdjust="0"/>
  </p:normalViewPr>
  <p:slideViewPr>
    <p:cSldViewPr snapToGrid="0" snapToObjects="1">
      <p:cViewPr varScale="1">
        <p:scale>
          <a:sx n="116" d="100"/>
          <a:sy n="116" d="100"/>
        </p:scale>
        <p:origin x="11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77960" y="4778280"/>
            <a:ext cx="621576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57" name="CustomShape 2"/>
          <p:cNvSpPr/>
          <p:nvPr/>
        </p:nvSpPr>
        <p:spPr>
          <a:xfrm>
            <a:off x="4402080" y="9553680"/>
            <a:ext cx="3367800" cy="50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EBF38B-5F8C-4440-A514-9F8D365F9E6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284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77960" y="4778280"/>
            <a:ext cx="621576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57" name="CustomShape 2"/>
          <p:cNvSpPr/>
          <p:nvPr/>
        </p:nvSpPr>
        <p:spPr>
          <a:xfrm>
            <a:off x="4402080" y="9553680"/>
            <a:ext cx="3367800" cy="50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EBF38B-5F8C-4440-A514-9F8D365F9E6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995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77960" y="4778280"/>
            <a:ext cx="6215760" cy="45252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https://developer.mozilla.org/en-US/docs/Web/JavaScript/Reference/Global_Objects/Array/sort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4402080" y="9553680"/>
            <a:ext cx="3367800" cy="50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EBF38B-5F8C-4440-A514-9F8D365F9E6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509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77960" y="4778280"/>
            <a:ext cx="621576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57" name="CustomShape 2"/>
          <p:cNvSpPr/>
          <p:nvPr/>
        </p:nvSpPr>
        <p:spPr>
          <a:xfrm>
            <a:off x="4402080" y="9553680"/>
            <a:ext cx="3367800" cy="50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EBF38B-5F8C-4440-A514-9F8D365F9E6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5289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77960" y="4778280"/>
            <a:ext cx="621576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57" name="CustomShape 2"/>
          <p:cNvSpPr/>
          <p:nvPr/>
        </p:nvSpPr>
        <p:spPr>
          <a:xfrm>
            <a:off x="4402080" y="9553680"/>
            <a:ext cx="3367800" cy="50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EBF38B-5F8C-4440-A514-9F8D365F9E6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121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77960" y="4778280"/>
            <a:ext cx="621576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57" name="CustomShape 2"/>
          <p:cNvSpPr/>
          <p:nvPr/>
        </p:nvSpPr>
        <p:spPr>
          <a:xfrm>
            <a:off x="4402080" y="9553680"/>
            <a:ext cx="3367800" cy="50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EBF38B-5F8C-4440-A514-9F8D365F9E6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321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77960" y="4778280"/>
            <a:ext cx="621576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57" name="CustomShape 2"/>
          <p:cNvSpPr/>
          <p:nvPr/>
        </p:nvSpPr>
        <p:spPr>
          <a:xfrm>
            <a:off x="4402080" y="9553680"/>
            <a:ext cx="3367800" cy="50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EBF38B-5F8C-4440-A514-9F8D365F9E6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13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77960" y="4778280"/>
            <a:ext cx="621576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57" name="CustomShape 2"/>
          <p:cNvSpPr/>
          <p:nvPr/>
        </p:nvSpPr>
        <p:spPr>
          <a:xfrm>
            <a:off x="4402080" y="9553680"/>
            <a:ext cx="3367800" cy="50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EBF38B-5F8C-4440-A514-9F8D365F9E6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877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77960" y="4778280"/>
            <a:ext cx="621576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57" name="CustomShape 2"/>
          <p:cNvSpPr/>
          <p:nvPr/>
        </p:nvSpPr>
        <p:spPr>
          <a:xfrm>
            <a:off x="4402080" y="9553680"/>
            <a:ext cx="3367800" cy="50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EBF38B-5F8C-4440-A514-9F8D365F9E6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83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8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  <p:sldLayoutId id="2147483668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Rails-08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  <a:ea typeface="DejaVu Sans"/>
              </a:rPr>
              <a:t>Character Classes</a:t>
            </a:r>
            <a:endParaRPr dirty="0"/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182700" y="1752600"/>
            <a:ext cx="8777160" cy="464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/c.t/ matches ‘cat’,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cbt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’, and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czt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/c[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ab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]t/ matches ‘cat’ and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cbt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/c[a-k]t/ matches ‘cat’ and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cft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/c[^a-k]t/ matches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cmt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 and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czt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 but not ‘cat’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095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  <a:ea typeface="DejaVu Sans"/>
              </a:rPr>
              <a:t>Repetition</a:t>
            </a:r>
            <a:endParaRPr dirty="0"/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182700" y="1752600"/>
            <a:ext cx="8777160" cy="464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/dog*/ matches ‘do’ , ‘dog’,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dogg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’, …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/dog+/ matches ‘dog’,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dogg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’, …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/dog?/ matches ‘do’ or ‘dog’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/dog{3,5}/ matches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doggg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dogggg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doggggg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562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  <a:ea typeface="DejaVu Sans"/>
              </a:rPr>
              <a:t>Grouping &amp; Anchor Points</a:t>
            </a:r>
            <a:endParaRPr dirty="0"/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182700" y="1752600"/>
            <a:ext cx="8777160" cy="464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/(dog)*/ matches ‘dog’ ,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dogdog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/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th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(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is|at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)/ matches ‘this’ or ‘that’</a:t>
            </a: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^ beginning of a string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$ end of a string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\b word boundary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\w word character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\s whitespace character</a:t>
            </a: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59543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  <a:ea typeface="DejaVu Sans"/>
              </a:rPr>
              <a:t>Repetition</a:t>
            </a:r>
            <a:endParaRPr dirty="0"/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182700" y="1752600"/>
            <a:ext cx="8777160" cy="464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/dog*/ matches ‘do’ , ‘dog’,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dogg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’, …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/dog+/ matches ‘dog’,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dogg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’, …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/dog?/ matches ‘do’ or ‘dog’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/dog{3,5}/ matches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doggg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dogggg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 ‘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doggggg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’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5164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  <a:ea typeface="DejaVu Sans"/>
              </a:rPr>
              <a:t>String </a:t>
            </a:r>
            <a:r>
              <a:rPr lang="en-US" sz="4400" dirty="0" err="1" smtClean="0">
                <a:solidFill>
                  <a:srgbClr val="FFFFFF"/>
                </a:solidFill>
                <a:latin typeface="Calibri"/>
                <a:ea typeface="DejaVu Sans"/>
              </a:rPr>
              <a:t>RegExp</a:t>
            </a:r>
            <a:r>
              <a:rPr lang="en-US" sz="4400" dirty="0" smtClean="0">
                <a:solidFill>
                  <a:srgbClr val="FFFFFF"/>
                </a:solidFill>
                <a:latin typeface="Calibri"/>
                <a:ea typeface="DejaVu Sans"/>
              </a:rPr>
              <a:t> Methods</a:t>
            </a:r>
            <a:endParaRPr dirty="0"/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182700" y="1752600"/>
            <a:ext cx="8777160" cy="464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str.search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(re)  // returns the position of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EEECE1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              // match</a:t>
            </a: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str.match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(re) // returns array of matches</a:t>
            </a: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str.replace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(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re,replacement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) // returns string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str.split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(re) </a:t>
            </a: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Flags:  g (global) , 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(case insensitive), m (multiline)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7935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FFFF"/>
                </a:solidFill>
                <a:latin typeface="Calibri"/>
                <a:ea typeface="DejaVu Sans"/>
              </a:rPr>
              <a:t>Exercise Break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  <a:ea typeface="DejaVu Sans"/>
              </a:rPr>
              <a:t> Match all three letter words in a string</a:t>
            </a:r>
            <a:endParaRPr lang="en-US" sz="3200" dirty="0" smtClean="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FFFFFF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  <a:ea typeface="DejaVu Sans"/>
              </a:rPr>
              <a:t> Match all words that starts with a vowel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  <a:ea typeface="DejaVu Sans"/>
              </a:rPr>
              <a:t> Match all telephone numbers</a:t>
            </a:r>
          </a:p>
        </p:txBody>
      </p:sp>
      <p:pic>
        <p:nvPicPr>
          <p:cNvPr id="244" name="Pictur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6675120" y="182880"/>
            <a:ext cx="1644840" cy="1442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9718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is hard to 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button.addEventListener</a:t>
            </a:r>
            <a:r>
              <a:rPr lang="en-US" dirty="0"/>
              <a:t>)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button.addEventListener</a:t>
            </a:r>
            <a:r>
              <a:rPr lang="en-US" dirty="0"/>
              <a:t>('click',</a:t>
            </a:r>
            <a:r>
              <a:rPr lang="en-US" dirty="0" err="1"/>
              <a:t>processClick,false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/>
              <a:t>if (</a:t>
            </a:r>
            <a:r>
              <a:rPr lang="en-US" dirty="0" err="1"/>
              <a:t>button.attachEvent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// </a:t>
            </a:r>
            <a:r>
              <a:rPr lang="en-US" dirty="0"/>
              <a:t>for IE </a:t>
            </a:r>
            <a:r>
              <a:rPr lang="en-US" dirty="0" smtClean="0"/>
              <a:t>    </a:t>
            </a:r>
            <a:r>
              <a:rPr lang="en-US" dirty="0" err="1" smtClean="0"/>
              <a:t>button.attachEvent</a:t>
            </a:r>
            <a:r>
              <a:rPr lang="en-US" dirty="0"/>
              <a:t>('</a:t>
            </a:r>
            <a:r>
              <a:rPr lang="en-US" dirty="0" err="1"/>
              <a:t>onclick</a:t>
            </a:r>
            <a:r>
              <a:rPr lang="en-US" dirty="0"/>
              <a:t>',</a:t>
            </a:r>
            <a:r>
              <a:rPr lang="en-US" dirty="0" err="1"/>
              <a:t>processClick</a:t>
            </a:r>
            <a:r>
              <a:rPr lang="en-US" dirty="0"/>
              <a:t>);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/>
              <a:t>processClick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{ </a:t>
            </a:r>
            <a:r>
              <a:rPr lang="en-US" dirty="0" err="1"/>
              <a:t>var</a:t>
            </a:r>
            <a:r>
              <a:rPr lang="en-US" dirty="0"/>
              <a:t> words = </a:t>
            </a:r>
            <a:endParaRPr lang="en-US" dirty="0" smtClean="0"/>
          </a:p>
          <a:p>
            <a:r>
              <a:rPr lang="en-US" dirty="0" err="1" smtClean="0"/>
              <a:t>document.getElementById</a:t>
            </a:r>
            <a:r>
              <a:rPr lang="en-US" dirty="0"/>
              <a:t>('</a:t>
            </a:r>
            <a:r>
              <a:rPr lang="en-US" dirty="0" err="1"/>
              <a:t>text_input</a:t>
            </a:r>
            <a:r>
              <a:rPr lang="en-US" dirty="0"/>
              <a:t>').value; if (words) { </a:t>
            </a:r>
            <a:r>
              <a:rPr lang="en-US" dirty="0" err="1"/>
              <a:t>pigLatinify</a:t>
            </a:r>
            <a:r>
              <a:rPr lang="en-US" dirty="0"/>
              <a:t>(words); } else { alert('Not a valid input'); } }</a:t>
            </a:r>
          </a:p>
        </p:txBody>
      </p:sp>
    </p:spTree>
    <p:extLst>
      <p:ext uri="{BB962C8B-B14F-4D97-AF65-F5344CB8AC3E}">
        <p14:creationId xmlns:p14="http://schemas.microsoft.com/office/powerpoint/2010/main" val="2333594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use this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html&gt; 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head&gt;    </a:t>
            </a:r>
            <a:endParaRPr lang="en-US" dirty="0" smtClean="0"/>
          </a:p>
          <a:p>
            <a:r>
              <a:rPr lang="en-US" dirty="0" smtClean="0"/>
              <a:t>  &lt;</a:t>
            </a:r>
            <a:r>
              <a:rPr lang="en-US" dirty="0"/>
              <a:t>title&gt; untitled &lt;/title&gt;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="http://ajax.googleapis.com/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jquery</a:t>
            </a:r>
            <a:r>
              <a:rPr lang="en-US" dirty="0"/>
              <a:t>/1.10.2/jquery.min.js"&gt;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&lt;/</a:t>
            </a:r>
            <a:r>
              <a:rPr lang="en-US" dirty="0"/>
              <a:t>script&gt; 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head&gt;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body&gt;  &lt;/body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37356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312" y="2627094"/>
            <a:ext cx="8834137" cy="2021106"/>
          </a:xfrm>
        </p:spPr>
        <p:txBody>
          <a:bodyPr/>
          <a:lstStyle/>
          <a:p>
            <a:r>
              <a:rPr lang="en-US" dirty="0" smtClean="0"/>
              <a:t>$(window).width();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9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312" y="2627094"/>
            <a:ext cx="8834137" cy="2021106"/>
          </a:xfrm>
        </p:spPr>
        <p:txBody>
          <a:bodyPr/>
          <a:lstStyle/>
          <a:p>
            <a:r>
              <a:rPr lang="en-US" dirty="0"/>
              <a:t>$('body').</a:t>
            </a:r>
            <a:r>
              <a:rPr lang="en-US" dirty="0" err="1"/>
              <a:t>css</a:t>
            </a:r>
            <a:r>
              <a:rPr lang="en-US" dirty="0"/>
              <a:t>('background-</a:t>
            </a:r>
            <a:r>
              <a:rPr lang="en-US" dirty="0" err="1"/>
              <a:t>color','green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42153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p projec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2" y="1201601"/>
            <a:ext cx="75819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5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57588" y="2693769"/>
            <a:ext cx="7252987" cy="1382931"/>
          </a:xfrm>
        </p:spPr>
        <p:txBody>
          <a:bodyPr/>
          <a:lstStyle/>
          <a:p>
            <a:r>
              <a:rPr lang="en-US" dirty="0" smtClean="0"/>
              <a:t>$('body').append('Hello World');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25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312" y="2627094"/>
            <a:ext cx="8834137" cy="2021106"/>
          </a:xfrm>
        </p:spPr>
        <p:txBody>
          <a:bodyPr/>
          <a:lstStyle/>
          <a:p>
            <a:r>
              <a:rPr lang="en-US" dirty="0" smtClean="0"/>
              <a:t>$('#button').</a:t>
            </a:r>
            <a:r>
              <a:rPr lang="en-US" dirty="0" smtClean="0"/>
              <a:t>click</a:t>
            </a:r>
            <a:r>
              <a:rPr lang="en-US" dirty="0"/>
              <a:t>( function() { </a:t>
            </a:r>
            <a:r>
              <a:rPr lang="en-US" dirty="0" smtClean="0"/>
              <a:t>alert('hi'); </a:t>
            </a:r>
            <a:r>
              <a:rPr lang="en-US" dirty="0"/>
              <a:t>} );</a:t>
            </a:r>
          </a:p>
        </p:txBody>
      </p:sp>
    </p:spTree>
    <p:extLst>
      <p:ext uri="{BB962C8B-B14F-4D97-AF65-F5344CB8AC3E}">
        <p14:creationId xmlns:p14="http://schemas.microsoft.com/office/powerpoint/2010/main" val="2018496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312" y="2627094"/>
            <a:ext cx="8834137" cy="2021106"/>
          </a:xfrm>
        </p:spPr>
        <p:txBody>
          <a:bodyPr/>
          <a:lstStyle/>
          <a:p>
            <a:r>
              <a:rPr lang="en-US" dirty="0" smtClean="0"/>
              <a:t>$('p').</a:t>
            </a:r>
            <a:r>
              <a:rPr lang="en-US" dirty="0" err="1" smtClean="0"/>
              <a:t>mouseover</a:t>
            </a:r>
            <a:r>
              <a:rPr lang="en-US" dirty="0"/>
              <a:t>( function() { </a:t>
            </a:r>
            <a:r>
              <a:rPr lang="en-US" dirty="0" smtClean="0"/>
              <a:t>alert('hi</a:t>
            </a:r>
            <a:r>
              <a:rPr lang="en-US" dirty="0" smtClean="0"/>
              <a:t>'); </a:t>
            </a:r>
            <a:r>
              <a:rPr lang="en-US" dirty="0"/>
              <a:t>} );</a:t>
            </a:r>
          </a:p>
        </p:txBody>
      </p:sp>
    </p:spTree>
    <p:extLst>
      <p:ext uri="{BB962C8B-B14F-4D97-AF65-F5344CB8AC3E}">
        <p14:creationId xmlns:p14="http://schemas.microsoft.com/office/powerpoint/2010/main" val="2916399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312" y="2627094"/>
            <a:ext cx="8834137" cy="2021106"/>
          </a:xfrm>
        </p:spPr>
        <p:txBody>
          <a:bodyPr/>
          <a:lstStyle/>
          <a:p>
            <a:r>
              <a:rPr lang="en-US" dirty="0" smtClean="0"/>
              <a:t>$( function() {</a:t>
            </a:r>
          </a:p>
          <a:p>
            <a:r>
              <a:rPr lang="en-US" dirty="0" smtClean="0"/>
              <a:t>//do stuff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8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$() Wrapper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6949" y="3124200"/>
            <a:ext cx="5232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 Factory Method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170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Revisit your Rails app and try </a:t>
            </a:r>
            <a:r>
              <a:rPr lang="en-US" smtClean="0"/>
              <a:t>some JQuery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5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  <a:ea typeface="DejaVu Sans"/>
              </a:rPr>
              <a:t>Javascript: Further Reading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F400"/>
                </a:solidFill>
                <a:latin typeface="Calibri"/>
                <a:ea typeface="DejaVu Sans"/>
              </a:rPr>
              <a:t>Read: Beginning JavaScript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 smtClean="0">
              <a:solidFill>
                <a:srgbClr val="FFFFFF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  <a:ea typeface="DejaVu Sans"/>
              </a:rPr>
              <a:t>https</a:t>
            </a:r>
            <a:r>
              <a:rPr lang="en-US" sz="3200" dirty="0">
                <a:solidFill>
                  <a:srgbClr val="FFFFFF"/>
                </a:solidFill>
                <a:latin typeface="Calibri"/>
                <a:ea typeface="DejaVu Sans"/>
              </a:rPr>
              <a:t>://developer.mozilla.org/en-US/docs/Web/JavaScript/Guide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Calibri"/>
                <a:ea typeface="DejaVu Sans"/>
              </a:rPr>
              <a:t>https://developer.mozilla.org/en-US/docs/Web/JavaScript/Introduction_to_Object-Oriented_JavaScript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9662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FFFF"/>
                </a:solidFill>
                <a:latin typeface="Calibri"/>
                <a:ea typeface="DejaVu Sans"/>
              </a:rPr>
              <a:t>Review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DejaVu Sans"/>
              </a:rPr>
              <a:t> What are the five Javascript falsey values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3200">
                <a:solidFill>
                  <a:srgbClr val="FFFFFF"/>
                </a:solidFill>
                <a:latin typeface="Calibri"/>
                <a:ea typeface="DejaVu Sans"/>
              </a:rPr>
              <a:t>undefined, null, NaN, 0, "" (empty string), and false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DejaVu Sans"/>
              </a:rPr>
              <a:t> What are the five primitive types in Javascript?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3200">
                <a:solidFill>
                  <a:srgbClr val="FFFFFF"/>
                </a:solidFill>
                <a:latin typeface="Calibri"/>
                <a:ea typeface="DejaVu Sans"/>
              </a:rPr>
              <a:t>undefined, null, String, Number, Boolean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431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  <a:ea typeface="DejaVu Sans"/>
              </a:rPr>
              <a:t>Functions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DejaVu Sans"/>
              </a:rPr>
              <a:t>Function is an object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DejaVu Sans"/>
              </a:rPr>
              <a:t>In fact: undefined, null, boolean, string and number. Everything else is an object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DejaVu Sans"/>
              </a:rPr>
              <a:t>Function can be nested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DejaVu Sans"/>
              </a:rPr>
              <a:t>Function can be recursive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5251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err="1" smtClean="0">
                <a:solidFill>
                  <a:srgbClr val="FFFFFF"/>
                </a:solidFill>
                <a:latin typeface="Calibri"/>
                <a:ea typeface="DejaVu Sans"/>
              </a:rPr>
              <a:t>Var</a:t>
            </a:r>
            <a:r>
              <a:rPr lang="en-US" sz="4400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Calibri"/>
                <a:ea typeface="DejaVu Sans"/>
              </a:rPr>
              <a:t>Args</a:t>
            </a:r>
            <a:r>
              <a:rPr lang="en-US" sz="4400" dirty="0" smtClean="0">
                <a:solidFill>
                  <a:srgbClr val="FFFFFF"/>
                </a:solidFill>
                <a:latin typeface="Calibri"/>
                <a:ea typeface="DejaVu Sans"/>
              </a:rPr>
              <a:t> in </a:t>
            </a:r>
            <a:r>
              <a:rPr lang="en-US" sz="4400" dirty="0" err="1" smtClean="0">
                <a:solidFill>
                  <a:srgbClr val="FFFFFF"/>
                </a:solidFill>
                <a:latin typeface="Calibri"/>
                <a:ea typeface="DejaVu Sans"/>
              </a:rPr>
              <a:t>Javascript</a:t>
            </a:r>
            <a:endParaRPr dirty="0"/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182700" y="1752600"/>
            <a:ext cx="8777160" cy="464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  <a:ea typeface="DejaVu Sans"/>
              </a:rPr>
              <a:t>function summation () {</a:t>
            </a: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EEECE1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var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sum=0;</a:t>
            </a: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  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var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count = 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arguments.length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  for( 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var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=0; 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&lt;count; 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     sum = sum + arguments[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i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];</a:t>
            </a: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EEECE1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 return sum;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EEECE1"/>
                </a:solidFill>
                <a:latin typeface="Courier New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2304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  <a:ea typeface="DejaVu Sans"/>
              </a:rPr>
              <a:t>Returning functions</a:t>
            </a:r>
            <a:endParaRPr dirty="0"/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182700" y="1752600"/>
            <a:ext cx="8777160" cy="464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EEECE1"/>
                </a:solidFill>
                <a:latin typeface="Courier New"/>
                <a:ea typeface="DejaVu Sans"/>
              </a:rPr>
              <a:t>f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  <a:ea typeface="DejaVu Sans"/>
              </a:rPr>
              <a:t>unction multiple(n) {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  function f(x) {</a:t>
            </a: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EEECE1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    return x*n;</a:t>
            </a: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EEECE1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 }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  return f;</a:t>
            </a:r>
            <a:br>
              <a:rPr lang="en-US" sz="2400" b="1" dirty="0" smtClean="0">
                <a:solidFill>
                  <a:srgbClr val="EEECE1"/>
                </a:solidFill>
                <a:latin typeface="Courier New"/>
              </a:rPr>
            </a:b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var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triple = multiple(3);</a:t>
            </a:r>
          </a:p>
          <a:p>
            <a:pPr>
              <a:lnSpc>
                <a:spcPct val="90000"/>
              </a:lnSpc>
            </a:pP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var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quadruple = multiple(4);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913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  <a:ea typeface="DejaVu Sans"/>
              </a:rPr>
              <a:t>JavaScript </a:t>
            </a:r>
            <a:r>
              <a:rPr lang="en-US" sz="4400" dirty="0">
                <a:solidFill>
                  <a:srgbClr val="FFFFFF"/>
                </a:solidFill>
                <a:latin typeface="Calibri"/>
                <a:ea typeface="DejaVu Sans"/>
              </a:rPr>
              <a:t>Objects</a:t>
            </a:r>
            <a:endParaRPr dirty="0"/>
          </a:p>
        </p:txBody>
      </p:sp>
      <p:sp>
        <p:nvSpPr>
          <p:cNvPr id="22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DejaVu Sans"/>
              </a:rPr>
              <a:t>Objects in Javascript are key, value pairs (associative array, hash, dictionary)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DejaVu Sans"/>
              </a:rPr>
              <a:t>Arrays use brackets, Objects use curly braces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  <a:ea typeface="DejaVu Sans"/>
              </a:rPr>
              <a:t>Many ways to create an object in Javascript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71433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  <a:ea typeface="DejaVu Sans"/>
              </a:rPr>
              <a:t>Regex Object</a:t>
            </a:r>
            <a:endParaRPr dirty="0"/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8160" cy="82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  <a:ea typeface="DejaVu Sans"/>
              </a:rPr>
              <a:t>Object Constructor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274320" y="2424240"/>
            <a:ext cx="8777160" cy="92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  <a:ea typeface="DejaVu Sans"/>
              </a:rPr>
              <a:t>      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  <a:ea typeface="DejaVu Sans"/>
              </a:rPr>
              <a:t>var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  <a:ea typeface="DejaVu Sans"/>
              </a:rPr>
              <a:t> re = new 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  <a:ea typeface="DejaVu Sans"/>
              </a:rPr>
              <a:t>RegExp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  <a:ea typeface="DejaVu Sans"/>
              </a:rPr>
              <a:t>(‘hello’); 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534840" y="3657600"/>
            <a:ext cx="8228160" cy="82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alibri"/>
                <a:ea typeface="DejaVu Sans"/>
              </a:rPr>
              <a:t>Regular expression literal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CustomShape 3"/>
          <p:cNvSpPr/>
          <p:nvPr/>
        </p:nvSpPr>
        <p:spPr>
          <a:xfrm>
            <a:off x="214440" y="4641120"/>
            <a:ext cx="8777160" cy="92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  <a:ea typeface="DejaVu Sans"/>
              </a:rPr>
              <a:t>      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  <a:ea typeface="DejaVu Sans"/>
              </a:rPr>
              <a:t>var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  <a:ea typeface="DejaVu Sans"/>
              </a:rPr>
              <a:t> re = /hello/;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10231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FFFFFF"/>
                </a:solidFill>
                <a:latin typeface="Calibri"/>
                <a:ea typeface="DejaVu Sans"/>
              </a:rPr>
              <a:t>Using </a:t>
            </a:r>
            <a:r>
              <a:rPr lang="en-US" sz="4400" dirty="0" err="1" smtClean="0">
                <a:solidFill>
                  <a:srgbClr val="FFFFFF"/>
                </a:solidFill>
                <a:latin typeface="Calibri"/>
                <a:ea typeface="DejaVu Sans"/>
              </a:rPr>
              <a:t>RegExp</a:t>
            </a:r>
            <a:endParaRPr dirty="0"/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182700" y="1752600"/>
            <a:ext cx="8777160" cy="464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1" dirty="0" err="1" smtClean="0">
                <a:solidFill>
                  <a:srgbClr val="EEECE1"/>
                </a:solidFill>
                <a:latin typeface="Courier New"/>
                <a:ea typeface="DejaVu Sans"/>
              </a:rPr>
              <a:t>var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  <a:ea typeface="DejaVu Sans"/>
              </a:rPr>
              <a:t> text = ‘All work and no play makes Jack a dull boy‘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var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 re = new 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RegExp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(‘Jack’);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console.log( </a:t>
            </a:r>
            <a:r>
              <a:rPr lang="en-US" sz="2400" b="1" dirty="0" err="1" smtClean="0">
                <a:solidFill>
                  <a:srgbClr val="EEECE1"/>
                </a:solidFill>
                <a:latin typeface="Courier New"/>
              </a:rPr>
              <a:t>re.test</a:t>
            </a: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(text) );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console.log( /play/.test(text) );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EEECE1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EEECE1"/>
                </a:solidFill>
                <a:latin typeface="Courier New"/>
              </a:rPr>
              <a:t>console.log( /funny/.test(text) );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848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860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3860Template</Template>
  <TotalTime>1592</TotalTime>
  <Words>726</Words>
  <Application>Microsoft Office PowerPoint</Application>
  <PresentationFormat>On-screen Show (4:3)</PresentationFormat>
  <Paragraphs>177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DejaVu Sans</vt:lpstr>
      <vt:lpstr>Arial</vt:lpstr>
      <vt:lpstr>Calibri</vt:lpstr>
      <vt:lpstr>Courier New</vt:lpstr>
      <vt:lpstr>Wingdings</vt:lpstr>
      <vt:lpstr>3860Template</vt:lpstr>
      <vt:lpstr>Rails-08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DOM is hard to use</vt:lpstr>
      <vt:lpstr>Let’s use this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$() Wrapper</vt:lpstr>
      <vt:lpstr>Exercise</vt:lpstr>
      <vt:lpstr>PowerPoint Presentation</vt:lpstr>
    </vt:vector>
  </TitlesOfParts>
  <Company>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tim</dc:creator>
  <cp:lastModifiedBy>tim</cp:lastModifiedBy>
  <cp:revision>31</cp:revision>
  <dcterms:created xsi:type="dcterms:W3CDTF">2013-10-28T05:45:08Z</dcterms:created>
  <dcterms:modified xsi:type="dcterms:W3CDTF">2015-04-29T17:15:23Z</dcterms:modified>
</cp:coreProperties>
</file>