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B6CC5-A324-4C60-BB0F-07E0CE88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03501-8E3D-46A9-9483-1E41DCB7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EB778-83CD-4005-A75D-E651BD7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1F199-A9D0-49AC-AD4A-49E5B18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01B0F-2C60-4798-B452-857E9EBE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B928-0CA9-411F-8FA8-65B1AF4B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4B460-FF50-4C37-B255-7C8846E3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F4651-C6C5-4DCB-AE62-67BD54FE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69E8-F130-4C37-BD9C-82508732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FF1C1-9650-411E-AB67-FA1765E9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C1363A-ADA6-45CB-8C31-84C960CA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4FEC85-384E-4FA4-A633-C55840734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A7613-D2F7-44B0-A2D8-82452E09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32C91-DE7F-4329-A8EA-A31C538F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563FF-AFBF-4FDE-97F8-757EA3AF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5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AC26C-B091-4A40-A2F5-2FF791C6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CF11A-684F-450B-A0D5-D47300FC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646C8-D1E1-4326-BC01-829090F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2B1BDC-FB18-49EB-AB92-7BC52EE8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BFD1B-7C86-4C85-9372-414BFEBB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E087F-6404-4C61-9C51-424CD58A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2457-ECCA-4F1B-853E-B62836A3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4D154-FF8A-4196-9D8A-5D4BFBF0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1C3C-C4A0-4541-AE2E-57419EB0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01B1F-B721-4C6D-A954-94A4931B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63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414D5-5959-42EA-9D0D-09ADBE9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24DAD-BBC0-4FDB-9D5B-1C652178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BF17CE-C90A-479D-B488-D3D8154C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1E9B0D-CE8C-4D2C-AD57-FCF7A0B3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8AD4D8-2264-4336-A1A7-5E7D0347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015B8-D115-401B-9DA0-2CE56722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3718-8138-4493-8AAE-8C2AB638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CA620-9AEA-4774-B82E-8029214A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E79607-9EAB-4D9B-86AE-5C6E69110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00AEE2-DB68-4638-8718-858FB16C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8D378-76A5-4720-92C3-C74EF6E63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DC7965-FC57-4043-8267-9EC35AB8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34A791-420B-48FC-8679-86BEF5B5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B379DB-F71C-4938-865D-B692538B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8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BD31E-93D0-46A9-A9C0-210BCF73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7D369E-8961-4BA5-96D3-C77BC8DE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B2504F-BEC8-49AD-B3ED-E88626C5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7EB28F-DAAD-4788-A1B1-3A790296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E069C9-2278-4DED-95F6-D00AB0BF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A3F2FD-17AF-4BDF-8406-B6F0225B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F8B375-A891-4BF5-B751-68EFCC3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D486-EAD4-4C04-851D-F09F9822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32C77-E490-4D55-9726-FA54DE7F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414F2-114D-4519-BE38-A91637E5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9CCBF-32FD-4232-AEF5-8324CE51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163CA0-3022-4978-8F38-ACA4661F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79FD7-F55C-4A4F-A18D-A884A5A0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FC7B6-CD5F-4689-A854-E1B0BD95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BDFC93-C806-4579-852A-114DC2A86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375BC-B618-4C99-A31D-EE6440A5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BC392-DD14-4BEB-A8B9-D6577DAB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9CD85-D82D-4230-A539-D7354617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BA57E-1103-4520-BAFA-2B6538D6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7ED23D-25F5-4961-8CBA-F70FDF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470982-04C1-4F75-88DE-1849862B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507AA-0E11-4AAA-B2BE-EBAC299B1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BE3-02C0-4089-9A4D-928D0C289B6E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86808-8297-4862-AA70-36A0422B3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CFDF4-4C97-4898-9FF2-A2F3733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958C-9F83-4F21-9E2C-519A089EB245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36A91-636C-4A54-BE2B-BF027921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hi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87D0A-63E7-4C3D-97D1-9ED6064DD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Nathalie Germani</dc:creator>
  <cp:lastModifiedBy>Nathalie Germani</cp:lastModifiedBy>
  <cp:revision>1</cp:revision>
  <dcterms:created xsi:type="dcterms:W3CDTF">2020-03-23T19:04:28Z</dcterms:created>
  <dcterms:modified xsi:type="dcterms:W3CDTF">2020-03-23T19:04:34Z</dcterms:modified>
</cp:coreProperties>
</file>