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FC9D-9449-2B40-961C-CD7C3B18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B5154-DBA2-9348-96D4-C1FED02BF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6BCF-6902-A847-9A3D-3E28CA58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3FA3-E490-484D-9550-5A356C74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9DDA-4C2D-4A43-9941-8848477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E1A6-2563-9A4D-A538-FEBFD51E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921B6-9494-904A-A9B7-96FEA3EB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CF4B-FF57-334D-93DA-2280A986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E547-63D5-754A-B1C6-0C2AB525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C6F0-8DF2-F14F-8F2A-467761ED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70104-AB30-024A-A56C-6F08471DD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7605-156A-B045-BFF6-C9D8917D4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DFEC-883A-C246-B764-24924C34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DE8A-9EA4-4749-BEA3-A47EA928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4868-FB5F-7A4B-AD60-431C989D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43D6-6887-A444-9D2D-AEA67A9C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978D-6B45-B64A-B4D0-2EB4FEBE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FAC6-EB84-BC4D-AA73-9B34622B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41F7-41AE-464B-8E78-748FDAE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C976-F6F2-F940-BBE7-026CCF08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C22B-A6C6-DF45-87C8-A11E79FE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0A0D-2B0C-DE4E-94D6-94B65EE1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A32F-7EE0-EE42-9DCF-D42E9E39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DDE4-C42E-FB44-9111-8BE86347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1B76-E69C-E445-B435-9FDDDF73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0758-93B6-A941-83B6-5FF262A3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BC7E-2B3A-104D-8E06-F9820000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4DAE3-5E91-1846-A47E-E72FCE83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CA89-E538-BA4B-9FBA-84EF9C66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AE52-0C26-BE47-A45F-83CBA34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86C3-0B2D-B742-80C4-0103B292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244-F02E-CD48-B898-6BF570BF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A8AA6-4F9F-2241-8FAB-92AE3CFD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ADD4-A959-E942-975A-599F2F70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58FB4-B155-F84F-BBF1-9D6F1C08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7DEA4-A308-A747-80A0-5C383F4CC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5A10D-5A99-CC42-A661-DC8662A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88747-0FAD-5141-BC2A-E1E12825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2B8F-3D44-CD4D-AFAC-9658C852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9319-25AC-D44A-BB9A-27A19AAD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AF42C-9369-5148-8D53-830082D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43F6B-22ED-8A4E-AD7E-311E4444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1B601-F17A-8F4D-8575-A43C8C21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85F5F-9425-6D4E-A030-41EFDDBF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9FA5F-228D-A64E-B5D7-3273060B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AECF-ADC9-FC45-9389-F579EF5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4E11-4C10-6D47-A648-8F52B025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E97C-C8E7-B748-9FD5-5BA0B72C3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E857D-0A6B-A74A-A97F-A8FBEA344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E85C-5994-A045-AEC7-20296E71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141A-17A7-8945-A383-9A360CBE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0BEA5-AF33-024A-8173-FF310B9D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880-EBD6-024F-9C63-B1246292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56663-D910-404F-8B49-0EA740A25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4CDF9-3836-2942-8DBC-71C6FB2A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72DB6-BF0A-9A4E-8829-503F6353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E95D-0B6B-214F-9DA9-1D9BABC1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8E96-961C-0148-B7C4-9E3E5E0B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9E0A2-0D4C-AC4D-956E-0DC744F0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EE8-9E0D-D34E-8C28-9E47ADE2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480B-DB8D-BB47-9FC9-15FDCB41A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F281-8DFE-8B42-9BF5-FACEFA16A32B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E4A1-FAA7-424D-810E-EB9FC98E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2E9F-F4E9-5C4C-9D75-F07F2CD97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B263-DCA1-544B-98ED-12D0E460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0BFD2F0C-0DCD-6B4A-918E-58F4B61B8034}"/>
              </a:ext>
            </a:extLst>
          </p:cNvPr>
          <p:cNvGrpSpPr/>
          <p:nvPr/>
        </p:nvGrpSpPr>
        <p:grpSpPr>
          <a:xfrm>
            <a:off x="1015315" y="707085"/>
            <a:ext cx="4572000" cy="4572000"/>
            <a:chOff x="531341" y="630195"/>
            <a:chExt cx="4572000" cy="457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BC3983-21F3-6D45-92FF-69F5D2A739B9}"/>
                </a:ext>
              </a:extLst>
            </p:cNvPr>
            <p:cNvSpPr/>
            <p:nvPr/>
          </p:nvSpPr>
          <p:spPr>
            <a:xfrm>
              <a:off x="531341" y="630195"/>
              <a:ext cx="4572000" cy="4572000"/>
            </a:xfrm>
            <a:prstGeom prst="rect">
              <a:avLst/>
            </a:prstGeom>
            <a:pattFill prst="divot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E074BDD-36DA-6C4C-8B2D-42F2F2CBCA62}"/>
                </a:ext>
              </a:extLst>
            </p:cNvPr>
            <p:cNvSpPr/>
            <p:nvPr/>
          </p:nvSpPr>
          <p:spPr>
            <a:xfrm>
              <a:off x="1445741" y="1544595"/>
              <a:ext cx="2743200" cy="2743200"/>
            </a:xfrm>
            <a:prstGeom prst="ellipse">
              <a:avLst/>
            </a:prstGeom>
            <a:solidFill>
              <a:schemeClr val="accent1">
                <a:alpha val="83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71600" h="13716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09E55BC-2CC6-084D-9A85-9259735C9115}"/>
                </a:ext>
              </a:extLst>
            </p:cNvPr>
            <p:cNvCxnSpPr>
              <a:cxnSpLocks/>
            </p:cNvCxnSpPr>
            <p:nvPr/>
          </p:nvCxnSpPr>
          <p:spPr>
            <a:xfrm>
              <a:off x="2817341" y="2916195"/>
              <a:ext cx="1371599" cy="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8628FF-7B66-B34B-8D80-9DEE4B9EC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341" y="630195"/>
              <a:ext cx="2286000" cy="2286000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206591-85F1-8A4D-8542-F18D6AE23AA5}"/>
                    </a:ext>
                  </a:extLst>
                </p:cNvPr>
                <p:cNvSpPr txBox="1"/>
                <p:nvPr/>
              </p:nvSpPr>
              <p:spPr>
                <a:xfrm>
                  <a:off x="3563138" y="694043"/>
                  <a:ext cx="1102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~ th2th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206591-85F1-8A4D-8542-F18D6AE23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38" y="694043"/>
                  <a:ext cx="1102161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340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51B6EE-27BF-4E43-A73F-0C2DC877A859}"/>
                </a:ext>
              </a:extLst>
            </p:cNvPr>
            <p:cNvSpPr txBox="1"/>
            <p:nvPr/>
          </p:nvSpPr>
          <p:spPr>
            <a:xfrm>
              <a:off x="3405809" y="4648198"/>
              <a:ext cx="15662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scattering plan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9BBC82-9099-4D41-9034-59D62FF8CD33}"/>
                </a:ext>
              </a:extLst>
            </p:cNvPr>
            <p:cNvSpPr txBox="1"/>
            <p:nvPr/>
          </p:nvSpPr>
          <p:spPr>
            <a:xfrm>
              <a:off x="4344977" y="2731529"/>
              <a:ext cx="6270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2π/λ</a:t>
              </a: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2B09D6D6-152D-874E-860C-925D0F8DA643}"/>
                </a:ext>
              </a:extLst>
            </p:cNvPr>
            <p:cNvSpPr/>
            <p:nvPr/>
          </p:nvSpPr>
          <p:spPr>
            <a:xfrm>
              <a:off x="1458101" y="1544595"/>
              <a:ext cx="2743200" cy="2743200"/>
            </a:xfrm>
            <a:prstGeom prst="arc">
              <a:avLst>
                <a:gd name="adj1" fmla="val 17235537"/>
                <a:gd name="adj2" fmla="val 20612537"/>
              </a:avLst>
            </a:prstGeom>
            <a:ln w="41275">
              <a:solidFill>
                <a:srgbClr val="00B050"/>
              </a:solidFill>
              <a:headEnd type="triangle" w="lg" len="med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F7348B-BE90-9947-9691-E8515900D393}"/>
                </a:ext>
              </a:extLst>
            </p:cNvPr>
            <p:cNvSpPr txBox="1"/>
            <p:nvPr/>
          </p:nvSpPr>
          <p:spPr>
            <a:xfrm>
              <a:off x="3136831" y="1179728"/>
              <a:ext cx="8544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th scan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C5BF39-474D-4545-8925-7CE495C78026}"/>
                </a:ext>
              </a:extLst>
            </p:cNvPr>
            <p:cNvGrpSpPr/>
            <p:nvPr/>
          </p:nvGrpSpPr>
          <p:grpSpPr>
            <a:xfrm>
              <a:off x="3669957" y="1830520"/>
              <a:ext cx="265670" cy="265670"/>
              <a:chOff x="8947733" y="3058298"/>
              <a:chExt cx="265670" cy="26567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6DDC587-2F59-504B-BE49-9F2BE352DBC0}"/>
                  </a:ext>
                </a:extLst>
              </p:cNvPr>
              <p:cNvSpPr/>
              <p:nvPr/>
            </p:nvSpPr>
            <p:spPr>
              <a:xfrm>
                <a:off x="8947733" y="3058298"/>
                <a:ext cx="265670" cy="265670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C1AF1D-B22C-7B41-9CBF-65831A88E0A5}"/>
                  </a:ext>
                </a:extLst>
              </p:cNvPr>
              <p:cNvSpPr/>
              <p:nvPr/>
            </p:nvSpPr>
            <p:spPr>
              <a:xfrm>
                <a:off x="9034848" y="3145413"/>
                <a:ext cx="91440" cy="91440"/>
              </a:xfrm>
              <a:prstGeom prst="ellipse">
                <a:avLst/>
              </a:prstGeom>
              <a:solidFill>
                <a:srgbClr val="D883FF"/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7A9B9D-3610-ED4B-8C18-C36FBE29D231}"/>
                </a:ext>
              </a:extLst>
            </p:cNvPr>
            <p:cNvSpPr txBox="1"/>
            <p:nvPr/>
          </p:nvSpPr>
          <p:spPr>
            <a:xfrm>
              <a:off x="4117671" y="1817129"/>
              <a:ext cx="9281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D883FF"/>
                  </a:solidFill>
                </a:rPr>
                <a:t>chi scan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5F8E870-B74E-FB4A-9749-84F25D329BE5}"/>
              </a:ext>
            </a:extLst>
          </p:cNvPr>
          <p:cNvGrpSpPr/>
          <p:nvPr/>
        </p:nvGrpSpPr>
        <p:grpSpPr>
          <a:xfrm>
            <a:off x="6215573" y="707085"/>
            <a:ext cx="4572000" cy="4572000"/>
            <a:chOff x="6685006" y="694043"/>
            <a:chExt cx="4572000" cy="4572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91FD741-159D-A94A-922E-D1D18B61EEB6}"/>
                </a:ext>
              </a:extLst>
            </p:cNvPr>
            <p:cNvSpPr/>
            <p:nvPr/>
          </p:nvSpPr>
          <p:spPr>
            <a:xfrm>
              <a:off x="6685006" y="694043"/>
              <a:ext cx="4572000" cy="4572000"/>
            </a:xfrm>
            <a:prstGeom prst="rect">
              <a:avLst/>
            </a:prstGeom>
            <a:pattFill prst="divot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66FCD4-EF6B-014B-97C9-A1009C65F467}"/>
                </a:ext>
              </a:extLst>
            </p:cNvPr>
            <p:cNvSpPr/>
            <p:nvPr/>
          </p:nvSpPr>
          <p:spPr>
            <a:xfrm>
              <a:off x="7599406" y="1621485"/>
              <a:ext cx="2743200" cy="2743200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842541-2451-5A43-B3C7-B1498BF1307F}"/>
                </a:ext>
              </a:extLst>
            </p:cNvPr>
            <p:cNvCxnSpPr>
              <a:cxnSpLocks/>
            </p:cNvCxnSpPr>
            <p:nvPr/>
          </p:nvCxnSpPr>
          <p:spPr>
            <a:xfrm>
              <a:off x="8971007" y="2980043"/>
              <a:ext cx="1371599" cy="0"/>
            </a:xfrm>
            <a:prstGeom prst="line">
              <a:avLst/>
            </a:prstGeom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DA4E00-BDDE-4E46-8BDA-EEBDE29A645F}"/>
                </a:ext>
              </a:extLst>
            </p:cNvPr>
            <p:cNvCxnSpPr>
              <a:cxnSpLocks/>
              <a:endCxn id="55" idx="7"/>
            </p:cNvCxnSpPr>
            <p:nvPr/>
          </p:nvCxnSpPr>
          <p:spPr>
            <a:xfrm flipV="1">
              <a:off x="8971007" y="2023217"/>
              <a:ext cx="969867" cy="956826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F16EDB-D546-6041-8569-BE9A54485274}"/>
                </a:ext>
              </a:extLst>
            </p:cNvPr>
            <p:cNvSpPr txBox="1"/>
            <p:nvPr/>
          </p:nvSpPr>
          <p:spPr>
            <a:xfrm>
              <a:off x="9584724" y="1294374"/>
              <a:ext cx="6767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(110)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26DF6E-9FF6-DD4F-A92F-F49C89D91E3C}"/>
                </a:ext>
              </a:extLst>
            </p:cNvPr>
            <p:cNvSpPr txBox="1"/>
            <p:nvPr/>
          </p:nvSpPr>
          <p:spPr>
            <a:xfrm>
              <a:off x="10342606" y="2187835"/>
              <a:ext cx="6767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(111)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9312EBE-12DC-D349-B114-A46C2E69F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1006" y="2503622"/>
              <a:ext cx="1285102" cy="476421"/>
            </a:xfrm>
            <a:prstGeom prst="line">
              <a:avLst/>
            </a:prstGeom>
            <a:ln w="28575">
              <a:solidFill>
                <a:srgbClr val="00B0F0"/>
              </a:solidFill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A677A3C6-2BEF-3C44-AF86-FF045BE209CB}"/>
                </a:ext>
              </a:extLst>
            </p:cNvPr>
            <p:cNvSpPr/>
            <p:nvPr/>
          </p:nvSpPr>
          <p:spPr>
            <a:xfrm rot="10800000">
              <a:off x="9412279" y="1060373"/>
              <a:ext cx="1463040" cy="1459597"/>
            </a:xfrm>
            <a:prstGeom prst="arc">
              <a:avLst>
                <a:gd name="adj1" fmla="val 15731539"/>
                <a:gd name="adj2" fmla="val 479362"/>
              </a:avLst>
            </a:prstGeom>
            <a:ln w="127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8412C7-0B7D-484B-8BAE-CE517DC7C906}"/>
                </a:ext>
              </a:extLst>
            </p:cNvPr>
            <p:cNvSpPr txBox="1"/>
            <p:nvPr/>
          </p:nvSpPr>
          <p:spPr>
            <a:xfrm>
              <a:off x="8438294" y="1756983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phi scan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3A3328-1095-7249-924B-F77FC5E2C2E8}"/>
                </a:ext>
              </a:extLst>
            </p:cNvPr>
            <p:cNvSpPr txBox="1"/>
            <p:nvPr/>
          </p:nvSpPr>
          <p:spPr>
            <a:xfrm>
              <a:off x="9472976" y="4652113"/>
              <a:ext cx="15662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scattering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5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05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2</cp:revision>
  <dcterms:created xsi:type="dcterms:W3CDTF">2022-03-09T15:09:50Z</dcterms:created>
  <dcterms:modified xsi:type="dcterms:W3CDTF">2022-03-09T16:19:35Z</dcterms:modified>
</cp:coreProperties>
</file>