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D92-219C-3ABB-A072-46502CD33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84581-755D-A28F-B234-A1BCB4A5C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72B6-34F4-B9EB-5509-9E92890B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7C81-E538-F916-C7C1-81B4E6B0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3665-1AA1-DF1F-3D27-0070EB63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578-D37C-57BB-2DC7-74E2E347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AEFB-429A-578C-232D-3950B826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BEFD-385E-7BDC-3502-A7770E0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EEB1-4C54-820D-8AE7-D03A25F4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8C24-3971-2F0E-EF2B-20F8F32A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AD09D-5C9A-F4EF-247B-B676E836F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F74F-7A77-6A1A-E5EF-96C9EC86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5C58-6AD2-CC61-0A00-779F0042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16A7-F7B8-9DF6-395A-D77F858A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42D0-6915-ECBC-DAE5-42FEFC07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5428-6842-78DA-836E-03C13AFA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999B-59F8-5251-7B13-FAE3E4D0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FAED-7EF6-B779-D4AF-C3EF40D1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523B-3C83-B412-267D-72CDD182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9DA3-25E3-DBB2-6451-2F014E30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34BC-1EC2-838E-CA90-1D91D37C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82C4-4F0A-9AD9-9366-DD834DF6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8810-CF19-BDAE-3173-F03CF4E3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BE06-2C89-2F20-D1FA-E5B7BC29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EE65-4706-A959-569E-F4CA429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0DEA-B658-C045-FC70-314F2803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11A4-D09A-3C5D-487F-A10FBBFD2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CCA0-2D24-FFAE-5566-9FFB512B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E19E-7994-289C-9565-7F90B490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EC9E7-1C88-0102-47E6-1BEE9BF3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787D-6177-BACC-A1DA-60DDC1E8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DC28-63C2-4771-FBEB-46275C62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F7F6B-371C-753B-631C-10A1D4E2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95BC7-1F80-00E9-7DDC-15AE0DDD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94471-7F6F-1C1F-1D00-796402B2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20477-4DF2-7972-9B9F-3F65FD7F4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12812-A4BC-BDE6-7527-483ED48B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8FB78-69BC-8D98-6C91-5742A857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91F8E-8E33-458E-B4F1-F88E4F0E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6ADF-8809-3A9B-9932-8A6D38CA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C04D-1413-F323-E73E-607FE8A1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F583A-8785-4AC5-A132-32155DC8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DF40-5104-5E1B-4699-525727F5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969FB-21CD-C99B-5C65-03658D9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0BFC5-46B5-1A38-611E-CCC68630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96039-4AB8-6E26-0BB5-6CC38BCE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F712-B79C-E487-3171-2F8EF5DE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4467-FFE2-4C2D-BE03-C75B8F635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86B1B-C0FA-137D-2404-FD99E891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A4A9A-1C6C-8350-F571-3460A298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8690-D57A-EAE9-F509-B3FD0B9A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BC07-CFFF-0CFE-7502-916FC2EE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C8FA-8CC0-00FF-318F-3CEA3B0F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E4D64-E235-B68C-44F3-976BAA85A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AE65-3007-9DF0-52F6-619B496F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7B653-0830-EABA-91D5-9A367674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9141-F405-231A-29E4-8ACFA986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BB13-1BCF-57B0-4C6D-D9BD1281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6FA94-60AB-6DA4-3408-F4ADC11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1EDD-9F1D-512B-CDFB-A573EACF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4161-8461-200D-8CDF-5786317ED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8B17-7ACA-4831-B2B4-B9FC0232FF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2DA9-46D8-24DF-AE40-52A87C853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C4B7-FF40-36C9-B2DE-1651404C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5E2D-37A0-4E59-9123-C9CCD19B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26A7E6-5A8B-BFC8-D078-4D194F89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" y="1354126"/>
            <a:ext cx="11473323" cy="50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Leon</dc:creator>
  <cp:lastModifiedBy>Rodolfo Leon</cp:lastModifiedBy>
  <cp:revision>1</cp:revision>
  <dcterms:created xsi:type="dcterms:W3CDTF">2022-06-11T00:01:21Z</dcterms:created>
  <dcterms:modified xsi:type="dcterms:W3CDTF">2022-06-11T00:02:49Z</dcterms:modified>
</cp:coreProperties>
</file>