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48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4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8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2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1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5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F906-23C1-4B7E-88DA-7D066B4A936A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8CB6-4A70-4DB2-B718-54357FDC3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8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7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7203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tipo do github - ícones de mídia social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2316162"/>
            <a:ext cx="1920875" cy="19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tipo do github - ícones de mídia social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68" y="2316956"/>
            <a:ext cx="1563688" cy="15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665538" y="2743200"/>
            <a:ext cx="1439862" cy="1066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Cloud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328025" y="2743200"/>
            <a:ext cx="1355725" cy="1066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Cloud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Storage</a:t>
            </a: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6049962" y="2743200"/>
            <a:ext cx="1355725" cy="1066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Cloud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Dataproc</a:t>
            </a:r>
            <a:endParaRPr lang="pt-BR" dirty="0" smtClean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19400" y="3276600"/>
            <a:ext cx="8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203824" y="3276600"/>
            <a:ext cx="8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683750" y="3276600"/>
            <a:ext cx="8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405687" y="3276600"/>
            <a:ext cx="8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19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2021-07-20T01:24:28Z</dcterms:created>
  <dcterms:modified xsi:type="dcterms:W3CDTF">2021-07-20T02:12:57Z</dcterms:modified>
</cp:coreProperties>
</file>