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33709" y="722811"/>
            <a:ext cx="8833695" cy="6270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SV" sz="6000" dirty="0" smtClean="0"/>
              <a:t>Los limitantes</a:t>
            </a:r>
            <a:endParaRPr lang="es-SV" sz="60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29660" y="2450438"/>
            <a:ext cx="9603275" cy="2530865"/>
          </a:xfrm>
        </p:spPr>
        <p:txBody>
          <a:bodyPr>
            <a:normAutofit fontScale="90000"/>
          </a:bodyPr>
          <a:lstStyle/>
          <a:p>
            <a:r>
              <a:rPr lang="es-SV" dirty="0"/>
              <a:t>EMILY MARITZA GARCIA </a:t>
            </a:r>
            <a:r>
              <a:rPr lang="es-SV" dirty="0" smtClean="0"/>
              <a:t>AYALA			00028921</a:t>
            </a:r>
            <a:br>
              <a:rPr lang="es-SV" dirty="0" smtClean="0"/>
            </a:br>
            <a:r>
              <a:rPr lang="es-SV" dirty="0"/>
              <a:t>ALFREDO VLADIMIR ECHEVERRIA </a:t>
            </a:r>
            <a:r>
              <a:rPr lang="es-SV" dirty="0" smtClean="0"/>
              <a:t>MIRA		00229721</a:t>
            </a:r>
            <a:r>
              <a:rPr lang="es-SV" dirty="0"/>
              <a:t/>
            </a:r>
            <a:br>
              <a:rPr lang="es-SV" dirty="0"/>
            </a:br>
            <a:r>
              <a:rPr lang="es-SV" dirty="0" smtClean="0"/>
              <a:t>MARVIN </a:t>
            </a:r>
            <a:r>
              <a:rPr lang="es-SV" dirty="0"/>
              <a:t>OTONIEL ESCOBAR </a:t>
            </a:r>
            <a:r>
              <a:rPr lang="es-SV" dirty="0" smtClean="0"/>
              <a:t>HERRERA		00045221</a:t>
            </a:r>
            <a:br>
              <a:rPr lang="es-SV" dirty="0" smtClean="0"/>
            </a:br>
            <a:r>
              <a:rPr lang="es-SV" dirty="0" smtClean="0"/>
              <a:t>rodolfo Rafael García castillo		00082421</a:t>
            </a:r>
            <a:br>
              <a:rPr lang="es-SV" dirty="0" smtClean="0"/>
            </a:br>
            <a:r>
              <a:rPr lang="es-SV" dirty="0"/>
              <a:t>ROBERTO ALEXANDER GARCIA </a:t>
            </a:r>
            <a:r>
              <a:rPr lang="es-SV" dirty="0" smtClean="0"/>
              <a:t>NERIO		00063821</a:t>
            </a:r>
            <a:r>
              <a:rPr lang="es-SV" dirty="0"/>
              <a:t/>
            </a:r>
            <a:br>
              <a:rPr lang="es-SV" dirty="0"/>
            </a:br>
            <a:r>
              <a:rPr lang="es-SV" dirty="0" smtClean="0"/>
              <a:t/>
            </a:r>
            <a:br>
              <a:rPr lang="es-SV" dirty="0" smtClean="0"/>
            </a:br>
            <a:r>
              <a:rPr lang="es-SV" dirty="0"/>
              <a:t/>
            </a:r>
            <a:br>
              <a:rPr lang="es-SV" dirty="0"/>
            </a:b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9346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teoría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lo largo de la historia, la matemática ha tratado gran variedad de problemas relativos a máximo y mínimos, muchos de ellos surgidos de la realidad, siendo resueltos de forma rigurosa, aportando no solo la solución misma, sino métodos y hasta teorías. Como indican </a:t>
            </a:r>
            <a:r>
              <a:rPr lang="es-ES" dirty="0" err="1"/>
              <a:t>Malaspina</a:t>
            </a:r>
            <a:r>
              <a:rPr lang="es-ES" dirty="0"/>
              <a:t> y Font son numerosas las situaciones de optimización a las que nos enfrentamos en la vida cotidiana y para abordarlas utilizamos los criterios que nos da nuestra experiencia y formación, aunque no necesariamente encontremos la solución óptima.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65591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5" y="209005"/>
            <a:ext cx="11724900" cy="56518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563" y="5937069"/>
            <a:ext cx="158137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8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30582" y="313509"/>
            <a:ext cx="533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Ecuación principal que estará en términos de longitud.</a:t>
            </a:r>
          </a:p>
          <a:p>
            <a:endParaRPr lang="es-SV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25" y="726445"/>
            <a:ext cx="2248214" cy="4667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30" y="1315618"/>
            <a:ext cx="2534004" cy="5811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04" y="1896724"/>
            <a:ext cx="2057687" cy="69542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95599" y="2019107"/>
            <a:ext cx="533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Sustituyendo el valor de y.</a:t>
            </a:r>
          </a:p>
          <a:p>
            <a:endParaRPr lang="es-SV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808" y="2402004"/>
            <a:ext cx="4305901" cy="7716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950" y="3276967"/>
            <a:ext cx="3315163" cy="8954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4004" y="4275772"/>
            <a:ext cx="2724530" cy="81926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756" y="5198366"/>
            <a:ext cx="2896004" cy="97168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882" y="5346024"/>
            <a:ext cx="236253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30582" y="313509"/>
            <a:ext cx="533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 smtClean="0"/>
              <a:t>Derivando.</a:t>
            </a:r>
          </a:p>
          <a:p>
            <a:endParaRPr lang="es-SV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2" y="959840"/>
            <a:ext cx="2362530" cy="67636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486" y="1064629"/>
            <a:ext cx="4258269" cy="5715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33" y="2282540"/>
            <a:ext cx="5052498" cy="22633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492" y="1942390"/>
            <a:ext cx="346758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6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30582" y="313509"/>
            <a:ext cx="533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 smtClean="0"/>
              <a:t>Resolviendo la primer derivada.</a:t>
            </a:r>
          </a:p>
          <a:p>
            <a:endParaRPr lang="es-SV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425" y="959840"/>
            <a:ext cx="2372056" cy="93358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714" y="2165899"/>
            <a:ext cx="2705478" cy="5048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883" y="3190395"/>
            <a:ext cx="3441065" cy="121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2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30582" y="313509"/>
            <a:ext cx="533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 smtClean="0"/>
              <a:t>Segunda derivada.</a:t>
            </a:r>
          </a:p>
          <a:p>
            <a:endParaRPr lang="es-SV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05" y="991924"/>
            <a:ext cx="7573432" cy="21243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82" y="3282924"/>
            <a:ext cx="490606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1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30582" y="313509"/>
            <a:ext cx="533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 smtClean="0"/>
              <a:t>Sustituyendo en la ecuación principal.</a:t>
            </a:r>
          </a:p>
          <a:p>
            <a:endParaRPr lang="es-SV" dirty="0"/>
          </a:p>
        </p:txBody>
      </p:sp>
      <p:sp>
        <p:nvSpPr>
          <p:cNvPr id="3" name="Rectángulo 2"/>
          <p:cNvSpPr/>
          <p:nvPr/>
        </p:nvSpPr>
        <p:spPr>
          <a:xfrm>
            <a:off x="2926080" y="5422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SV" dirty="0" smtClean="0"/>
              <a:t>La </a:t>
            </a:r>
            <a:r>
              <a:rPr lang="es-SV" dirty="0"/>
              <a:t>longitud de la escalera mas corta apoyada en el muro, llega desde el suelo hasta la pared vertical del edificio es 10.437 pies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57" y="669287"/>
            <a:ext cx="2534004" cy="5811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313" y="1584121"/>
            <a:ext cx="3629532" cy="8287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015" y="3037193"/>
            <a:ext cx="158137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990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99</TotalTime>
  <Words>153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EMILY MARITZA GARCIA AYALA   00028921 ALFREDO VLADIMIR ECHEVERRIA MIRA  00229721 MARVIN OTONIEL ESCOBAR HERRERA  00045221 rodolfo Rafael García castillo  00082421 ROBERTO ALEXANDER GARCIA NERIO  00063821   </vt:lpstr>
      <vt:lpstr>teoría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EMILY MARITZA GARCIA AYALA   00028921 ALFREDO VLADIMIR ECHEVERRIA MIRA  00229721 MARVIN OTONIEL ESCOBAR HERRERA  00045221 rodolfo Rafael García castillo  00082421 ROBERTO ALEXANDER GARCIA NERIO  00063821</dc:title>
  <dc:creator>rodolfo García Castillo</dc:creator>
  <cp:lastModifiedBy>rodolfo García Castillo</cp:lastModifiedBy>
  <cp:revision>8</cp:revision>
  <dcterms:created xsi:type="dcterms:W3CDTF">2021-11-08T23:51:32Z</dcterms:created>
  <dcterms:modified xsi:type="dcterms:W3CDTF">2021-11-09T21:25:42Z</dcterms:modified>
</cp:coreProperties>
</file>