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Detecção de anomalias em gastos dos deputados estaduais com 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Rodolfo Orlando Viana</a:t>
            </a:r>
          </a:p>
          <a:p>
            <a:r>
              <a:rPr lang="pt-BR" dirty="0"/>
              <a:t>Ana Julia </a:t>
            </a:r>
            <a:r>
              <a:rPr lang="pt-BR" dirty="0" err="1"/>
              <a:t>Righetto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Visualização: movimentação de centroides</a:t>
            </a:r>
          </a:p>
        </p:txBody>
      </p:sp>
      <p:pic>
        <p:nvPicPr>
          <p:cNvPr id="7" name="centroids_animation">
            <a:hlinkClick r:id="" action="ppaction://media"/>
            <a:extLst>
              <a:ext uri="{FF2B5EF4-FFF2-40B4-BE49-F238E27FC236}">
                <a16:creationId xmlns:a16="http://schemas.microsoft.com/office/drawing/2014/main" id="{47E2FDF3-1E2F-9D59-7D61-A1CDEB4EB8B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4663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0A6E4-BA2C-F34F-39F2-5CFACC12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2CBEA-964D-B319-9D91-F344E425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30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4</Paragraphs>
  <Slides>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Detecção de anomalias em gastos dos deputados estaduais com K-Means</vt:lpstr>
      <vt:lpstr>Visualização: movimentação de centroides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Rodolfo Viana</cp:lastModifiedBy>
  <cp:revision>4</cp:revision>
  <dcterms:created xsi:type="dcterms:W3CDTF">2018-01-31T14:12:27Z</dcterms:created>
  <dcterms:modified xsi:type="dcterms:W3CDTF">2023-09-06T22:58:58Z</dcterms:modified>
</cp:coreProperties>
</file>