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70" r:id="rId7"/>
    <p:sldId id="262" r:id="rId8"/>
    <p:sldId id="268" r:id="rId9"/>
    <p:sldId id="266" r:id="rId10"/>
    <p:sldId id="269" r:id="rId11"/>
    <p:sldId id="264" r:id="rId12"/>
    <p:sldId id="267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94660"/>
  </p:normalViewPr>
  <p:slideViewPr>
    <p:cSldViewPr>
      <p:cViewPr varScale="1">
        <p:scale>
          <a:sx n="74" d="100"/>
          <a:sy n="74" d="100"/>
        </p:scale>
        <p:origin x="-1062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B7D64-7EF1-47EC-AC30-E52E6219919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17188-AD4F-4335-A4E5-C3D487D242B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F5766-8380-4EA4-A562-FEAA2D44BD0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6E0C050-A146-4786-89F6-10C071AD6BB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74FAC4B-2332-48C3-A378-12E3D189495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6F9D1-0626-4488-8BDF-5F0DADFC0C0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1DAF4-8FE4-4F71-8E16-B66D159C450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16F4F8-6EAB-459C-8DBD-54B9C11017A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C1872-96C9-44E0-8E2B-F0ED1923BA6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5526A9-9E0A-43FB-A73F-DAF40DE914D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28F5C-C1CB-44C1-B05B-2FAC109EC0A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72B4E-6683-4C9B-89F0-70009422C37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86553D-19B7-4DFE-870A-E7D5B7A9E88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7253002-604A-4652-9263-4608F80CA74A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co.com.br/tutoriais/tutorialtvd/pagina_3.asp" TargetMode="External"/><Relationship Id="rId7" Type="http://schemas.openxmlformats.org/officeDocument/2006/relationships/hyperlink" Target="http://javafree.uol.com.br/f-10-JME-Dispositivos-Movei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ngarn.wikidot.com/" TargetMode="External"/><Relationship Id="rId5" Type="http://schemas.openxmlformats.org/officeDocument/2006/relationships/hyperlink" Target="http://g1.globo.com/Noticias/Tecnologia/0,,MUL1403871-6174,00.html" TargetMode="External"/><Relationship Id="rId4" Type="http://schemas.openxmlformats.org/officeDocument/2006/relationships/hyperlink" Target="http://www.dtv.org.br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upogingagoias.com.br/" TargetMode="External"/><Relationship Id="rId7" Type="http://schemas.openxmlformats.org/officeDocument/2006/relationships/hyperlink" Target="http://www.flagpedia.ne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ifa.org/" TargetMode="External"/><Relationship Id="rId5" Type="http://schemas.openxmlformats.org/officeDocument/2006/relationships/hyperlink" Target="http://www.davic.org/" TargetMode="External"/><Relationship Id="rId4" Type="http://schemas.openxmlformats.org/officeDocument/2006/relationships/hyperlink" Target="http://www.havi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13" descr="identificacao-digital_2351_1280x960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-1104900" y="-1143000"/>
            <a:ext cx="113538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68638"/>
            <a:ext cx="6400800" cy="1752600"/>
          </a:xfrm>
        </p:spPr>
        <p:txBody>
          <a:bodyPr/>
          <a:lstStyle/>
          <a:p>
            <a:r>
              <a:rPr lang="pt-BR" sz="2800" b="1"/>
              <a:t>SiCopaTVD</a:t>
            </a:r>
          </a:p>
          <a:p>
            <a:r>
              <a:rPr lang="pt-BR" sz="2800" b="1"/>
              <a:t>Sistema para Copa de 2010</a:t>
            </a:r>
          </a:p>
          <a:p>
            <a:r>
              <a:rPr lang="pt-BR" sz="2800" b="1"/>
              <a:t>aplicado a plataforma de TV Digital.</a:t>
            </a:r>
          </a:p>
        </p:txBody>
      </p:sp>
      <p:pic>
        <p:nvPicPr>
          <p:cNvPr id="2052" name="Picture 4" descr="brasaoUFV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1484313"/>
            <a:ext cx="1728788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brasaoUFV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3663" y="1484313"/>
            <a:ext cx="1728787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 descr="brasaoDP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0" y="1511300"/>
            <a:ext cx="952500" cy="863600"/>
          </a:xfrm>
          <a:prstGeom prst="rect">
            <a:avLst/>
          </a:prstGeom>
          <a:noFill/>
        </p:spPr>
      </p:pic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339975" y="476250"/>
            <a:ext cx="4464050" cy="763588"/>
            <a:chOff x="1882" y="341"/>
            <a:chExt cx="1996" cy="481"/>
          </a:xfrm>
        </p:grpSpPr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1882" y="341"/>
              <a:ext cx="19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>
                  <a:latin typeface="Times New Roman" pitchFamily="18" charset="0"/>
                </a:rPr>
                <a:t>Universidade Federal de Viçosa</a:t>
              </a:r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1928" y="572"/>
              <a:ext cx="19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sz="2000">
                  <a:latin typeface="Times New Roman" pitchFamily="18" charset="0"/>
                </a:rPr>
                <a:t>Departamento de Informática</a:t>
              </a:r>
            </a:p>
          </p:txBody>
        </p:sp>
      </p:grp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1403350" y="5380038"/>
            <a:ext cx="554513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pt-BR"/>
          </a:p>
          <a:p>
            <a:r>
              <a:rPr lang="pt-BR"/>
              <a:t>Vladimir Oliveira Di Iorio (Orientador)</a:t>
            </a:r>
            <a:endParaRPr lang="pt-BR" b="1" i="1"/>
          </a:p>
          <a:p>
            <a:r>
              <a:rPr lang="pt-BR" b="1" i="1"/>
              <a:t>Rodolfo da Costa Ladeira</a:t>
            </a:r>
            <a:r>
              <a:rPr lang="pt-BR"/>
              <a:t> (Estudante)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identificacao-digital_2351_1280x960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-1104900" y="-1143000"/>
            <a:ext cx="113538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0238"/>
            <a:ext cx="8229600" cy="1143000"/>
          </a:xfrm>
        </p:spPr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5375" y="2359025"/>
            <a:ext cx="8229600" cy="4525963"/>
          </a:xfrm>
        </p:spPr>
        <p:txBody>
          <a:bodyPr/>
          <a:lstStyle/>
          <a:p>
            <a:r>
              <a:rPr lang="pt-BR" dirty="0" smtClean="0"/>
              <a:t>Em </a:t>
            </a:r>
            <a:r>
              <a:rPr lang="pt-BR" dirty="0" smtClean="0"/>
              <a:t>construção</a:t>
            </a:r>
          </a:p>
          <a:p>
            <a:pPr lvl="1"/>
            <a:r>
              <a:rPr lang="pt-BR" dirty="0" smtClean="0"/>
              <a:t>Telas: </a:t>
            </a:r>
            <a:r>
              <a:rPr lang="pt-BR" dirty="0" smtClean="0"/>
              <a:t>classificação,tabela</a:t>
            </a:r>
            <a:endParaRPr lang="pt-BR" dirty="0" smtClean="0"/>
          </a:p>
          <a:p>
            <a:pPr lvl="1"/>
            <a:r>
              <a:rPr lang="pt-BR" dirty="0" smtClean="0"/>
              <a:t>Banco de dados: +- 600 </a:t>
            </a:r>
            <a:r>
              <a:rPr lang="pt-BR" dirty="0" smtClean="0"/>
              <a:t>jogadores</a:t>
            </a:r>
          </a:p>
          <a:p>
            <a:pPr lvl="1"/>
            <a:r>
              <a:rPr lang="pt-BR" dirty="0" smtClean="0"/>
              <a:t>Sistema carrossel para receber placares dinamicamente.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identificacao-digital_2351_1280x960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-1104900" y="-1143000"/>
            <a:ext cx="113538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Bibliografia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285860"/>
            <a:ext cx="8258204" cy="5257800"/>
          </a:xfrm>
        </p:spPr>
        <p:txBody>
          <a:bodyPr/>
          <a:lstStyle/>
          <a:p>
            <a:r>
              <a:rPr lang="pt-BR" dirty="0" smtClean="0">
                <a:hlinkClick r:id="rId3"/>
              </a:rPr>
              <a:t>http://www.interactivetvweb.org/</a:t>
            </a:r>
          </a:p>
          <a:p>
            <a:r>
              <a:rPr lang="pt-BR" dirty="0" smtClean="0">
                <a:hlinkClick r:id="rId3"/>
              </a:rPr>
              <a:t>http</a:t>
            </a:r>
            <a:r>
              <a:rPr lang="pt-BR" dirty="0">
                <a:hlinkClick r:id="rId3"/>
              </a:rPr>
              <a:t>://www.teleco.com.br/tutoriais/tutorialtvd/pagina_3.asp</a:t>
            </a:r>
            <a:endParaRPr lang="pt-BR" dirty="0"/>
          </a:p>
          <a:p>
            <a:r>
              <a:rPr lang="pt-BR" dirty="0">
                <a:hlinkClick r:id="rId4"/>
              </a:rPr>
              <a:t>http://www.dtv.org.br/</a:t>
            </a:r>
            <a:endParaRPr lang="pt-BR" dirty="0"/>
          </a:p>
          <a:p>
            <a:r>
              <a:rPr lang="pt-BR" dirty="0">
                <a:hlinkClick r:id="rId5"/>
              </a:rPr>
              <a:t>http://g1.globo.com/Noticias/Tecnologia/0,,</a:t>
            </a:r>
            <a:r>
              <a:rPr lang="pt-BR" dirty="0" smtClean="0">
                <a:hlinkClick r:id="rId5"/>
              </a:rPr>
              <a:t>MUL1403871-6174,00.</a:t>
            </a:r>
            <a:r>
              <a:rPr lang="pt-BR" dirty="0" err="1" smtClean="0">
                <a:hlinkClick r:id="rId5"/>
              </a:rPr>
              <a:t>html</a:t>
            </a:r>
            <a:endParaRPr lang="pt-BR" dirty="0" smtClean="0"/>
          </a:p>
          <a:p>
            <a:r>
              <a:rPr lang="pt-BR" dirty="0" smtClean="0">
                <a:hlinkClick r:id="rId6"/>
              </a:rPr>
              <a:t>http://gingarn.wikidot.com/</a:t>
            </a:r>
            <a:endParaRPr lang="pt-BR" dirty="0" smtClean="0"/>
          </a:p>
          <a:p>
            <a:r>
              <a:rPr lang="pt-BR" dirty="0" smtClean="0">
                <a:hlinkClick r:id="rId7"/>
              </a:rPr>
              <a:t>http://javafree.uol.com.br/f-10-JME-Dispositivos-Moveis.html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>
              <a:buFontTx/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identificacao-digital_2351_1280x960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-1104900" y="-1143000"/>
            <a:ext cx="113538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Bibliografia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600200"/>
            <a:ext cx="8258204" cy="5257800"/>
          </a:xfrm>
        </p:spPr>
        <p:txBody>
          <a:bodyPr/>
          <a:lstStyle/>
          <a:p>
            <a:r>
              <a:rPr lang="pt-BR" dirty="0" smtClean="0">
                <a:hlinkClick r:id="rId3"/>
              </a:rPr>
              <a:t>http://www.grupogingagoias.com.br/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http://www.havi.org/</a:t>
            </a:r>
            <a:endParaRPr lang="pt-BR" dirty="0" smtClean="0"/>
          </a:p>
          <a:p>
            <a:r>
              <a:rPr lang="pt-BR" dirty="0" smtClean="0">
                <a:hlinkClick r:id="rId5"/>
              </a:rPr>
              <a:t>http://www.davic.org/</a:t>
            </a:r>
            <a:endParaRPr lang="pt-BR" dirty="0" smtClean="0"/>
          </a:p>
          <a:p>
            <a:r>
              <a:rPr lang="pt-BR" dirty="0" smtClean="0">
                <a:hlinkClick r:id="rId6"/>
              </a:rPr>
              <a:t>www.fifa.org</a:t>
            </a:r>
            <a:endParaRPr lang="pt-BR" dirty="0" smtClean="0"/>
          </a:p>
          <a:p>
            <a:r>
              <a:rPr lang="pt-BR" smtClean="0">
                <a:hlinkClick r:id="rId7"/>
              </a:rPr>
              <a:t>www.flagpedia.net</a:t>
            </a:r>
            <a:endParaRPr lang="pt-BR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  <a:p>
            <a:pPr>
              <a:buFontTx/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dentificacao-digital_2351_1280x960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-1104900" y="-1143000"/>
            <a:ext cx="113538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</a:t>
            </a:r>
            <a:r>
              <a:rPr lang="pt-BR" dirty="0" smtClean="0"/>
              <a:t>ndice</a:t>
            </a:r>
            <a:endParaRPr lang="pt-B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350" y="2060575"/>
            <a:ext cx="8229600" cy="4525963"/>
          </a:xfrm>
        </p:spPr>
        <p:txBody>
          <a:bodyPr/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Objetivos, Motivação, </a:t>
            </a:r>
            <a:r>
              <a:rPr lang="pt-BR" dirty="0" smtClean="0"/>
              <a:t>Justificativa</a:t>
            </a:r>
          </a:p>
          <a:p>
            <a:r>
              <a:rPr lang="pt-BR" dirty="0" smtClean="0"/>
              <a:t>Referencial </a:t>
            </a:r>
            <a:r>
              <a:rPr lang="pt-BR" dirty="0" smtClean="0"/>
              <a:t>Teórico</a:t>
            </a:r>
            <a:endParaRPr lang="pt-BR" dirty="0" smtClean="0"/>
          </a:p>
          <a:p>
            <a:r>
              <a:rPr lang="pt-BR" dirty="0" smtClean="0"/>
              <a:t>Metodologia </a:t>
            </a:r>
            <a:endParaRPr lang="pt-BR" dirty="0"/>
          </a:p>
          <a:p>
            <a:r>
              <a:rPr lang="pt-BR" dirty="0" smtClean="0"/>
              <a:t>Resultados</a:t>
            </a:r>
            <a:endParaRPr lang="pt-BR" dirty="0" smtClean="0"/>
          </a:p>
          <a:p>
            <a:r>
              <a:rPr lang="pt-BR" dirty="0" smtClean="0"/>
              <a:t>Conclusões e contribuições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dentificacao-digital_2351_1280x960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-1104900" y="-1143000"/>
            <a:ext cx="113538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0238"/>
            <a:ext cx="8229600" cy="1143000"/>
          </a:xfrm>
        </p:spPr>
        <p:txBody>
          <a:bodyPr/>
          <a:lstStyle/>
          <a:p>
            <a:r>
              <a:rPr lang="pt-BR"/>
              <a:t>Introdução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38" y="1787521"/>
            <a:ext cx="8229600" cy="5356255"/>
          </a:xfrm>
        </p:spPr>
        <p:txBody>
          <a:bodyPr/>
          <a:lstStyle/>
          <a:p>
            <a:r>
              <a:rPr lang="pt-BR" dirty="0" smtClean="0"/>
              <a:t>TV </a:t>
            </a:r>
            <a:r>
              <a:rPr lang="pt-BR" dirty="0" smtClean="0"/>
              <a:t>Digital</a:t>
            </a:r>
          </a:p>
          <a:p>
            <a:pPr lvl="1"/>
            <a:r>
              <a:rPr lang="pt-BR" dirty="0" smtClean="0"/>
              <a:t>O que muda com a TV Digital? </a:t>
            </a:r>
          </a:p>
          <a:p>
            <a:pPr lvl="1"/>
            <a:r>
              <a:rPr lang="pt-BR" dirty="0" smtClean="0"/>
              <a:t>Som </a:t>
            </a:r>
            <a:r>
              <a:rPr lang="pt-BR" dirty="0"/>
              <a:t>Surround 5.1 </a:t>
            </a:r>
          </a:p>
          <a:p>
            <a:pPr lvl="1"/>
            <a:r>
              <a:rPr lang="pt-BR" dirty="0"/>
              <a:t>Tela no formato 16:9 </a:t>
            </a:r>
          </a:p>
          <a:p>
            <a:pPr lvl="1"/>
            <a:r>
              <a:rPr lang="pt-BR" dirty="0"/>
              <a:t>Mobilidade e Portabilidade </a:t>
            </a:r>
          </a:p>
          <a:p>
            <a:pPr lvl="1"/>
            <a:r>
              <a:rPr lang="pt-BR" dirty="0" err="1"/>
              <a:t>Multi-programação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Interatividade </a:t>
            </a:r>
            <a:endParaRPr lang="pt-BR" dirty="0" smtClean="0"/>
          </a:p>
          <a:p>
            <a:r>
              <a:rPr lang="pt-BR" dirty="0" smtClean="0"/>
              <a:t>Ginga(</a:t>
            </a:r>
            <a:r>
              <a:rPr lang="pt-BR" dirty="0" err="1" smtClean="0"/>
              <a:t>PUC-Rio</a:t>
            </a:r>
            <a:r>
              <a:rPr lang="pt-BR" dirty="0" smtClean="0"/>
              <a:t> e UFPB)</a:t>
            </a:r>
          </a:p>
          <a:p>
            <a:pPr lvl="1"/>
            <a:r>
              <a:rPr lang="pt-BR" dirty="0" err="1" smtClean="0"/>
              <a:t>Middleware</a:t>
            </a:r>
            <a:r>
              <a:rPr lang="pt-BR" dirty="0" smtClean="0"/>
              <a:t> </a:t>
            </a:r>
            <a:r>
              <a:rPr lang="pt-BR" dirty="0" smtClean="0"/>
              <a:t>do Sistema Brasileiro de </a:t>
            </a:r>
            <a:r>
              <a:rPr lang="pt-BR" dirty="0" err="1" smtClean="0"/>
              <a:t>Tv</a:t>
            </a:r>
            <a:r>
              <a:rPr lang="pt-BR" dirty="0" smtClean="0"/>
              <a:t> Digital Terrestre (</a:t>
            </a:r>
            <a:r>
              <a:rPr lang="pt-BR" dirty="0" smtClean="0"/>
              <a:t>SBTVD)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6" name="Picture 4" descr="identificacao-digital_2351_1280x960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-1104900" y="-1143000"/>
            <a:ext cx="113538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 descr="tv_digit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143000"/>
            <a:ext cx="4572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dentificacao-digital_2351_1280x960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-1104900" y="-1143000"/>
            <a:ext cx="113538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0238"/>
            <a:ext cx="8229600" cy="1143000"/>
          </a:xfrm>
        </p:spPr>
        <p:txBody>
          <a:bodyPr/>
          <a:lstStyle/>
          <a:p>
            <a:r>
              <a:rPr lang="pt-BR" sz="4000"/>
              <a:t>Objetivos, Motivação, Justificativa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359025"/>
            <a:ext cx="8229600" cy="4525963"/>
          </a:xfrm>
        </p:spPr>
        <p:txBody>
          <a:bodyPr/>
          <a:lstStyle/>
          <a:p>
            <a:r>
              <a:rPr lang="pt-BR" dirty="0"/>
              <a:t>Objetivos</a:t>
            </a:r>
          </a:p>
          <a:p>
            <a:pPr lvl="1"/>
            <a:r>
              <a:rPr lang="pt-BR" dirty="0"/>
              <a:t>Aprendizado de nova linguagem</a:t>
            </a:r>
          </a:p>
          <a:p>
            <a:pPr lvl="1"/>
            <a:r>
              <a:rPr lang="pt-BR" dirty="0"/>
              <a:t>Uso de conhecimento adquirido</a:t>
            </a:r>
          </a:p>
          <a:p>
            <a:pPr lvl="1"/>
            <a:r>
              <a:rPr lang="pt-BR" dirty="0" err="1"/>
              <a:t>Reusabilidade</a:t>
            </a:r>
            <a:r>
              <a:rPr lang="pt-BR" dirty="0"/>
              <a:t> </a:t>
            </a:r>
            <a:r>
              <a:rPr lang="pt-BR" dirty="0" smtClean="0"/>
              <a:t>do código</a:t>
            </a:r>
            <a:endParaRPr lang="pt-BR" dirty="0"/>
          </a:p>
          <a:p>
            <a:r>
              <a:rPr lang="pt-BR" dirty="0" smtClean="0"/>
              <a:t>Motivação e justificativa</a:t>
            </a:r>
            <a:endParaRPr lang="pt-BR" dirty="0" smtClean="0"/>
          </a:p>
          <a:p>
            <a:pPr lvl="1"/>
            <a:r>
              <a:rPr lang="pt-BR" dirty="0" smtClean="0"/>
              <a:t>Copa do mundo + nova tecnologia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identificacao-digital_2351_1280x960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-1104900" y="-1143000"/>
            <a:ext cx="113538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0238"/>
            <a:ext cx="8229600" cy="1143000"/>
          </a:xfrm>
        </p:spPr>
        <p:txBody>
          <a:bodyPr/>
          <a:lstStyle/>
          <a:p>
            <a:r>
              <a:rPr lang="pt-BR" dirty="0"/>
              <a:t>Referencial Teórico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5375" y="2359025"/>
            <a:ext cx="8229600" cy="1927231"/>
          </a:xfrm>
        </p:spPr>
        <p:txBody>
          <a:bodyPr/>
          <a:lstStyle/>
          <a:p>
            <a:r>
              <a:rPr lang="pt-BR" dirty="0"/>
              <a:t>Visão geral do software</a:t>
            </a:r>
          </a:p>
          <a:p>
            <a:r>
              <a:rPr lang="pt-BR" dirty="0"/>
              <a:t>Funcionalidades </a:t>
            </a:r>
            <a:r>
              <a:rPr lang="pt-BR" dirty="0" smtClean="0"/>
              <a:t>específicas</a:t>
            </a:r>
          </a:p>
          <a:p>
            <a:pPr lvl="1"/>
            <a:r>
              <a:rPr lang="pt-BR" dirty="0" smtClean="0"/>
              <a:t>Consultas.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identificacao-digital_2351_1280x960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-1000164" y="-1143032"/>
            <a:ext cx="113538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0238"/>
            <a:ext cx="8229600" cy="1143000"/>
          </a:xfrm>
        </p:spPr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6950" y="1785926"/>
            <a:ext cx="8147050" cy="4856189"/>
          </a:xfrm>
        </p:spPr>
        <p:txBody>
          <a:bodyPr/>
          <a:lstStyle/>
          <a:p>
            <a:r>
              <a:rPr lang="pt-BR" dirty="0" smtClean="0"/>
              <a:t>Linguagens:</a:t>
            </a:r>
          </a:p>
          <a:p>
            <a:pPr lvl="1"/>
            <a:r>
              <a:rPr lang="pt-BR" dirty="0" err="1" smtClean="0"/>
              <a:t>javaTV</a:t>
            </a:r>
            <a:endParaRPr lang="pt-BR" dirty="0" smtClean="0"/>
          </a:p>
          <a:p>
            <a:pPr lvl="1"/>
            <a:r>
              <a:rPr lang="pt-BR" dirty="0" err="1" smtClean="0"/>
              <a:t>Ncl</a:t>
            </a:r>
            <a:r>
              <a:rPr lang="pt-BR" dirty="0" smtClean="0"/>
              <a:t>(baseada em </a:t>
            </a:r>
            <a:r>
              <a:rPr lang="pt-BR" dirty="0" err="1" smtClean="0"/>
              <a:t>xml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SBTVD(</a:t>
            </a:r>
            <a:r>
              <a:rPr lang="pt-BR" dirty="0" err="1" smtClean="0"/>
              <a:t>midleware</a:t>
            </a:r>
            <a:r>
              <a:rPr lang="pt-BR" dirty="0" smtClean="0"/>
              <a:t> Ginga)</a:t>
            </a:r>
            <a:endParaRPr lang="pt-BR" dirty="0" smtClean="0"/>
          </a:p>
          <a:p>
            <a:r>
              <a:rPr lang="pt-BR" dirty="0" smtClean="0"/>
              <a:t>Implementação</a:t>
            </a:r>
          </a:p>
          <a:p>
            <a:pPr lvl="1"/>
            <a:r>
              <a:rPr lang="pt-BR" dirty="0" smtClean="0"/>
              <a:t>Eclipse com </a:t>
            </a:r>
            <a:r>
              <a:rPr lang="pt-BR" dirty="0" err="1" smtClean="0"/>
              <a:t>api</a:t>
            </a:r>
            <a:r>
              <a:rPr lang="pt-BR" dirty="0" smtClean="0"/>
              <a:t> </a:t>
            </a:r>
            <a:r>
              <a:rPr lang="pt-BR" dirty="0" err="1" smtClean="0"/>
              <a:t>javaTV</a:t>
            </a:r>
            <a:r>
              <a:rPr lang="pt-BR" dirty="0" smtClean="0"/>
              <a:t> e emulador </a:t>
            </a:r>
            <a:r>
              <a:rPr lang="pt-BR" dirty="0" err="1" smtClean="0"/>
              <a:t>xletview</a:t>
            </a:r>
            <a:endParaRPr lang="pt-BR" dirty="0" smtClean="0"/>
          </a:p>
          <a:p>
            <a:pPr lvl="1"/>
            <a:r>
              <a:rPr lang="pt-BR" dirty="0" smtClean="0"/>
              <a:t>Banco de dados</a:t>
            </a:r>
          </a:p>
          <a:p>
            <a:pPr lvl="1"/>
            <a:r>
              <a:rPr lang="pt-BR" dirty="0" smtClean="0"/>
              <a:t>Telas e imagens </a:t>
            </a:r>
            <a:r>
              <a:rPr lang="pt-BR" dirty="0" smtClean="0"/>
              <a:t>para cada menu.</a:t>
            </a:r>
          </a:p>
          <a:p>
            <a:pPr lvl="1"/>
            <a:r>
              <a:rPr lang="pt-BR" dirty="0" smtClean="0"/>
              <a:t>Adobe </a:t>
            </a:r>
            <a:r>
              <a:rPr lang="pt-BR" dirty="0" err="1" smtClean="0"/>
              <a:t>Photoshop</a:t>
            </a:r>
            <a:endParaRPr lang="pt-BR" dirty="0" smtClean="0"/>
          </a:p>
          <a:p>
            <a:pPr lvl="1">
              <a:buNone/>
            </a:pPr>
            <a:endParaRPr lang="pt-BR" sz="3200" dirty="0"/>
          </a:p>
          <a:p>
            <a:pPr lvl="1"/>
            <a:endParaRPr lang="pt-BR" sz="2400" dirty="0"/>
          </a:p>
          <a:p>
            <a:pPr>
              <a:buFontTx/>
              <a:buNone/>
            </a:pPr>
            <a:endParaRPr lang="pt-BR" sz="2800" dirty="0"/>
          </a:p>
          <a:p>
            <a:pPr lvl="1">
              <a:buFontTx/>
              <a:buNone/>
            </a:pPr>
            <a:endParaRPr lang="pt-BR" sz="2400" dirty="0"/>
          </a:p>
          <a:p>
            <a:pPr lvl="1">
              <a:buFontTx/>
              <a:buNone/>
            </a:pPr>
            <a:endParaRPr lang="pt-BR" sz="2400" dirty="0"/>
          </a:p>
          <a:p>
            <a:pPr lvl="1">
              <a:buFontTx/>
              <a:buNone/>
            </a:pP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identificacao-digital_2351_1280x960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-1000164" y="-1143032"/>
            <a:ext cx="113538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0238"/>
            <a:ext cx="8229600" cy="1143000"/>
          </a:xfrm>
        </p:spPr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6950" y="1787497"/>
            <a:ext cx="8147050" cy="5070503"/>
          </a:xfrm>
        </p:spPr>
        <p:txBody>
          <a:bodyPr/>
          <a:lstStyle/>
          <a:p>
            <a:r>
              <a:rPr lang="pt-BR" dirty="0" err="1" smtClean="0"/>
              <a:t>Xlet</a:t>
            </a:r>
            <a:r>
              <a:rPr lang="pt-BR" dirty="0" smtClean="0"/>
              <a:t>(o “</a:t>
            </a:r>
            <a:r>
              <a:rPr lang="pt-BR" dirty="0" err="1" smtClean="0"/>
              <a:t>applet</a:t>
            </a:r>
            <a:r>
              <a:rPr lang="pt-BR" dirty="0" smtClean="0"/>
              <a:t>” para </a:t>
            </a:r>
            <a:r>
              <a:rPr lang="pt-BR" dirty="0" err="1" smtClean="0"/>
              <a:t>javaTV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Cena </a:t>
            </a:r>
          </a:p>
          <a:p>
            <a:pPr lvl="1"/>
            <a:r>
              <a:rPr lang="pt-BR" dirty="0" smtClean="0"/>
              <a:t>Container que detém informações a serem exibidas pela </a:t>
            </a:r>
            <a:r>
              <a:rPr lang="pt-BR" dirty="0" err="1" smtClean="0"/>
              <a:t>xlet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FontTx/>
              <a:buNone/>
            </a:pPr>
            <a:endParaRPr lang="pt-BR" sz="2800" dirty="0"/>
          </a:p>
          <a:p>
            <a:pPr lvl="1">
              <a:buFontTx/>
              <a:buNone/>
            </a:pPr>
            <a:endParaRPr lang="pt-BR" sz="2400" dirty="0"/>
          </a:p>
          <a:p>
            <a:pPr lvl="1">
              <a:buFontTx/>
              <a:buNone/>
            </a:pPr>
            <a:endParaRPr lang="pt-BR" sz="2400" dirty="0"/>
          </a:p>
          <a:p>
            <a:pPr lvl="1">
              <a:buFontTx/>
              <a:buNone/>
            </a:pPr>
            <a:endParaRPr 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2428868"/>
            <a:ext cx="379433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identificacao-digital_2351_1280x960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-1104900" y="-1143000"/>
            <a:ext cx="113538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0238"/>
            <a:ext cx="8229600" cy="1143000"/>
          </a:xfrm>
        </p:spPr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976" y="2143116"/>
            <a:ext cx="8229600" cy="4525963"/>
          </a:xfrm>
        </p:spPr>
        <p:txBody>
          <a:bodyPr/>
          <a:lstStyle/>
          <a:p>
            <a:r>
              <a:rPr lang="pt-BR" dirty="0" smtClean="0"/>
              <a:t>Banco de dados</a:t>
            </a:r>
          </a:p>
          <a:p>
            <a:pPr lvl="1"/>
            <a:r>
              <a:rPr lang="pt-BR" dirty="0" smtClean="0"/>
              <a:t>Jogadores(11 do Brasil, 1 Argentina,1 Alemanha,1 </a:t>
            </a:r>
            <a:r>
              <a:rPr lang="pt-BR" dirty="0" err="1" smtClean="0"/>
              <a:t>Africa</a:t>
            </a:r>
            <a:r>
              <a:rPr lang="pt-BR" dirty="0" smtClean="0"/>
              <a:t> Do Sul)</a:t>
            </a:r>
          </a:p>
          <a:p>
            <a:pPr lvl="1"/>
            <a:r>
              <a:rPr lang="pt-BR" dirty="0" err="1" smtClean="0"/>
              <a:t>Estadios</a:t>
            </a:r>
            <a:r>
              <a:rPr lang="pt-BR" dirty="0" smtClean="0"/>
              <a:t>,times completos</a:t>
            </a:r>
          </a:p>
          <a:p>
            <a:pPr lvl="1"/>
            <a:r>
              <a:rPr lang="pt-BR" dirty="0" smtClean="0"/>
              <a:t>Tabela- fases de grupos  e oitavas</a:t>
            </a:r>
            <a:endParaRPr lang="pt-BR" dirty="0" smtClean="0"/>
          </a:p>
          <a:p>
            <a:r>
              <a:rPr lang="pt-BR" dirty="0" smtClean="0"/>
              <a:t>Navegável</a:t>
            </a:r>
            <a:endParaRPr lang="pt-BR" dirty="0" smtClean="0"/>
          </a:p>
          <a:p>
            <a:pPr lvl="1"/>
            <a:r>
              <a:rPr lang="pt-BR" dirty="0" smtClean="0"/>
              <a:t>Telas: </a:t>
            </a:r>
            <a:r>
              <a:rPr lang="pt-BR" dirty="0" smtClean="0"/>
              <a:t>jogadores,estádios,tabela,times,figurinhas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257</Words>
  <Application>Microsoft Office PowerPoint</Application>
  <PresentationFormat>Apresentação na tela (4:3)</PresentationFormat>
  <Paragraphs>93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Design padrão</vt:lpstr>
      <vt:lpstr>Slide 1</vt:lpstr>
      <vt:lpstr>Índice</vt:lpstr>
      <vt:lpstr>Introdução</vt:lpstr>
      <vt:lpstr>Slide 4</vt:lpstr>
      <vt:lpstr>Objetivos, Motivação, Justificativa</vt:lpstr>
      <vt:lpstr>Referencial Teórico</vt:lpstr>
      <vt:lpstr>Metodologia</vt:lpstr>
      <vt:lpstr>Metodologia</vt:lpstr>
      <vt:lpstr>Resultados</vt:lpstr>
      <vt:lpstr>Resultados</vt:lpstr>
      <vt:lpstr>Bibliografia</vt:lpstr>
      <vt:lpstr>Bibliografia</vt:lpstr>
    </vt:vector>
  </TitlesOfParts>
  <Company>Kille®Soft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RR</dc:creator>
  <cp:lastModifiedBy>Asher</cp:lastModifiedBy>
  <cp:revision>32</cp:revision>
  <dcterms:created xsi:type="dcterms:W3CDTF">2009-12-05T20:54:58Z</dcterms:created>
  <dcterms:modified xsi:type="dcterms:W3CDTF">2010-07-01T03:55:30Z</dcterms:modified>
</cp:coreProperties>
</file>