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4abb726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4abb7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https://docs.google.com/presentation/d/1Hf5HJWV5LuR9bb-qOrRSHmFGwKSJTuNEBxOVO1oPbx0/edit?usp=sharing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Instalação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Instalar Java e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Acessar CMD e digitar npm install -g generator-jhipster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Gerar o Projeto Inicial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https://start.jhipster.tech/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Modelagem das Entidades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https://start.jhipster.tech/jdl-studio/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Na modelagem, vai gerar um arquivo com extensão .jh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Salve o arquivo na pasta raiz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Acesse o projeto gerado pelo prompt (cmd)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Digite npm install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Digite jhipster import-jdl &lt;arquivo&gt;.jh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 todas as opções que pedir, digite Y (yes) e 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Importe o projeto no Eclipse (Maven Project)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Exemplo de Modelagem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entity Cantor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nome String required minlength(10),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foto ImageBlob,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idade Integer required,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cpf Long required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------- Referencia da Modelagem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https://www.jhipster.tech/jdl/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https://www.youtube.com/watch?v=zdmmGxTI8r8&amp;list=PL6iuQgqX0430waS5Y1wjPY67cS_bkjRTl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f0ff61195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f0ff6119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0ff61195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0ff6119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0ff61195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0ff6119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0ff61195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0ff611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0ff61195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0ff6119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d490f0f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d490f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d490f0fb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d490f0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6d3c2d1a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6d3c2d1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0ff61195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0ff6119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0ff61195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0ff6119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0ff61195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0ff611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0ff61195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0ff611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0ff61195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0ff6119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0ff61195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0ff6119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há um tipo específico para datas, então temos que utilizar uma string com o formato date (só data) ou date-time (data e hora).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f0ff61195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f0ff6119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response com o status 201 (Created) juntamente com a URI do novo pagamento no </a:t>
            </a:r>
            <a:r>
              <a:rPr i="1" lang="pt-BR">
                <a:solidFill>
                  <a:schemeClr val="dk1"/>
                </a:solidFill>
              </a:rPr>
              <a:t>header</a:t>
            </a:r>
            <a:r>
              <a:rPr lang="pt-BR">
                <a:solidFill>
                  <a:schemeClr val="dk1"/>
                </a:solidFill>
              </a:rPr>
              <a:t> Location e uma representação em JSON no corpo da resposta.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open?id=1lO6MASPRcJhxGx1-6a-3H9LmyOOSjtAj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log.caelum.com.br/modelando-apis-rest-com-swagger/" TargetMode="External"/><Relationship Id="rId4" Type="http://schemas.openxmlformats.org/officeDocument/2006/relationships/hyperlink" Target="https://gist.githubusercontent.com/alexandreaquiles/a397d85d8afb797bd03d/raw/8a1d3d7831c73ad2df0c359d4f943c924be555bb/payfast.yaml" TargetMode="External"/><Relationship Id="rId9" Type="http://schemas.openxmlformats.org/officeDocument/2006/relationships/hyperlink" Target="https://www.easyitblog.info/2017/01/08/api-first-approach-with-swagger/" TargetMode="External"/><Relationship Id="rId5" Type="http://schemas.openxmlformats.org/officeDocument/2006/relationships/hyperlink" Target="https://blog.mandic.com.br/artigos/uma-abordagem-de-desenvolvimento-api-first/" TargetMode="External"/><Relationship Id="rId6" Type="http://schemas.openxmlformats.org/officeDocument/2006/relationships/hyperlink" Target="https://medium.com/@arthurfnsc/contract-first-em-rest-com-swagger-859ff0567a1" TargetMode="External"/><Relationship Id="rId7" Type="http://schemas.openxmlformats.org/officeDocument/2006/relationships/hyperlink" Target="https://medium.com/@arthurfnsc/contract-first-em-rest-aba428f0eff1" TargetMode="External"/><Relationship Id="rId8" Type="http://schemas.openxmlformats.org/officeDocument/2006/relationships/hyperlink" Target="https://blog.caelum.com.br/documentando-uma-api-jax-rs-com-swagger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log.caelum.com.br/modelando-apis-rest-com-swagger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log.mandic.com.br/artigos/uma-abordagem-de-desenvolvimento-api-first/" TargetMode="External"/><Relationship Id="rId4" Type="http://schemas.openxmlformats.org/officeDocument/2006/relationships/hyperlink" Target="https://blog.mandic.com.br/artigos/uma-abordagem-de-desenvolvimento-api-first/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wagger-api/swagger-editor#running-locally" TargetMode="External"/><Relationship Id="rId4" Type="http://schemas.openxmlformats.org/officeDocument/2006/relationships/hyperlink" Target="http://editor.swagger.io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json-schema.org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277500" y="1542525"/>
            <a:ext cx="4229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API 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accent1"/>
                </a:solidFill>
              </a:rPr>
              <a:t>FIRST</a:t>
            </a:r>
            <a:endParaRPr sz="2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accent1"/>
                </a:solidFill>
              </a:rPr>
              <a:t>DEVELOPMENT</a:t>
            </a:r>
            <a:endParaRPr sz="2900">
              <a:solidFill>
                <a:schemeClr val="accen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675" y="89075"/>
            <a:ext cx="583750" cy="5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ctrTitle"/>
          </p:nvPr>
        </p:nvSpPr>
        <p:spPr>
          <a:xfrm>
            <a:off x="277500" y="4139025"/>
            <a:ext cx="4229100" cy="7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</a:rPr>
              <a:t>PROF. DANIEL ABELLA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DANIEL@DANIEL-ABELLA.COM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accent1"/>
                </a:solidFill>
              </a:rPr>
              <a:t>WWW.DANIEL-ABELLA.COM</a:t>
            </a:r>
            <a:endParaRPr sz="18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50" y="89075"/>
            <a:ext cx="1158325" cy="5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625" y="1546050"/>
            <a:ext cx="4332600" cy="242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41000" y="665300"/>
            <a:ext cx="5861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MODELAGEM </a:t>
            </a:r>
            <a:r>
              <a:rPr lang="pt-BR"/>
              <a:t>API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841000" y="1047750"/>
            <a:ext cx="62946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Endpoint para GET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00" y="1640625"/>
            <a:ext cx="2197774" cy="21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293600" y="1640625"/>
            <a:ext cx="1150800" cy="30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-58175" y="1711275"/>
            <a:ext cx="302700" cy="161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3424" y="1640625"/>
            <a:ext cx="4749558" cy="21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4177650" y="3499125"/>
            <a:ext cx="2400300" cy="2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4027475" y="3157325"/>
            <a:ext cx="765300" cy="2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41000" y="665300"/>
            <a:ext cx="5861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MODELAGEM </a:t>
            </a:r>
            <a:r>
              <a:rPr lang="pt-BR"/>
              <a:t>API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841000" y="1047750"/>
            <a:ext cx="62946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Endpoint para DELETE</a:t>
            </a: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/{ID}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75" y="1541125"/>
            <a:ext cx="2885625" cy="12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250" y="2358550"/>
            <a:ext cx="4982355" cy="16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112075" y="1611325"/>
            <a:ext cx="1312200" cy="30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4614700" y="3077950"/>
            <a:ext cx="3102900" cy="2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841000" y="665300"/>
            <a:ext cx="5861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MODELAGEM </a:t>
            </a:r>
            <a:r>
              <a:rPr lang="pt-BR"/>
              <a:t>API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41000" y="1047750"/>
            <a:ext cx="62946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Endpoint para GET/{ID}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75" y="1541125"/>
            <a:ext cx="2885625" cy="12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/>
          <p:nvPr/>
        </p:nvSpPr>
        <p:spPr>
          <a:xfrm>
            <a:off x="112075" y="1611325"/>
            <a:ext cx="1312200" cy="30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9675" y="1611325"/>
            <a:ext cx="5861399" cy="299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841000" y="665300"/>
            <a:ext cx="5861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GERAÇÃO </a:t>
            </a:r>
            <a:r>
              <a:rPr lang="pt-BR"/>
              <a:t>SERVIDOR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50" y="1258476"/>
            <a:ext cx="8292477" cy="36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841000" y="1047750"/>
            <a:ext cx="6644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Char char="●"/>
            </a:pPr>
            <a:r>
              <a:rPr lang="pt-BR">
                <a:latin typeface="Karla"/>
                <a:ea typeface="Karla"/>
                <a:cs typeface="Karla"/>
                <a:sym typeface="Karla"/>
              </a:rPr>
              <a:t>A API definida nos slides anteriores encontra-se no endereço: </a:t>
            </a:r>
            <a:r>
              <a:rPr lang="pt-BR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https://drive.google.com/open?id=1lO6MASPRcJhxGx1-6a-3H9LmyOOSjtAj</a:t>
            </a:r>
            <a:r>
              <a:rPr lang="pt-BR">
                <a:latin typeface="Karla"/>
                <a:ea typeface="Karla"/>
                <a:cs typeface="Karla"/>
                <a:sym typeface="Karla"/>
              </a:rPr>
              <a:t>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841000" y="1047750"/>
            <a:ext cx="6644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Char char="●"/>
            </a:pPr>
            <a:r>
              <a:rPr lang="pt-BR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https://blog.caelum.com.br/modelando-apis-rest-com-swagger/</a:t>
            </a:r>
            <a:r>
              <a:rPr lang="pt-BR">
                <a:latin typeface="Karla"/>
                <a:ea typeface="Karla"/>
                <a:cs typeface="Karla"/>
                <a:sym typeface="Karla"/>
              </a:rPr>
              <a:t>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pt-BR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https://gist.githubusercontent.com/alexandreaquiles/a397d85d8afb797bd03d/raw/8a1d3d7831c73ad2df0c359d4f943c924be555bb/payfast.yaml</a:t>
            </a:r>
            <a:r>
              <a:rPr lang="pt-BR">
                <a:latin typeface="Karla"/>
                <a:ea typeface="Karla"/>
                <a:cs typeface="Karla"/>
                <a:sym typeface="Karla"/>
              </a:rPr>
              <a:t>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pt-BR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https://blog.mandic.com.br/artigos/uma-abordagem-de-desenvolvimento-api-first/</a:t>
            </a:r>
            <a:r>
              <a:rPr lang="pt-BR">
                <a:latin typeface="Karla"/>
                <a:ea typeface="Karla"/>
                <a:cs typeface="Karla"/>
                <a:sym typeface="Karla"/>
              </a:rPr>
              <a:t>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pt-BR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6"/>
              </a:rPr>
              <a:t>https://medium.com/@arthurfnsc/contract-first-em-rest-com-swagger-859ff0567a1</a:t>
            </a:r>
            <a:r>
              <a:rPr lang="pt-BR">
                <a:latin typeface="Karla"/>
                <a:ea typeface="Karla"/>
                <a:cs typeface="Karla"/>
                <a:sym typeface="Karla"/>
              </a:rPr>
              <a:t>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pt-BR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7"/>
              </a:rPr>
              <a:t>https://medium.com/@arthurfnsc/contract-first-em-rest-aba428f0eff1</a:t>
            </a:r>
            <a:r>
              <a:rPr lang="pt-BR">
                <a:latin typeface="Karla"/>
                <a:ea typeface="Karla"/>
                <a:cs typeface="Karla"/>
                <a:sym typeface="Karla"/>
              </a:rPr>
              <a:t>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pt-BR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8"/>
              </a:rPr>
              <a:t>https://blog.caelum.com.br/documentando-uma-api-jax-rs-com-swagger/</a:t>
            </a:r>
            <a:r>
              <a:rPr lang="pt-BR">
                <a:latin typeface="Karla"/>
                <a:ea typeface="Karla"/>
                <a:cs typeface="Karla"/>
                <a:sym typeface="Karla"/>
              </a:rPr>
              <a:t>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pt-BR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9"/>
              </a:rPr>
              <a:t>https://www.easyitblog.info/2017/01/08/api-first-approach-with-swagger/</a:t>
            </a:r>
            <a:r>
              <a:rPr lang="pt-BR">
                <a:latin typeface="Karla"/>
                <a:ea typeface="Karla"/>
                <a:cs typeface="Karla"/>
                <a:sym typeface="Karla"/>
              </a:rPr>
              <a:t> 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100" y="74963"/>
            <a:ext cx="1590175" cy="15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950" y="1146500"/>
            <a:ext cx="2634730" cy="37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505" y="1146500"/>
            <a:ext cx="2650517" cy="37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5722"/>
                </a:solidFill>
              </a:rPr>
              <a:t>OBRIGADO!</a:t>
            </a:r>
            <a:endParaRPr sz="3600">
              <a:solidFill>
                <a:srgbClr val="FF5722"/>
              </a:solidFill>
            </a:endParaRPr>
          </a:p>
        </p:txBody>
      </p:sp>
      <p:sp>
        <p:nvSpPr>
          <p:cNvPr id="207" name="Google Shape;207;p30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/>
              <a:t>Dúvidas?</a:t>
            </a:r>
            <a:endParaRPr sz="3600"/>
          </a:p>
        </p:txBody>
      </p:sp>
      <p:sp>
        <p:nvSpPr>
          <p:cNvPr id="208" name="Google Shape;208;p30"/>
          <p:cNvSpPr txBox="1"/>
          <p:nvPr>
            <p:ph idx="4294967295" type="body"/>
          </p:nvPr>
        </p:nvSpPr>
        <p:spPr>
          <a:xfrm>
            <a:off x="685800" y="3836000"/>
            <a:ext cx="65760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daniel@daniel-abella.com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www.daniel-abella.com </a:t>
            </a:r>
            <a:endParaRPr/>
          </a:p>
        </p:txBody>
      </p:sp>
      <p:grpSp>
        <p:nvGrpSpPr>
          <p:cNvPr id="209" name="Google Shape;209;p30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210" name="Google Shape;210;p3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100" y="74963"/>
            <a:ext cx="1590175" cy="15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200" y="2343200"/>
            <a:ext cx="4332600" cy="242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41000" y="665300"/>
            <a:ext cx="5861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RELEMBRANDO </a:t>
            </a:r>
            <a:r>
              <a:rPr lang="pt-BR"/>
              <a:t>CONCEITOS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41000" y="1047750"/>
            <a:ext cx="6294600" cy="1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API significa </a:t>
            </a:r>
            <a:r>
              <a:rPr i="1"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Application Programming Interface</a:t>
            </a:r>
            <a:endParaRPr i="1"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REST significa </a:t>
            </a:r>
            <a:r>
              <a:rPr i="1"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Representational State Transfer</a:t>
            </a: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(em português, Transferência Representacional de Estado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Contract-First 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347" y="2470072"/>
            <a:ext cx="5861401" cy="206829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094350" y="4538375"/>
            <a:ext cx="5861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Fonte:</a:t>
            </a: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https://www.seobility.net/en/wiki/REST_API</a:t>
            </a:r>
            <a:endParaRPr i="1"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41000" y="665300"/>
            <a:ext cx="5861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API </a:t>
            </a:r>
            <a:r>
              <a:rPr lang="pt-BR"/>
              <a:t>FIRST DEVELOPMENT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41000" y="1047750"/>
            <a:ext cx="6294600" cy="1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Gera um </a:t>
            </a:r>
            <a:r>
              <a:rPr b="1" lang="pt-BR" sz="16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desacoplamento </a:t>
            </a: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entre implementação e interface de uso, além de permitir que tanto o lado cliente quanto o lado servidor possam iniciar seu desenvolvimento assim que a API estiver definida, mesmo sem uma implementação finalizada (CAELUM, 2020).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</a:pPr>
            <a:r>
              <a:rPr lang="pt-BR" sz="16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https://blog.caelum.com.br/modelando-apis-rest-com-swagger/</a:t>
            </a: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725" y="3075450"/>
            <a:ext cx="3691358" cy="20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841000" y="665300"/>
            <a:ext cx="5861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API </a:t>
            </a:r>
            <a:r>
              <a:rPr lang="pt-BR"/>
              <a:t>FIRST DEVELOPMENT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841000" y="1047750"/>
            <a:ext cx="6294600" cy="1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A economia das APIs está crescendo rapidamente e as empresas também estão aderindo à ideia de tornar as APIs parte integrante de suas estratégias de crescimento.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Fonte: </a:t>
            </a:r>
            <a:r>
              <a:rPr lang="pt-BR" sz="16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</a:t>
            </a:r>
            <a:r>
              <a:rPr lang="pt-BR" sz="16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ttps://blog.mandic.com.br/artigos/uma-abordagem-de-desenvolvimento-api-first/</a:t>
            </a: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841000" y="665300"/>
            <a:ext cx="5861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FERRAMENTA </a:t>
            </a:r>
            <a:r>
              <a:rPr lang="pt-BR"/>
              <a:t>SWAGGER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41000" y="1047750"/>
            <a:ext cx="62946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Modelagem, Geração de Documentação e Geração de APIS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APIs no estilo REST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Swagger specifica OpenAPI (linguagem para descrição de contratos de APIs no modelo REST)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Swagger Editor (criação de contrato)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Swagger UI (publicação da documentação)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Swagger Codegen (geração dos </a:t>
            </a:r>
            <a:r>
              <a:rPr i="1"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skeletons</a:t>
            </a: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e </a:t>
            </a:r>
            <a:r>
              <a:rPr i="1"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clients</a:t>
            </a: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841000" y="665300"/>
            <a:ext cx="5861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MODELAGEM </a:t>
            </a:r>
            <a:r>
              <a:rPr lang="pt-BR"/>
              <a:t>API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41000" y="1047750"/>
            <a:ext cx="77853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Para modelar nossa API, usaremos o Swagger Editor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Formas de Instalação: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Localmente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■"/>
            </a:pPr>
            <a:r>
              <a:rPr lang="pt-BR" sz="16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https://github.com/swagger-api/swagger-editor#running-locally</a:t>
            </a: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Versão </a:t>
            </a:r>
            <a:r>
              <a:rPr i="1"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Online</a:t>
            </a:r>
            <a:endParaRPr i="1"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■"/>
            </a:pPr>
            <a:r>
              <a:rPr lang="pt-BR" sz="16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http://editor.swagger.io/</a:t>
            </a: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3475" y="2869225"/>
            <a:ext cx="6609527" cy="22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841000" y="665300"/>
            <a:ext cx="5861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MODELAGEM </a:t>
            </a:r>
            <a:r>
              <a:rPr lang="pt-BR"/>
              <a:t>API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841000" y="1047750"/>
            <a:ext cx="62946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Acessar a versão online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Definir informações básicas da API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63329"/>
            <a:ext cx="9143999" cy="2464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841000" y="665300"/>
            <a:ext cx="5861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MODELAGEM </a:t>
            </a:r>
            <a:r>
              <a:rPr lang="pt-BR"/>
              <a:t>API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841000" y="1047750"/>
            <a:ext cx="62946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Definir quais dados são enviados e recebidos pela API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Para essa modelagem de dados, usaremos a </a:t>
            </a:r>
            <a:r>
              <a:rPr b="1"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Seção Definitions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O modelo de dados usa JSON Schema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</a:pPr>
            <a:r>
              <a:rPr lang="pt-BR" sz="16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http://json-schema.org/</a:t>
            </a: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200" y="2612175"/>
            <a:ext cx="2444350" cy="24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939275" y="2528375"/>
            <a:ext cx="49194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Em type, podemos usar: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integer para inteiros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number para decimais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string para textos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boolean para (você sabe)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Em format, podemos modificar o formato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em integer, podemos usar os formatos int32 (int) e int64 (long)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em number, podemos usar os formatos float e double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841000" y="665300"/>
            <a:ext cx="58614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MODELAGEM </a:t>
            </a:r>
            <a:r>
              <a:rPr lang="pt-BR"/>
              <a:t>API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841000" y="1047750"/>
            <a:ext cx="62946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</a:pPr>
            <a:r>
              <a:rPr lang="pt-BR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Endpoint para POST</a:t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200" y="115125"/>
            <a:ext cx="1052575" cy="10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00" y="1640625"/>
            <a:ext cx="2197774" cy="21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7067" y="1522350"/>
            <a:ext cx="4354550" cy="36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3955800" y="4242875"/>
            <a:ext cx="2087700" cy="2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3955800" y="3467425"/>
            <a:ext cx="2087700" cy="2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93600" y="1640625"/>
            <a:ext cx="1150800" cy="30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-58175" y="1711275"/>
            <a:ext cx="302700" cy="161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