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 varScale="1">
        <p:scale>
          <a:sx n="67" d="100"/>
          <a:sy n="67" d="100"/>
        </p:scale>
        <p:origin x="-1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78ACBC7-767D-4B70-9542-02A91847246A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6DC9109-D668-41FF-8535-F2677A4B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Error: JVM</a:t>
            </a:r>
            <a:r>
              <a:rPr lang="en-US" baseline="0" dirty="0" smtClean="0"/>
              <a:t> or out of memory</a:t>
            </a:r>
          </a:p>
          <a:p>
            <a:r>
              <a:rPr lang="en-US" baseline="0" dirty="0" err="1" smtClean="0"/>
              <a:t>IOException</a:t>
            </a:r>
            <a:r>
              <a:rPr lang="en-US" baseline="0" dirty="0" smtClean="0"/>
              <a:t>: File input output</a:t>
            </a:r>
          </a:p>
          <a:p>
            <a:r>
              <a:rPr lang="en-US" baseline="0" dirty="0" err="1" smtClean="0"/>
              <a:t>RuntimeException</a:t>
            </a:r>
            <a:r>
              <a:rPr lang="en-US" baseline="0" dirty="0" smtClean="0"/>
              <a:t>: out-of-bounds array subscript</a:t>
            </a:r>
          </a:p>
          <a:p>
            <a:r>
              <a:rPr lang="en-US" baseline="0" dirty="0" err="1" smtClean="0"/>
              <a:t>EOFException</a:t>
            </a:r>
            <a:r>
              <a:rPr lang="en-US" baseline="0" dirty="0" smtClean="0"/>
              <a:t>: application attempts to read beyond the end of the file</a:t>
            </a:r>
          </a:p>
          <a:p>
            <a:r>
              <a:rPr lang="en-US" baseline="0" dirty="0" err="1" smtClean="0"/>
              <a:t>FileNotFoundException</a:t>
            </a:r>
            <a:r>
              <a:rPr lang="en-US" baseline="0" dirty="0" smtClean="0"/>
              <a:t>: application tries to open a file that does not exist. java.io package</a:t>
            </a:r>
          </a:p>
          <a:p>
            <a:pPr lvl="5"/>
            <a:r>
              <a:rPr lang="en-US" baseline="0" dirty="0" err="1" smtClean="0"/>
              <a:t>RuntimeExceptio</a:t>
            </a:r>
            <a:r>
              <a:rPr lang="en-US" baseline="0" dirty="0" smtClean="0"/>
              <a:t>: Subclass has </a:t>
            </a:r>
            <a:r>
              <a:rPr lang="en-US" baseline="0" dirty="0" err="1" smtClean="0"/>
              <a:t>ArithmeticExcepton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IndexOutOfBoundException</a:t>
            </a:r>
            <a:r>
              <a:rPr lang="en-US" baseline="0" dirty="0" smtClean="0"/>
              <a:t> which is super class of </a:t>
            </a:r>
            <a:r>
              <a:rPr lang="en-US" dirty="0" err="1" smtClean="0"/>
              <a:t>ArrayIndexOutOfBoundsException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C9109-D668-41FF-8535-F2677A4B0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190F-E42E-4593-8593-D6C80055F261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589A-D75A-412A-9991-3476EF23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617" y="228600"/>
            <a:ext cx="10370846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5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28343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Error: JVM or out of memory</a:t>
            </a:r>
          </a:p>
          <a:p>
            <a:r>
              <a:rPr lang="en-US" dirty="0" err="1"/>
              <a:t>IOException</a:t>
            </a:r>
            <a:r>
              <a:rPr lang="en-US" dirty="0"/>
              <a:t>: File input output</a:t>
            </a:r>
          </a:p>
          <a:p>
            <a:r>
              <a:rPr lang="en-US" dirty="0" err="1"/>
              <a:t>RuntimeException</a:t>
            </a:r>
            <a:r>
              <a:rPr lang="en-US" dirty="0"/>
              <a:t>: out-of-bounds array subscript</a:t>
            </a:r>
          </a:p>
          <a:p>
            <a:r>
              <a:rPr lang="en-US" dirty="0" err="1"/>
              <a:t>EOFException</a:t>
            </a:r>
            <a:r>
              <a:rPr lang="en-US" dirty="0"/>
              <a:t>: application attempts to read beyond the end of the file</a:t>
            </a:r>
          </a:p>
          <a:p>
            <a:r>
              <a:rPr lang="en-US" dirty="0" err="1"/>
              <a:t>FileNotFoundException</a:t>
            </a:r>
            <a:r>
              <a:rPr lang="en-US" dirty="0"/>
              <a:t>: application tries to open a file that does not exist. java.io package</a:t>
            </a:r>
          </a:p>
          <a:p>
            <a:pPr lvl="5"/>
            <a:r>
              <a:rPr lang="en-US" dirty="0" err="1"/>
              <a:t>RuntimeExceptio</a:t>
            </a:r>
            <a:r>
              <a:rPr lang="en-US" dirty="0"/>
              <a:t>: Subclass has </a:t>
            </a:r>
            <a:r>
              <a:rPr lang="en-US" dirty="0" err="1"/>
              <a:t>ArithmeticExcepton</a:t>
            </a:r>
            <a:r>
              <a:rPr lang="en-US" dirty="0"/>
              <a:t> and </a:t>
            </a:r>
            <a:r>
              <a:rPr lang="en-US" dirty="0" err="1"/>
              <a:t>IndexOutOfBoundException</a:t>
            </a:r>
            <a:r>
              <a:rPr lang="en-US" dirty="0"/>
              <a:t> which is super class of </a:t>
            </a:r>
            <a:r>
              <a:rPr lang="en-US" dirty="0" err="1"/>
              <a:t>ArrayIndexOutOfBoundsException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31824"/>
            <a:ext cx="11346655" cy="790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98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115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installer</cp:lastModifiedBy>
  <cp:revision>9</cp:revision>
  <cp:lastPrinted>2013-11-04T13:56:22Z</cp:lastPrinted>
  <dcterms:created xsi:type="dcterms:W3CDTF">2013-11-02T18:38:53Z</dcterms:created>
  <dcterms:modified xsi:type="dcterms:W3CDTF">2015-04-02T19:08:01Z</dcterms:modified>
</cp:coreProperties>
</file>