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 snapToObjects="1">
      <p:cViewPr>
        <p:scale>
          <a:sx n="80" d="100"/>
          <a:sy n="80" d="100"/>
        </p:scale>
        <p:origin x="504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64CBB-8234-3E42-91F5-6D4B0254E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AFC9-9AE7-A44D-ACEA-F57F2840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C62A8-911B-304F-AC93-9341DD1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87BBF-F891-004E-A643-165010B9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196A0-58BB-E64F-AA1D-457E6D90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6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7EC48-2C52-3943-9292-3218756B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48DAFE-0398-7046-A3F2-52C595E6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27093-F132-EE4A-A5CA-3CA4C79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73A44-D5DB-C84D-BB06-28812887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72ACF3-BDCE-DC43-9355-FC2C81DF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44529-06E5-7D4F-8256-B47307E11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BAD290-3666-9D4C-9F95-649CB311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9895F-6673-E443-859C-48932CDF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3E372-C46B-A545-AB9F-10EBF43D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0AC9C-3F0D-7C49-8CFA-E6BA77CF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4E8E3-1BA2-2E4D-A570-12CE9B10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B8565-9B7E-F046-99CD-8F11DF54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A94A7-C872-9F42-947D-013E28B8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2EC3D-DFA0-5048-9B73-D04581DC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C7F20-2BB4-6E4E-A78C-18497719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52DE7-EC4B-FC45-BF9B-20837CC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AF51A-4A5E-A64F-98F4-23EF5E5F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3AF1C-4C10-7441-82CA-7671981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9BE84-3E82-BB4D-B9B4-FD28123D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E090E-083D-B347-A8A8-5A020AF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00A57-0ADF-2A43-8303-C2A3BD01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F6784-2260-984C-A1C2-0B49951A0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0422E9-B985-634A-97CF-C9A12CAD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8A396E-5943-174B-AA37-1B72B6C5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8A9B9-34AB-3E4C-82BC-D0455BB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C4AF5-EF20-044B-B11F-DE34B580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1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CA979-6606-3946-AF56-AF89957C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2407F-3D7E-F848-B97D-72C8E392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6A4F98-27E4-F243-893D-89A46FE0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016075-C65D-BC4C-BA3E-C2D4EA51B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E5A66F-14D0-A644-8DB5-A35502C3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C064A9-ABDD-2640-8C81-6676EE8A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C0AFE1-47D0-8045-B24B-00577F11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779D51-6A96-F94A-A078-1AC0C46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6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E534C-A4D5-BB4D-A476-055C7353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DFA1FA-14B4-8F41-8BF5-2AA26455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30382-E0B6-9246-A335-213DB170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AA785B-57FE-F944-A574-77A56A0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4EA89-548C-8141-B8D2-700D190C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6D0074-AF64-6E42-97B6-C30E788B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5660D-FE0B-8A49-B069-87624DE1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F275-C8FA-DC49-8495-60C8A1D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860A1-90A9-4144-88B3-6851BB89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A2B62A-4791-D64C-8748-B2845C63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B7AF6-3D08-EB4D-BB6E-B0133690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59617-1118-1046-98AC-B4D0405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52B05-8ECE-4443-A774-F3262289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8E795-F183-B04B-9261-5D26B5F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0DA852-1F8A-0946-9494-F02B291D5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8212E-306D-9344-86AF-68838B7A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636B3-2E5C-4A4D-BAF2-A091F0B6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E88F4-C815-C642-ABD9-65E5D1B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553B4-BF7B-9B47-81B1-5BF7C30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569EC1-B14D-A94F-B413-D2B41BB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5794E-FE72-584C-AD35-7399C3E4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1C079-7234-3D4D-9ACD-51425522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4F94-BBFA-EA45-B25C-38F57644B5FB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67AA1-2F3C-6146-A030-F384519B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D3F09-3F8A-5746-9E8D-FD15A724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0CAC-A696-ED43-B64C-D73891037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1B9B6-ABD4-0044-9EA8-26630886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de Bugs</a:t>
            </a:r>
          </a:p>
        </p:txBody>
      </p:sp>
    </p:spTree>
    <p:extLst>
      <p:ext uri="{BB962C8B-B14F-4D97-AF65-F5344CB8AC3E}">
        <p14:creationId xmlns:p14="http://schemas.microsoft.com/office/powerpoint/2010/main" val="379020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641D7AF6-80EF-1A49-A1DF-7FA4EDB8C049}"/>
              </a:ext>
            </a:extLst>
          </p:cNvPr>
          <p:cNvSpPr/>
          <p:nvPr/>
        </p:nvSpPr>
        <p:spPr>
          <a:xfrm>
            <a:off x="8827637" y="3058885"/>
            <a:ext cx="1546449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7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42099"/>
            <a:ext cx="116647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“Endereços Vendedor” está definida</a:t>
            </a:r>
          </a:p>
          <a:p>
            <a:r>
              <a:rPr lang="pt-BR" sz="2400" dirty="0"/>
              <a:t>de forma errada.</a:t>
            </a:r>
          </a:p>
          <a:p>
            <a:r>
              <a:rPr lang="pt-BR" dirty="0"/>
              <a:t> 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36771"/>
            <a:ext cx="11103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Nome da coluna “Endereço do Vendedor” ou “Endereço Vendedor”, ou de</a:t>
            </a:r>
          </a:p>
          <a:p>
            <a:r>
              <a:rPr lang="pt-BR" sz="2400" dirty="0"/>
              <a:t>acordo como foi definido pelo UX.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36612"/>
            <a:ext cx="6641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Nome da coluna “Endereços Vendedor”</a:t>
            </a:r>
          </a:p>
        </p:txBody>
      </p:sp>
    </p:spTree>
    <p:extLst>
      <p:ext uri="{BB962C8B-B14F-4D97-AF65-F5344CB8AC3E}">
        <p14:creationId xmlns:p14="http://schemas.microsoft.com/office/powerpoint/2010/main" val="27193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9" name="Colchete Direito 8">
            <a:extLst>
              <a:ext uri="{FF2B5EF4-FFF2-40B4-BE49-F238E27FC236}">
                <a16:creationId xmlns:a16="http://schemas.microsoft.com/office/drawing/2014/main" id="{2B525EA0-6E2C-F448-BA79-8924E5642B92}"/>
              </a:ext>
            </a:extLst>
          </p:cNvPr>
          <p:cNvSpPr/>
          <p:nvPr/>
        </p:nvSpPr>
        <p:spPr>
          <a:xfrm rot="16200000">
            <a:off x="6352400" y="2032183"/>
            <a:ext cx="216976" cy="193347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0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42099"/>
            <a:ext cx="11608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</a:t>
            </a:r>
            <a:r>
              <a:rPr lang="pt-BR" sz="2400" dirty="0" err="1"/>
              <a:t>Qtde</a:t>
            </a:r>
            <a:r>
              <a:rPr lang="pt-BR" sz="2400" dirty="0"/>
              <a:t>.” e “Total” estão com o valores</a:t>
            </a:r>
          </a:p>
          <a:p>
            <a:r>
              <a:rPr lang="pt-BR" sz="2400" dirty="0"/>
              <a:t>invertidos.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36771"/>
            <a:ext cx="11561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Valores de “</a:t>
            </a:r>
            <a:r>
              <a:rPr lang="pt-BR" sz="2400" dirty="0" err="1"/>
              <a:t>Qtde</a:t>
            </a:r>
            <a:r>
              <a:rPr lang="pt-BR" sz="2400" dirty="0"/>
              <a:t>” e “Total” sejam aplicados respectivamente em suas colunas.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36612"/>
            <a:ext cx="605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Valores das colunas “</a:t>
            </a:r>
            <a:r>
              <a:rPr lang="pt-BR" sz="2400" dirty="0" err="1"/>
              <a:t>Qtde</a:t>
            </a:r>
            <a:r>
              <a:rPr lang="pt-BR" sz="2400" dirty="0"/>
              <a:t>” e “Total”.</a:t>
            </a:r>
          </a:p>
        </p:txBody>
      </p:sp>
    </p:spTree>
    <p:extLst>
      <p:ext uri="{BB962C8B-B14F-4D97-AF65-F5344CB8AC3E}">
        <p14:creationId xmlns:p14="http://schemas.microsoft.com/office/powerpoint/2010/main" val="9390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518A37BF-4586-FB44-8328-92C6970BAD0E}"/>
              </a:ext>
            </a:extLst>
          </p:cNvPr>
          <p:cNvSpPr/>
          <p:nvPr/>
        </p:nvSpPr>
        <p:spPr>
          <a:xfrm rot="16200000">
            <a:off x="8813112" y="1562315"/>
            <a:ext cx="216976" cy="287321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5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42099"/>
            <a:ext cx="11682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“Nome do Vendedor” e “Endereço do</a:t>
            </a:r>
          </a:p>
          <a:p>
            <a:r>
              <a:rPr lang="pt-BR" sz="2400" dirty="0"/>
              <a:t>vendedor” estão com o valores invertidos.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36771"/>
            <a:ext cx="10171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Valores de “Nome do vendedor” e “Endereço do vendedor“ sejam </a:t>
            </a:r>
          </a:p>
          <a:p>
            <a:r>
              <a:rPr lang="pt-BR" sz="2400" dirty="0"/>
              <a:t>aplicados respectivamente em suas colunas.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36612"/>
            <a:ext cx="1016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Valores das Colunas “Nome do Vendedor” e “Endereço do vendedor”.</a:t>
            </a:r>
          </a:p>
        </p:txBody>
      </p:sp>
    </p:spTree>
    <p:extLst>
      <p:ext uri="{BB962C8B-B14F-4D97-AF65-F5344CB8AC3E}">
        <p14:creationId xmlns:p14="http://schemas.microsoft.com/office/powerpoint/2010/main" val="427127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641D7AF6-80EF-1A49-A1DF-7FA4EDB8C049}"/>
              </a:ext>
            </a:extLst>
          </p:cNvPr>
          <p:cNvSpPr/>
          <p:nvPr/>
        </p:nvSpPr>
        <p:spPr>
          <a:xfrm>
            <a:off x="7216548" y="1306286"/>
            <a:ext cx="795337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4F44B39E-C1DE-E140-A508-348B685B069D}"/>
              </a:ext>
            </a:extLst>
          </p:cNvPr>
          <p:cNvSpPr/>
          <p:nvPr/>
        </p:nvSpPr>
        <p:spPr>
          <a:xfrm>
            <a:off x="6530748" y="2339220"/>
            <a:ext cx="795337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6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21763"/>
            <a:ext cx="11121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o valor “Total Bruto das importações” está</a:t>
            </a:r>
          </a:p>
          <a:p>
            <a:r>
              <a:rPr lang="pt-BR" sz="2400" dirty="0"/>
              <a:t>sendo calculado de forma errada.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13911"/>
            <a:ext cx="547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Somatório da coluna “Total”.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36612"/>
            <a:ext cx="645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Valor em “Total Bruto das importações”.</a:t>
            </a:r>
          </a:p>
        </p:txBody>
      </p:sp>
    </p:spTree>
    <p:extLst>
      <p:ext uri="{BB962C8B-B14F-4D97-AF65-F5344CB8AC3E}">
        <p14:creationId xmlns:p14="http://schemas.microsoft.com/office/powerpoint/2010/main" val="12029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641D7AF6-80EF-1A49-A1DF-7FA4EDB8C049}"/>
              </a:ext>
            </a:extLst>
          </p:cNvPr>
          <p:cNvSpPr/>
          <p:nvPr/>
        </p:nvSpPr>
        <p:spPr>
          <a:xfrm>
            <a:off x="1795464" y="3015345"/>
            <a:ext cx="1002165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4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378941"/>
            <a:ext cx="10329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“Comprado” está definida</a:t>
            </a:r>
          </a:p>
          <a:p>
            <a:r>
              <a:rPr lang="pt-BR" sz="2400" dirty="0"/>
              <a:t>de forma errada.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36771"/>
            <a:ext cx="5682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Nome da coluna “Comprador”.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36612"/>
            <a:ext cx="485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Nome coluna “Comprado”.</a:t>
            </a:r>
          </a:p>
        </p:txBody>
      </p:sp>
    </p:spTree>
    <p:extLst>
      <p:ext uri="{BB962C8B-B14F-4D97-AF65-F5344CB8AC3E}">
        <p14:creationId xmlns:p14="http://schemas.microsoft.com/office/powerpoint/2010/main" val="45132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641D7AF6-80EF-1A49-A1DF-7FA4EDB8C049}"/>
              </a:ext>
            </a:extLst>
          </p:cNvPr>
          <p:cNvSpPr/>
          <p:nvPr/>
        </p:nvSpPr>
        <p:spPr>
          <a:xfrm>
            <a:off x="4603981" y="3058885"/>
            <a:ext cx="762678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9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42099"/>
            <a:ext cx="960814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</a:t>
            </a:r>
            <a:r>
              <a:rPr lang="pt-BR" sz="2400" dirty="0" err="1"/>
              <a:t>Preco</a:t>
            </a:r>
            <a:r>
              <a:rPr lang="pt-BR" sz="2400" dirty="0"/>
              <a:t>” está definida</a:t>
            </a:r>
          </a:p>
          <a:p>
            <a:r>
              <a:rPr lang="pt-BR" sz="2400" dirty="0"/>
              <a:t>de forma errada.</a:t>
            </a:r>
          </a:p>
          <a:p>
            <a:r>
              <a:rPr lang="pt-BR" dirty="0"/>
              <a:t> 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59631"/>
            <a:ext cx="4913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Nome da coluna “Preço”.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177642"/>
            <a:ext cx="463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Nome da coluna “</a:t>
            </a:r>
            <a:r>
              <a:rPr lang="pt-BR" sz="2400" dirty="0" err="1"/>
              <a:t>Preco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4480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50605-CC55-8A47-AE52-DE84150D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6"/>
            <a:ext cx="9058648" cy="5571067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641D7AF6-80EF-1A49-A1DF-7FA4EDB8C049}"/>
              </a:ext>
            </a:extLst>
          </p:cNvPr>
          <p:cNvSpPr/>
          <p:nvPr/>
        </p:nvSpPr>
        <p:spPr>
          <a:xfrm>
            <a:off x="7456037" y="3058885"/>
            <a:ext cx="1285191" cy="3701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8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4723-3F6E-C14D-8DC9-2ABD4019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0071"/>
            <a:ext cx="1524000" cy="581932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D1A7D-D610-C74A-9BD2-BD250C235335}"/>
              </a:ext>
            </a:extLst>
          </p:cNvPr>
          <p:cNvSpPr txBox="1"/>
          <p:nvPr/>
        </p:nvSpPr>
        <p:spPr>
          <a:xfrm>
            <a:off x="446314" y="1442099"/>
            <a:ext cx="1112952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Descrição</a:t>
            </a:r>
            <a:r>
              <a:rPr lang="pt-BR" dirty="0"/>
              <a:t>: </a:t>
            </a:r>
            <a:r>
              <a:rPr lang="pt-BR" sz="2400" dirty="0"/>
              <a:t>Como exibido no slide anterior, a coluna “Nome </a:t>
            </a:r>
            <a:r>
              <a:rPr lang="pt-BR" sz="2400" dirty="0" err="1"/>
              <a:t>Vendendor</a:t>
            </a:r>
            <a:r>
              <a:rPr lang="pt-BR" sz="2400" dirty="0"/>
              <a:t>” está definida</a:t>
            </a:r>
          </a:p>
          <a:p>
            <a:r>
              <a:rPr lang="pt-BR" sz="2400" dirty="0"/>
              <a:t>de forma errada.</a:t>
            </a:r>
          </a:p>
          <a:p>
            <a:r>
              <a:rPr lang="pt-BR" dirty="0"/>
              <a:t> 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EFB0B-C0E1-D242-AD21-D88B7858AB0D}"/>
              </a:ext>
            </a:extLst>
          </p:cNvPr>
          <p:cNvSpPr txBox="1"/>
          <p:nvPr/>
        </p:nvSpPr>
        <p:spPr>
          <a:xfrm>
            <a:off x="446314" y="4625341"/>
            <a:ext cx="10487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Esperado</a:t>
            </a:r>
            <a:r>
              <a:rPr lang="pt-BR" dirty="0"/>
              <a:t>: </a:t>
            </a:r>
            <a:r>
              <a:rPr lang="pt-BR" sz="2400" dirty="0"/>
              <a:t>Nome da coluna “Nome do Vendedor” ou “Nome Vendedor”, ou de </a:t>
            </a:r>
          </a:p>
          <a:p>
            <a:r>
              <a:rPr lang="pt-BR" sz="2400" dirty="0"/>
              <a:t>acordo como foi definido pelo UX.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0B0889-CEC5-3741-BAE6-2EC933F5AF5D}"/>
              </a:ext>
            </a:extLst>
          </p:cNvPr>
          <p:cNvSpPr txBox="1"/>
          <p:nvPr/>
        </p:nvSpPr>
        <p:spPr>
          <a:xfrm>
            <a:off x="446314" y="3075927"/>
            <a:ext cx="610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Defeito</a:t>
            </a:r>
            <a:r>
              <a:rPr lang="pt-BR" dirty="0"/>
              <a:t>: </a:t>
            </a:r>
            <a:r>
              <a:rPr lang="pt-BR" sz="2400" dirty="0"/>
              <a:t>Nome da coluna “Nome </a:t>
            </a:r>
            <a:r>
              <a:rPr lang="pt-BR" sz="2400" dirty="0" err="1"/>
              <a:t>Vendendor</a:t>
            </a:r>
            <a:r>
              <a:rPr lang="pt-BR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409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347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Relatório de Bugs</vt:lpstr>
      <vt:lpstr>Apresentação do PowerPoint</vt:lpstr>
      <vt:lpstr>BUGS</vt:lpstr>
      <vt:lpstr>Apresentação do PowerPoint</vt:lpstr>
      <vt:lpstr>BUGS</vt:lpstr>
      <vt:lpstr>Apresentação do PowerPoint</vt:lpstr>
      <vt:lpstr>BUGS</vt:lpstr>
      <vt:lpstr>Apresentação do PowerPoint</vt:lpstr>
      <vt:lpstr>BUGS</vt:lpstr>
      <vt:lpstr>Apresentação do PowerPoint</vt:lpstr>
      <vt:lpstr>BUGS</vt:lpstr>
      <vt:lpstr>Apresentação do PowerPoint</vt:lpstr>
      <vt:lpstr>BUGS</vt:lpstr>
      <vt:lpstr>Apresentação do PowerPoint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Bugs</dc:title>
  <dc:creator>Mauricio Gonçalves, R.</dc:creator>
  <cp:lastModifiedBy>Mauricio Gonçalves, R.</cp:lastModifiedBy>
  <cp:revision>7</cp:revision>
  <dcterms:created xsi:type="dcterms:W3CDTF">2019-05-30T14:28:46Z</dcterms:created>
  <dcterms:modified xsi:type="dcterms:W3CDTF">2019-05-30T17:20:39Z</dcterms:modified>
</cp:coreProperties>
</file>