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79" r:id="rId2"/>
    <p:sldId id="278" r:id="rId3"/>
    <p:sldId id="295" r:id="rId4"/>
    <p:sldId id="286" r:id="rId5"/>
    <p:sldId id="296" r:id="rId6"/>
    <p:sldId id="288" r:id="rId7"/>
    <p:sldId id="290" r:id="rId8"/>
    <p:sldId id="289" r:id="rId9"/>
    <p:sldId id="291" r:id="rId10"/>
    <p:sldId id="297" r:id="rId11"/>
    <p:sldId id="294" r:id="rId12"/>
    <p:sldId id="299" r:id="rId13"/>
    <p:sldId id="298" r:id="rId14"/>
    <p:sldId id="292" r:id="rId15"/>
    <p:sldId id="293" r:id="rId16"/>
  </p:sldIdLst>
  <p:sldSz cx="12192000" cy="6858000"/>
  <p:notesSz cx="6858000" cy="9144000"/>
  <p:embeddedFontLst>
    <p:embeddedFont>
      <p:font typeface="Gill Sans" panose="020B0604020202020204" charset="0"/>
      <p:regular r:id="rId18"/>
      <p:bold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cKAmwDpVVdX0lcxoI4Bbvc/yV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DD4D3-A0F5-47F0-A30F-35FB37C7E015}" v="9" dt="2023-01-30T18:18:27.191"/>
  </p1510:revLst>
</p1510:revInfo>
</file>

<file path=ppt/tableStyles.xml><?xml version="1.0" encoding="utf-8"?>
<a:tblStyleLst xmlns:a="http://schemas.openxmlformats.org/drawingml/2006/main" def="{94D2C1C0-2A9A-4F70-8414-FA731EFDC682}">
  <a:tblStyle styleId="{94D2C1C0-2A9A-4F70-8414-FA731EFDC68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5BABD1F-3ADD-4E08-8813-A55DF1FF4B8B}" styleName="Table_1">
    <a:wholeTbl>
      <a:tcTxStyle b="off" i="off">
        <a:font>
          <a:latin typeface="Gill Sans Nova Light"/>
          <a:ea typeface="Gill Sans Nova Light"/>
          <a:cs typeface="Gill Sans Nova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B"/>
          </a:solidFill>
        </a:fill>
      </a:tcStyle>
    </a:wholeTbl>
    <a:band1H>
      <a:tcTxStyle/>
      <a:tcStyle>
        <a:tcBdr/>
        <a:fill>
          <a:solidFill>
            <a:srgbClr val="DFDED6"/>
          </a:solidFill>
        </a:fill>
      </a:tcStyle>
    </a:band1H>
    <a:band2H>
      <a:tcTxStyle/>
      <a:tcStyle>
        <a:tcBdr/>
      </a:tcStyle>
    </a:band2H>
    <a:band1V>
      <a:tcTxStyle/>
      <a:tcStyle>
        <a:tcBdr/>
        <a:fill>
          <a:solidFill>
            <a:srgbClr val="DFDED6"/>
          </a:solidFill>
        </a:fill>
      </a:tcStyle>
    </a:band1V>
    <a:band2V>
      <a:tcTxStyle/>
      <a:tcStyle>
        <a:tcBdr/>
      </a:tcStyle>
    </a:band2V>
    <a:lastCol>
      <a:tcTxStyle b="on" i="off">
        <a:font>
          <a:latin typeface="Gill Sans Nova Light"/>
          <a:ea typeface="Gill Sans Nova Light"/>
          <a:cs typeface="Gill Sans Nova Light"/>
        </a:font>
        <a:schemeClr val="lt1"/>
      </a:tcTxStyle>
      <a:tcStyle>
        <a:tcBdr/>
        <a:fill>
          <a:solidFill>
            <a:schemeClr val="accent4"/>
          </a:solidFill>
        </a:fill>
      </a:tcStyle>
    </a:lastCol>
    <a:firstCol>
      <a:tcTxStyle b="on" i="off">
        <a:font>
          <a:latin typeface="Gill Sans Nova Light"/>
          <a:ea typeface="Gill Sans Nova Light"/>
          <a:cs typeface="Gill Sans Nova Light"/>
        </a:font>
        <a:schemeClr val="lt1"/>
      </a:tcTxStyle>
      <a:tcStyle>
        <a:tcBdr/>
        <a:fill>
          <a:solidFill>
            <a:schemeClr val="accent4"/>
          </a:solidFill>
        </a:fill>
      </a:tcStyle>
    </a:firstCol>
    <a:lastRow>
      <a:tcTxStyle b="on" i="off">
        <a:font>
          <a:latin typeface="Gill Sans Nova Light"/>
          <a:ea typeface="Gill Sans Nova Light"/>
          <a:cs typeface="Gill Sans Nova Light"/>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Gill Sans Nova Light"/>
          <a:ea typeface="Gill Sans Nova Light"/>
          <a:cs typeface="Gill Sans Nova Light"/>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ED86233F-90D8-46F0-B4BD-0C71CE220E7A}" styleName="Table_2">
    <a:wholeTbl>
      <a:tcTxStyle b="off" i="off">
        <a:font>
          <a:latin typeface="Gill Sans Nova Light"/>
          <a:ea typeface="Gill Sans Nova Light"/>
          <a:cs typeface="Gill Sans Nova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DFC"/>
          </a:solidFill>
        </a:fill>
      </a:tcStyle>
    </a:wholeTbl>
    <a:band1H>
      <a:tcTxStyle/>
      <a:tcStyle>
        <a:tcBdr/>
        <a:fill>
          <a:solidFill>
            <a:srgbClr val="FFFAF8"/>
          </a:solidFill>
        </a:fill>
      </a:tcStyle>
    </a:band1H>
    <a:band2H>
      <a:tcTxStyle/>
      <a:tcStyle>
        <a:tcBdr/>
      </a:tcStyle>
    </a:band2H>
    <a:band1V>
      <a:tcTxStyle/>
      <a:tcStyle>
        <a:tcBdr/>
        <a:fill>
          <a:solidFill>
            <a:srgbClr val="FFFAF8"/>
          </a:solidFill>
        </a:fill>
      </a:tcStyle>
    </a:band1V>
    <a:band2V>
      <a:tcTxStyle/>
      <a:tcStyle>
        <a:tcBdr/>
      </a:tcStyle>
    </a:band2V>
    <a:lastCol>
      <a:tcTxStyle b="on" i="off">
        <a:font>
          <a:latin typeface="Gill Sans Nova Light"/>
          <a:ea typeface="Gill Sans Nova Light"/>
          <a:cs typeface="Gill Sans Nova Light"/>
        </a:font>
        <a:schemeClr val="lt1"/>
      </a:tcTxStyle>
      <a:tcStyle>
        <a:tcBdr/>
        <a:fill>
          <a:solidFill>
            <a:schemeClr val="accent1"/>
          </a:solidFill>
        </a:fill>
      </a:tcStyle>
    </a:lastCol>
    <a:firstCol>
      <a:tcTxStyle b="on" i="off">
        <a:font>
          <a:latin typeface="Gill Sans Nova Light"/>
          <a:ea typeface="Gill Sans Nova Light"/>
          <a:cs typeface="Gill Sans Nova Light"/>
        </a:font>
        <a:schemeClr val="lt1"/>
      </a:tcTxStyle>
      <a:tcStyle>
        <a:tcBdr/>
        <a:fill>
          <a:solidFill>
            <a:schemeClr val="accent1"/>
          </a:solidFill>
        </a:fill>
      </a:tcStyle>
    </a:firstCol>
    <a:lastRow>
      <a:tcTxStyle b="on" i="off">
        <a:font>
          <a:latin typeface="Gill Sans Nova Light"/>
          <a:ea typeface="Gill Sans Nova Light"/>
          <a:cs typeface="Gill Sans Nova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Nova Light"/>
          <a:ea typeface="Gill Sans Nova Light"/>
          <a:cs typeface="Gill Sans Nova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6" autoAdjust="0"/>
  </p:normalViewPr>
  <p:slideViewPr>
    <p:cSldViewPr snapToGrid="0">
      <p:cViewPr>
        <p:scale>
          <a:sx n="100" d="100"/>
          <a:sy n="100" d="100"/>
        </p:scale>
        <p:origin x="1386" y="294"/>
      </p:cViewPr>
      <p:guideLst>
        <p:guide orient="horz" pos="528"/>
        <p:guide pos="3864"/>
        <p:guide orient="horz" pos="1272"/>
        <p:guide orient="horz" pos="2312"/>
        <p:guide orient="horz" pos="1944"/>
        <p:guide orient="horz"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0" Type="http://customschemas.google.com/relationships/presentationmetadata" Target="metadata"/><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olfo Lerma" userId="7282fa2bebbc7329" providerId="LiveId" clId="{446DD4D3-A0F5-47F0-A30F-35FB37C7E015}"/>
    <pc:docChg chg="custSel addSld delSld modSld sldOrd">
      <pc:chgData name="Rodolfo Lerma" userId="7282fa2bebbc7329" providerId="LiveId" clId="{446DD4D3-A0F5-47F0-A30F-35FB37C7E015}" dt="2023-01-30T18:18:47.695" v="202" actId="47"/>
      <pc:docMkLst>
        <pc:docMk/>
      </pc:docMkLst>
      <pc:sldChg chg="del">
        <pc:chgData name="Rodolfo Lerma" userId="7282fa2bebbc7329" providerId="LiveId" clId="{446DD4D3-A0F5-47F0-A30F-35FB37C7E015}" dt="2023-01-30T17:36:23.995" v="0" actId="47"/>
        <pc:sldMkLst>
          <pc:docMk/>
          <pc:sldMk cId="0" sldId="256"/>
        </pc:sldMkLst>
      </pc:sldChg>
      <pc:sldChg chg="del">
        <pc:chgData name="Rodolfo Lerma" userId="7282fa2bebbc7329" providerId="LiveId" clId="{446DD4D3-A0F5-47F0-A30F-35FB37C7E015}" dt="2023-01-30T17:36:24.542" v="1" actId="47"/>
        <pc:sldMkLst>
          <pc:docMk/>
          <pc:sldMk cId="0" sldId="257"/>
        </pc:sldMkLst>
      </pc:sldChg>
      <pc:sldChg chg="del">
        <pc:chgData name="Rodolfo Lerma" userId="7282fa2bebbc7329" providerId="LiveId" clId="{446DD4D3-A0F5-47F0-A30F-35FB37C7E015}" dt="2023-01-30T17:36:24.906" v="2" actId="47"/>
        <pc:sldMkLst>
          <pc:docMk/>
          <pc:sldMk cId="0" sldId="258"/>
        </pc:sldMkLst>
      </pc:sldChg>
      <pc:sldChg chg="del">
        <pc:chgData name="Rodolfo Lerma" userId="7282fa2bebbc7329" providerId="LiveId" clId="{446DD4D3-A0F5-47F0-A30F-35FB37C7E015}" dt="2023-01-30T17:36:25.379" v="3" actId="47"/>
        <pc:sldMkLst>
          <pc:docMk/>
          <pc:sldMk cId="0" sldId="259"/>
        </pc:sldMkLst>
      </pc:sldChg>
      <pc:sldChg chg="del">
        <pc:chgData name="Rodolfo Lerma" userId="7282fa2bebbc7329" providerId="LiveId" clId="{446DD4D3-A0F5-47F0-A30F-35FB37C7E015}" dt="2023-01-30T17:36:25.794" v="4" actId="47"/>
        <pc:sldMkLst>
          <pc:docMk/>
          <pc:sldMk cId="0" sldId="260"/>
        </pc:sldMkLst>
      </pc:sldChg>
      <pc:sldChg chg="del">
        <pc:chgData name="Rodolfo Lerma" userId="7282fa2bebbc7329" providerId="LiveId" clId="{446DD4D3-A0F5-47F0-A30F-35FB37C7E015}" dt="2023-01-30T17:36:26.151" v="5" actId="47"/>
        <pc:sldMkLst>
          <pc:docMk/>
          <pc:sldMk cId="0" sldId="261"/>
        </pc:sldMkLst>
      </pc:sldChg>
      <pc:sldChg chg="del">
        <pc:chgData name="Rodolfo Lerma" userId="7282fa2bebbc7329" providerId="LiveId" clId="{446DD4D3-A0F5-47F0-A30F-35FB37C7E015}" dt="2023-01-30T17:36:26.566" v="6" actId="47"/>
        <pc:sldMkLst>
          <pc:docMk/>
          <pc:sldMk cId="0" sldId="262"/>
        </pc:sldMkLst>
      </pc:sldChg>
      <pc:sldChg chg="del">
        <pc:chgData name="Rodolfo Lerma" userId="7282fa2bebbc7329" providerId="LiveId" clId="{446DD4D3-A0F5-47F0-A30F-35FB37C7E015}" dt="2023-01-30T17:36:26.894" v="7" actId="47"/>
        <pc:sldMkLst>
          <pc:docMk/>
          <pc:sldMk cId="0" sldId="263"/>
        </pc:sldMkLst>
      </pc:sldChg>
      <pc:sldChg chg="del">
        <pc:chgData name="Rodolfo Lerma" userId="7282fa2bebbc7329" providerId="LiveId" clId="{446DD4D3-A0F5-47F0-A30F-35FB37C7E015}" dt="2023-01-30T17:36:27.276" v="8" actId="47"/>
        <pc:sldMkLst>
          <pc:docMk/>
          <pc:sldMk cId="0" sldId="264"/>
        </pc:sldMkLst>
      </pc:sldChg>
      <pc:sldChg chg="del">
        <pc:chgData name="Rodolfo Lerma" userId="7282fa2bebbc7329" providerId="LiveId" clId="{446DD4D3-A0F5-47F0-A30F-35FB37C7E015}" dt="2023-01-30T17:36:27.652" v="9" actId="47"/>
        <pc:sldMkLst>
          <pc:docMk/>
          <pc:sldMk cId="0" sldId="265"/>
        </pc:sldMkLst>
      </pc:sldChg>
      <pc:sldChg chg="del">
        <pc:chgData name="Rodolfo Lerma" userId="7282fa2bebbc7329" providerId="LiveId" clId="{446DD4D3-A0F5-47F0-A30F-35FB37C7E015}" dt="2023-01-30T17:36:28.358" v="10" actId="47"/>
        <pc:sldMkLst>
          <pc:docMk/>
          <pc:sldMk cId="0" sldId="266"/>
        </pc:sldMkLst>
      </pc:sldChg>
      <pc:sldChg chg="del">
        <pc:chgData name="Rodolfo Lerma" userId="7282fa2bebbc7329" providerId="LiveId" clId="{446DD4D3-A0F5-47F0-A30F-35FB37C7E015}" dt="2023-01-30T17:36:28.782" v="11" actId="47"/>
        <pc:sldMkLst>
          <pc:docMk/>
          <pc:sldMk cId="0" sldId="267"/>
        </pc:sldMkLst>
      </pc:sldChg>
      <pc:sldChg chg="del">
        <pc:chgData name="Rodolfo Lerma" userId="7282fa2bebbc7329" providerId="LiveId" clId="{446DD4D3-A0F5-47F0-A30F-35FB37C7E015}" dt="2023-01-30T17:36:29.196" v="12" actId="47"/>
        <pc:sldMkLst>
          <pc:docMk/>
          <pc:sldMk cId="0" sldId="268"/>
        </pc:sldMkLst>
      </pc:sldChg>
      <pc:sldChg chg="del">
        <pc:chgData name="Rodolfo Lerma" userId="7282fa2bebbc7329" providerId="LiveId" clId="{446DD4D3-A0F5-47F0-A30F-35FB37C7E015}" dt="2023-01-30T17:36:29.689" v="13" actId="47"/>
        <pc:sldMkLst>
          <pc:docMk/>
          <pc:sldMk cId="0" sldId="269"/>
        </pc:sldMkLst>
      </pc:sldChg>
      <pc:sldChg chg="del">
        <pc:chgData name="Rodolfo Lerma" userId="7282fa2bebbc7329" providerId="LiveId" clId="{446DD4D3-A0F5-47F0-A30F-35FB37C7E015}" dt="2023-01-30T17:36:29.991" v="14" actId="47"/>
        <pc:sldMkLst>
          <pc:docMk/>
          <pc:sldMk cId="0" sldId="270"/>
        </pc:sldMkLst>
      </pc:sldChg>
      <pc:sldChg chg="del">
        <pc:chgData name="Rodolfo Lerma" userId="7282fa2bebbc7329" providerId="LiveId" clId="{446DD4D3-A0F5-47F0-A30F-35FB37C7E015}" dt="2023-01-30T17:36:30.291" v="15" actId="47"/>
        <pc:sldMkLst>
          <pc:docMk/>
          <pc:sldMk cId="0" sldId="271"/>
        </pc:sldMkLst>
      </pc:sldChg>
      <pc:sldChg chg="del">
        <pc:chgData name="Rodolfo Lerma" userId="7282fa2bebbc7329" providerId="LiveId" clId="{446DD4D3-A0F5-47F0-A30F-35FB37C7E015}" dt="2023-01-30T17:36:30.682" v="16" actId="47"/>
        <pc:sldMkLst>
          <pc:docMk/>
          <pc:sldMk cId="0" sldId="272"/>
        </pc:sldMkLst>
      </pc:sldChg>
      <pc:sldChg chg="del">
        <pc:chgData name="Rodolfo Lerma" userId="7282fa2bebbc7329" providerId="LiveId" clId="{446DD4D3-A0F5-47F0-A30F-35FB37C7E015}" dt="2023-01-30T17:36:31.285" v="17" actId="47"/>
        <pc:sldMkLst>
          <pc:docMk/>
          <pc:sldMk cId="0" sldId="273"/>
        </pc:sldMkLst>
      </pc:sldChg>
      <pc:sldChg chg="del">
        <pc:chgData name="Rodolfo Lerma" userId="7282fa2bebbc7329" providerId="LiveId" clId="{446DD4D3-A0F5-47F0-A30F-35FB37C7E015}" dt="2023-01-30T17:36:31.747" v="18" actId="47"/>
        <pc:sldMkLst>
          <pc:docMk/>
          <pc:sldMk cId="0" sldId="274"/>
        </pc:sldMkLst>
      </pc:sldChg>
      <pc:sldChg chg="del">
        <pc:chgData name="Rodolfo Lerma" userId="7282fa2bebbc7329" providerId="LiveId" clId="{446DD4D3-A0F5-47F0-A30F-35FB37C7E015}" dt="2023-01-30T17:36:32.034" v="19" actId="47"/>
        <pc:sldMkLst>
          <pc:docMk/>
          <pc:sldMk cId="0" sldId="275"/>
        </pc:sldMkLst>
      </pc:sldChg>
      <pc:sldChg chg="del">
        <pc:chgData name="Rodolfo Lerma" userId="7282fa2bebbc7329" providerId="LiveId" clId="{446DD4D3-A0F5-47F0-A30F-35FB37C7E015}" dt="2023-01-30T18:18:47.695" v="202" actId="47"/>
        <pc:sldMkLst>
          <pc:docMk/>
          <pc:sldMk cId="0" sldId="276"/>
        </pc:sldMkLst>
      </pc:sldChg>
      <pc:sldChg chg="addSp delSp modSp mod modClrScheme chgLayout">
        <pc:chgData name="Rodolfo Lerma" userId="7282fa2bebbc7329" providerId="LiveId" clId="{446DD4D3-A0F5-47F0-A30F-35FB37C7E015}" dt="2023-01-30T18:18:22.404" v="184" actId="1076"/>
        <pc:sldMkLst>
          <pc:docMk/>
          <pc:sldMk cId="2767898967" sldId="277"/>
        </pc:sldMkLst>
        <pc:spChg chg="add del mod ord">
          <ac:chgData name="Rodolfo Lerma" userId="7282fa2bebbc7329" providerId="LiveId" clId="{446DD4D3-A0F5-47F0-A30F-35FB37C7E015}" dt="2023-01-30T18:17:58.365" v="175" actId="478"/>
          <ac:spMkLst>
            <pc:docMk/>
            <pc:sldMk cId="2767898967" sldId="277"/>
            <ac:spMk id="2" creationId="{4815A23F-7266-11FB-6348-558A8F1806EB}"/>
          </ac:spMkLst>
        </pc:spChg>
        <pc:spChg chg="add mod">
          <ac:chgData name="Rodolfo Lerma" userId="7282fa2bebbc7329" providerId="LiveId" clId="{446DD4D3-A0F5-47F0-A30F-35FB37C7E015}" dt="2023-01-30T18:18:22.404" v="184" actId="1076"/>
          <ac:spMkLst>
            <pc:docMk/>
            <pc:sldMk cId="2767898967" sldId="277"/>
            <ac:spMk id="4" creationId="{D2B91ACA-0360-7645-2316-9B73F254A0D1}"/>
          </ac:spMkLst>
        </pc:spChg>
        <pc:spChg chg="add del mod">
          <ac:chgData name="Rodolfo Lerma" userId="7282fa2bebbc7329" providerId="LiveId" clId="{446DD4D3-A0F5-47F0-A30F-35FB37C7E015}" dt="2023-01-30T18:18:00.479" v="176" actId="478"/>
          <ac:spMkLst>
            <pc:docMk/>
            <pc:sldMk cId="2767898967" sldId="277"/>
            <ac:spMk id="6" creationId="{AEE2894D-4778-637C-2F1E-FE66619C199B}"/>
          </ac:spMkLst>
        </pc:spChg>
        <pc:spChg chg="del mod ord">
          <ac:chgData name="Rodolfo Lerma" userId="7282fa2bebbc7329" providerId="LiveId" clId="{446DD4D3-A0F5-47F0-A30F-35FB37C7E015}" dt="2023-01-30T18:17:47.380" v="168" actId="478"/>
          <ac:spMkLst>
            <pc:docMk/>
            <pc:sldMk cId="2767898967" sldId="277"/>
            <ac:spMk id="393" creationId="{00000000-0000-0000-0000-000000000000}"/>
          </ac:spMkLst>
        </pc:spChg>
      </pc:sldChg>
      <pc:sldChg chg="modSp mod ord">
        <pc:chgData name="Rodolfo Lerma" userId="7282fa2bebbc7329" providerId="LiveId" clId="{446DD4D3-A0F5-47F0-A30F-35FB37C7E015}" dt="2023-01-30T18:17:00.662" v="165" actId="12"/>
        <pc:sldMkLst>
          <pc:docMk/>
          <pc:sldMk cId="647971014" sldId="279"/>
        </pc:sldMkLst>
        <pc:spChg chg="mod">
          <ac:chgData name="Rodolfo Lerma" userId="7282fa2bebbc7329" providerId="LiveId" clId="{446DD4D3-A0F5-47F0-A30F-35FB37C7E015}" dt="2023-01-30T18:17:00.662" v="165" actId="12"/>
          <ac:spMkLst>
            <pc:docMk/>
            <pc:sldMk cId="647971014" sldId="279"/>
            <ac:spMk id="2" creationId="{7EEACA32-112A-4987-D207-8E13750179D0}"/>
          </ac:spMkLst>
        </pc:spChg>
      </pc:sldChg>
      <pc:sldChg chg="addSp delSp modSp mod">
        <pc:chgData name="Rodolfo Lerma" userId="7282fa2bebbc7329" providerId="LiveId" clId="{446DD4D3-A0F5-47F0-A30F-35FB37C7E015}" dt="2023-01-30T18:16:30.262" v="127" actId="1076"/>
        <pc:sldMkLst>
          <pc:docMk/>
          <pc:sldMk cId="1257053852" sldId="286"/>
        </pc:sldMkLst>
        <pc:spChg chg="del">
          <ac:chgData name="Rodolfo Lerma" userId="7282fa2bebbc7329" providerId="LiveId" clId="{446DD4D3-A0F5-47F0-A30F-35FB37C7E015}" dt="2023-01-30T18:09:24.534" v="20" actId="478"/>
          <ac:spMkLst>
            <pc:docMk/>
            <pc:sldMk cId="1257053852" sldId="286"/>
            <ac:spMk id="3" creationId="{A574C477-ECD7-C560-790C-20293CE4CEF8}"/>
          </ac:spMkLst>
        </pc:spChg>
        <pc:spChg chg="add mod">
          <ac:chgData name="Rodolfo Lerma" userId="7282fa2bebbc7329" providerId="LiveId" clId="{446DD4D3-A0F5-47F0-A30F-35FB37C7E015}" dt="2023-01-30T18:15:31.024" v="87" actId="13822"/>
          <ac:spMkLst>
            <pc:docMk/>
            <pc:sldMk cId="1257053852" sldId="286"/>
            <ac:spMk id="12" creationId="{8E2B6A6B-1AF4-E883-AD19-C1ABDEC3CBEC}"/>
          </ac:spMkLst>
        </pc:spChg>
        <pc:spChg chg="add mod">
          <ac:chgData name="Rodolfo Lerma" userId="7282fa2bebbc7329" providerId="LiveId" clId="{446DD4D3-A0F5-47F0-A30F-35FB37C7E015}" dt="2023-01-30T18:15:41.126" v="99" actId="14100"/>
          <ac:spMkLst>
            <pc:docMk/>
            <pc:sldMk cId="1257053852" sldId="286"/>
            <ac:spMk id="13" creationId="{B6FA760A-8171-574E-57AB-EA1C6DD9F714}"/>
          </ac:spMkLst>
        </pc:spChg>
        <pc:spChg chg="add mod">
          <ac:chgData name="Rodolfo Lerma" userId="7282fa2bebbc7329" providerId="LiveId" clId="{446DD4D3-A0F5-47F0-A30F-35FB37C7E015}" dt="2023-01-30T18:16:26.168" v="126" actId="1076"/>
          <ac:spMkLst>
            <pc:docMk/>
            <pc:sldMk cId="1257053852" sldId="286"/>
            <ac:spMk id="14" creationId="{60B41888-C89B-D52E-4B84-A905315A7FB1}"/>
          </ac:spMkLst>
        </pc:spChg>
        <pc:spChg chg="add mod">
          <ac:chgData name="Rodolfo Lerma" userId="7282fa2bebbc7329" providerId="LiveId" clId="{446DD4D3-A0F5-47F0-A30F-35FB37C7E015}" dt="2023-01-30T18:16:30.262" v="127" actId="1076"/>
          <ac:spMkLst>
            <pc:docMk/>
            <pc:sldMk cId="1257053852" sldId="286"/>
            <ac:spMk id="15" creationId="{0386C9A8-6C52-FA73-4846-17306974ABC4}"/>
          </ac:spMkLst>
        </pc:spChg>
        <pc:spChg chg="mod">
          <ac:chgData name="Rodolfo Lerma" userId="7282fa2bebbc7329" providerId="LiveId" clId="{446DD4D3-A0F5-47F0-A30F-35FB37C7E015}" dt="2023-01-30T18:14:36.382" v="44" actId="1076"/>
          <ac:spMkLst>
            <pc:docMk/>
            <pc:sldMk cId="1257053852" sldId="286"/>
            <ac:spMk id="399" creationId="{00000000-0000-0000-0000-000000000000}"/>
          </ac:spMkLst>
        </pc:spChg>
        <pc:picChg chg="add mod">
          <ac:chgData name="Rodolfo Lerma" userId="7282fa2bebbc7329" providerId="LiveId" clId="{446DD4D3-A0F5-47F0-A30F-35FB37C7E015}" dt="2023-01-30T18:14:31.823" v="42" actId="1076"/>
          <ac:picMkLst>
            <pc:docMk/>
            <pc:sldMk cId="1257053852" sldId="286"/>
            <ac:picMk id="5" creationId="{8D594D9C-642F-C690-B24A-9D8E6838366B}"/>
          </ac:picMkLst>
        </pc:picChg>
        <pc:picChg chg="add mod">
          <ac:chgData name="Rodolfo Lerma" userId="7282fa2bebbc7329" providerId="LiveId" clId="{446DD4D3-A0F5-47F0-A30F-35FB37C7E015}" dt="2023-01-30T18:14:29.689" v="41" actId="1076"/>
          <ac:picMkLst>
            <pc:docMk/>
            <pc:sldMk cId="1257053852" sldId="286"/>
            <ac:picMk id="7" creationId="{C13282CF-2671-C8E6-3AAB-4C9AF4A3A24E}"/>
          </ac:picMkLst>
        </pc:picChg>
        <pc:picChg chg="add mod">
          <ac:chgData name="Rodolfo Lerma" userId="7282fa2bebbc7329" providerId="LiveId" clId="{446DD4D3-A0F5-47F0-A30F-35FB37C7E015}" dt="2023-01-30T18:14:38.492" v="45" actId="1076"/>
          <ac:picMkLst>
            <pc:docMk/>
            <pc:sldMk cId="1257053852" sldId="286"/>
            <ac:picMk id="9" creationId="{CD159D9B-F8D4-A6DE-5525-C4A209C87C21}"/>
          </ac:picMkLst>
        </pc:picChg>
        <pc:picChg chg="add mod">
          <ac:chgData name="Rodolfo Lerma" userId="7282fa2bebbc7329" providerId="LiveId" clId="{446DD4D3-A0F5-47F0-A30F-35FB37C7E015}" dt="2023-01-30T18:14:48.656" v="52" actId="14100"/>
          <ac:picMkLst>
            <pc:docMk/>
            <pc:sldMk cId="1257053852" sldId="286"/>
            <ac:picMk id="11" creationId="{923A1A0A-62E8-C8C6-23FE-525A1131E790}"/>
          </ac:picMkLst>
        </pc:picChg>
      </pc:sldChg>
      <pc:sldChg chg="modSp add mod">
        <pc:chgData name="Rodolfo Lerma" userId="7282fa2bebbc7329" providerId="LiveId" clId="{446DD4D3-A0F5-47F0-A30F-35FB37C7E015}" dt="2023-01-30T18:18:38.971" v="201" actId="6549"/>
        <pc:sldMkLst>
          <pc:docMk/>
          <pc:sldMk cId="3951450779" sldId="287"/>
        </pc:sldMkLst>
        <pc:spChg chg="mod">
          <ac:chgData name="Rodolfo Lerma" userId="7282fa2bebbc7329" providerId="LiveId" clId="{446DD4D3-A0F5-47F0-A30F-35FB37C7E015}" dt="2023-01-30T18:18:38.971" v="201" actId="6549"/>
          <ac:spMkLst>
            <pc:docMk/>
            <pc:sldMk cId="3951450779" sldId="287"/>
            <ac:spMk id="4" creationId="{D2B91ACA-0360-7645-2316-9B73F254A0D1}"/>
          </ac:spMkLst>
        </pc:spChg>
      </pc:sldChg>
      <pc:sldMasterChg chg="delSldLayout">
        <pc:chgData name="Rodolfo Lerma" userId="7282fa2bebbc7329" providerId="LiveId" clId="{446DD4D3-A0F5-47F0-A30F-35FB37C7E015}" dt="2023-01-30T18:18:47.695" v="202" actId="47"/>
        <pc:sldMasterMkLst>
          <pc:docMk/>
          <pc:sldMasterMk cId="0" sldId="2147483648"/>
        </pc:sldMasterMkLst>
        <pc:sldLayoutChg chg="del">
          <pc:chgData name="Rodolfo Lerma" userId="7282fa2bebbc7329" providerId="LiveId" clId="{446DD4D3-A0F5-47F0-A30F-35FB37C7E015}" dt="2023-01-30T17:36:23.995" v="0" actId="47"/>
          <pc:sldLayoutMkLst>
            <pc:docMk/>
            <pc:sldMasterMk cId="0" sldId="2147483648"/>
            <pc:sldLayoutMk cId="0" sldId="2147483649"/>
          </pc:sldLayoutMkLst>
        </pc:sldLayoutChg>
        <pc:sldLayoutChg chg="del">
          <pc:chgData name="Rodolfo Lerma" userId="7282fa2bebbc7329" providerId="LiveId" clId="{446DD4D3-A0F5-47F0-A30F-35FB37C7E015}" dt="2023-01-30T17:36:24.542" v="1" actId="47"/>
          <pc:sldLayoutMkLst>
            <pc:docMk/>
            <pc:sldMasterMk cId="0" sldId="2147483648"/>
            <pc:sldLayoutMk cId="0" sldId="2147483650"/>
          </pc:sldLayoutMkLst>
        </pc:sldLayoutChg>
        <pc:sldLayoutChg chg="del">
          <pc:chgData name="Rodolfo Lerma" userId="7282fa2bebbc7329" providerId="LiveId" clId="{446DD4D3-A0F5-47F0-A30F-35FB37C7E015}" dt="2023-01-30T17:36:29.689" v="13" actId="47"/>
          <pc:sldLayoutMkLst>
            <pc:docMk/>
            <pc:sldMasterMk cId="0" sldId="2147483648"/>
            <pc:sldLayoutMk cId="0" sldId="2147483651"/>
          </pc:sldLayoutMkLst>
        </pc:sldLayoutChg>
        <pc:sldLayoutChg chg="del">
          <pc:chgData name="Rodolfo Lerma" userId="7282fa2bebbc7329" providerId="LiveId" clId="{446DD4D3-A0F5-47F0-A30F-35FB37C7E015}" dt="2023-01-30T17:36:31.285" v="17" actId="47"/>
          <pc:sldLayoutMkLst>
            <pc:docMk/>
            <pc:sldMasterMk cId="0" sldId="2147483648"/>
            <pc:sldLayoutMk cId="0" sldId="2147483652"/>
          </pc:sldLayoutMkLst>
        </pc:sldLayoutChg>
        <pc:sldLayoutChg chg="del">
          <pc:chgData name="Rodolfo Lerma" userId="7282fa2bebbc7329" providerId="LiveId" clId="{446DD4D3-A0F5-47F0-A30F-35FB37C7E015}" dt="2023-01-30T17:36:25.794" v="4" actId="47"/>
          <pc:sldLayoutMkLst>
            <pc:docMk/>
            <pc:sldMasterMk cId="0" sldId="2147483648"/>
            <pc:sldLayoutMk cId="0" sldId="2147483653"/>
          </pc:sldLayoutMkLst>
        </pc:sldLayoutChg>
        <pc:sldLayoutChg chg="del">
          <pc:chgData name="Rodolfo Lerma" userId="7282fa2bebbc7329" providerId="LiveId" clId="{446DD4D3-A0F5-47F0-A30F-35FB37C7E015}" dt="2023-01-30T17:36:26.151" v="5" actId="47"/>
          <pc:sldLayoutMkLst>
            <pc:docMk/>
            <pc:sldMasterMk cId="0" sldId="2147483648"/>
            <pc:sldLayoutMk cId="0" sldId="2147483654"/>
          </pc:sldLayoutMkLst>
        </pc:sldLayoutChg>
        <pc:sldLayoutChg chg="del">
          <pc:chgData name="Rodolfo Lerma" userId="7282fa2bebbc7329" providerId="LiveId" clId="{446DD4D3-A0F5-47F0-A30F-35FB37C7E015}" dt="2023-01-30T18:18:47.695" v="202" actId="47"/>
          <pc:sldLayoutMkLst>
            <pc:docMk/>
            <pc:sldMasterMk cId="0" sldId="2147483648"/>
            <pc:sldLayoutMk cId="0" sldId="214748365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30482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1" name="Google Shape;39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3315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939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387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688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801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71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080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31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09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614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298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accent6"/>
        </a:solidFill>
        <a:effectLst/>
      </p:bgPr>
    </p:bg>
    <p:spTree>
      <p:nvGrpSpPr>
        <p:cNvPr id="1" name="Shape 69"/>
        <p:cNvGrpSpPr/>
        <p:nvPr/>
      </p:nvGrpSpPr>
      <p:grpSpPr>
        <a:xfrm>
          <a:off x="0" y="0"/>
          <a:ext cx="0" cy="0"/>
          <a:chOff x="0" y="0"/>
          <a:chExt cx="0" cy="0"/>
        </a:xfrm>
      </p:grpSpPr>
      <p:sp>
        <p:nvSpPr>
          <p:cNvPr id="70" name="Google Shape;70;p25"/>
          <p:cNvSpPr/>
          <p:nvPr/>
        </p:nvSpPr>
        <p:spPr>
          <a:xfrm>
            <a:off x="1" y="1454554"/>
            <a:ext cx="7279953" cy="5403446"/>
          </a:xfrm>
          <a:custGeom>
            <a:avLst/>
            <a:gdLst/>
            <a:ahLst/>
            <a:cxnLst/>
            <a:rect l="l" t="t" r="r" b="b"/>
            <a:pathLst>
              <a:path w="7279953" h="5403446" extrusionOk="0">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rgbClr val="814439">
              <a:alpha val="57647"/>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71" name="Google Shape;71;p25"/>
          <p:cNvSpPr txBox="1">
            <a:spLocks noGrp="1"/>
          </p:cNvSpPr>
          <p:nvPr>
            <p:ph type="title"/>
          </p:nvPr>
        </p:nvSpPr>
        <p:spPr>
          <a:xfrm>
            <a:off x="2560320" y="3078480"/>
            <a:ext cx="4840641" cy="177355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6000"/>
              <a:buFont typeface="Arial"/>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5"/>
          <p:cNvSpPr txBox="1">
            <a:spLocks noGrp="1"/>
          </p:cNvSpPr>
          <p:nvPr>
            <p:ph type="body" idx="1"/>
          </p:nvPr>
        </p:nvSpPr>
        <p:spPr>
          <a:xfrm>
            <a:off x="2560320" y="4852035"/>
            <a:ext cx="4840641" cy="55141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400"/>
              <a:buNone/>
              <a:defRPr sz="2400">
                <a:solidFill>
                  <a:schemeClr val="accent1"/>
                </a:solidFill>
              </a:defRPr>
            </a:lvl1pPr>
            <a:lvl2pPr marL="914400" lvl="1" indent="-228600" algn="l">
              <a:lnSpc>
                <a:spcPct val="90000"/>
              </a:lnSpc>
              <a:spcBef>
                <a:spcPts val="500"/>
              </a:spcBef>
              <a:spcAft>
                <a:spcPts val="0"/>
              </a:spcAft>
              <a:buClr>
                <a:srgbClr val="97908D"/>
              </a:buClr>
              <a:buSzPts val="2000"/>
              <a:buNone/>
              <a:defRPr sz="2000">
                <a:solidFill>
                  <a:srgbClr val="97908D"/>
                </a:solidFill>
              </a:defRPr>
            </a:lvl2pPr>
            <a:lvl3pPr marL="1371600" lvl="2" indent="-228600" algn="l">
              <a:lnSpc>
                <a:spcPct val="90000"/>
              </a:lnSpc>
              <a:spcBef>
                <a:spcPts val="500"/>
              </a:spcBef>
              <a:spcAft>
                <a:spcPts val="0"/>
              </a:spcAft>
              <a:buClr>
                <a:srgbClr val="97908D"/>
              </a:buClr>
              <a:buSzPts val="1800"/>
              <a:buNone/>
              <a:defRPr sz="1800">
                <a:solidFill>
                  <a:srgbClr val="97908D"/>
                </a:solidFill>
              </a:defRPr>
            </a:lvl3pPr>
            <a:lvl4pPr marL="1828800" lvl="3" indent="-228600" algn="l">
              <a:lnSpc>
                <a:spcPct val="90000"/>
              </a:lnSpc>
              <a:spcBef>
                <a:spcPts val="500"/>
              </a:spcBef>
              <a:spcAft>
                <a:spcPts val="0"/>
              </a:spcAft>
              <a:buClr>
                <a:srgbClr val="97908D"/>
              </a:buClr>
              <a:buSzPts val="1600"/>
              <a:buNone/>
              <a:defRPr sz="1600">
                <a:solidFill>
                  <a:srgbClr val="97908D"/>
                </a:solidFill>
              </a:defRPr>
            </a:lvl4pPr>
            <a:lvl5pPr marL="2286000" lvl="4" indent="-228600" algn="l">
              <a:lnSpc>
                <a:spcPct val="90000"/>
              </a:lnSpc>
              <a:spcBef>
                <a:spcPts val="500"/>
              </a:spcBef>
              <a:spcAft>
                <a:spcPts val="0"/>
              </a:spcAft>
              <a:buClr>
                <a:srgbClr val="97908D"/>
              </a:buClr>
              <a:buSzPts val="1600"/>
              <a:buNone/>
              <a:defRPr sz="1600">
                <a:solidFill>
                  <a:srgbClr val="97908D"/>
                </a:solidFill>
              </a:defRPr>
            </a:lvl5pPr>
            <a:lvl6pPr marL="2743200" lvl="5" indent="-228600" algn="l">
              <a:lnSpc>
                <a:spcPct val="90000"/>
              </a:lnSpc>
              <a:spcBef>
                <a:spcPts val="500"/>
              </a:spcBef>
              <a:spcAft>
                <a:spcPts val="0"/>
              </a:spcAft>
              <a:buClr>
                <a:srgbClr val="97908D"/>
              </a:buClr>
              <a:buSzPts val="1600"/>
              <a:buNone/>
              <a:defRPr sz="1600">
                <a:solidFill>
                  <a:srgbClr val="97908D"/>
                </a:solidFill>
              </a:defRPr>
            </a:lvl6pPr>
            <a:lvl7pPr marL="3200400" lvl="6" indent="-228600" algn="l">
              <a:lnSpc>
                <a:spcPct val="90000"/>
              </a:lnSpc>
              <a:spcBef>
                <a:spcPts val="500"/>
              </a:spcBef>
              <a:spcAft>
                <a:spcPts val="0"/>
              </a:spcAft>
              <a:buClr>
                <a:srgbClr val="97908D"/>
              </a:buClr>
              <a:buSzPts val="1600"/>
              <a:buNone/>
              <a:defRPr sz="1600">
                <a:solidFill>
                  <a:srgbClr val="97908D"/>
                </a:solidFill>
              </a:defRPr>
            </a:lvl7pPr>
            <a:lvl8pPr marL="3657600" lvl="7" indent="-228600" algn="l">
              <a:lnSpc>
                <a:spcPct val="90000"/>
              </a:lnSpc>
              <a:spcBef>
                <a:spcPts val="500"/>
              </a:spcBef>
              <a:spcAft>
                <a:spcPts val="0"/>
              </a:spcAft>
              <a:buClr>
                <a:srgbClr val="97908D"/>
              </a:buClr>
              <a:buSzPts val="1600"/>
              <a:buNone/>
              <a:defRPr sz="1600">
                <a:solidFill>
                  <a:srgbClr val="97908D"/>
                </a:solidFill>
              </a:defRPr>
            </a:lvl8pPr>
            <a:lvl9pPr marL="4114800" lvl="8" indent="-228600" algn="l">
              <a:lnSpc>
                <a:spcPct val="90000"/>
              </a:lnSpc>
              <a:spcBef>
                <a:spcPts val="500"/>
              </a:spcBef>
              <a:spcAft>
                <a:spcPts val="0"/>
              </a:spcAft>
              <a:buClr>
                <a:srgbClr val="97908D"/>
              </a:buClr>
              <a:buSzPts val="1600"/>
              <a:buNone/>
              <a:defRPr sz="1600">
                <a:solidFill>
                  <a:srgbClr val="97908D"/>
                </a:solidFill>
              </a:defRPr>
            </a:lvl9pPr>
          </a:lstStyle>
          <a:p>
            <a:endParaRPr/>
          </a:p>
        </p:txBody>
      </p:sp>
      <p:sp>
        <p:nvSpPr>
          <p:cNvPr id="73" name="Google Shape;73;p25"/>
          <p:cNvSpPr/>
          <p:nvPr/>
        </p:nvSpPr>
        <p:spPr>
          <a:xfrm>
            <a:off x="1" y="1"/>
            <a:ext cx="5306847" cy="4114703"/>
          </a:xfrm>
          <a:custGeom>
            <a:avLst/>
            <a:gdLst/>
            <a:ahLst/>
            <a:cxnLst/>
            <a:rect l="l" t="t" r="r" b="b"/>
            <a:pathLst>
              <a:path w="5306847" h="4114703" extrusionOk="0">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dk1">
              <a:alpha val="1294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74" name="Google Shape;74;p25"/>
          <p:cNvSpPr/>
          <p:nvPr/>
        </p:nvSpPr>
        <p:spPr>
          <a:xfrm>
            <a:off x="5790280" y="0"/>
            <a:ext cx="6401718" cy="6857999"/>
          </a:xfrm>
          <a:custGeom>
            <a:avLst/>
            <a:gdLst/>
            <a:ahLst/>
            <a:cxnLst/>
            <a:rect l="l" t="t" r="r" b="b"/>
            <a:pathLst>
              <a:path w="6401718" h="6857999" extrusionOk="0">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75" name="Google Shape;75;p25"/>
          <p:cNvSpPr/>
          <p:nvPr/>
        </p:nvSpPr>
        <p:spPr>
          <a:xfrm>
            <a:off x="4749567" y="5750376"/>
            <a:ext cx="5273226" cy="1169180"/>
          </a:xfrm>
          <a:custGeom>
            <a:avLst/>
            <a:gdLst/>
            <a:ahLst/>
            <a:cxnLst/>
            <a:rect l="l" t="t" r="r" b="b"/>
            <a:pathLst>
              <a:path w="5273226" h="1169180" extrusionOk="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76" name="Google Shape;76;p25"/>
          <p:cNvSpPr/>
          <p:nvPr/>
        </p:nvSpPr>
        <p:spPr>
          <a:xfrm>
            <a:off x="8006849" y="3200881"/>
            <a:ext cx="4200862" cy="3685693"/>
          </a:xfrm>
          <a:custGeom>
            <a:avLst/>
            <a:gdLst/>
            <a:ahLst/>
            <a:cxnLst/>
            <a:rect l="l" t="t" r="r" b="b"/>
            <a:pathLst>
              <a:path w="4200862" h="3685693" extrusionOk="0">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alt">
  <p:cSld name="Title and Content alt">
    <p:spTree>
      <p:nvGrpSpPr>
        <p:cNvPr id="1" name="Shape 77"/>
        <p:cNvGrpSpPr/>
        <p:nvPr/>
      </p:nvGrpSpPr>
      <p:grpSpPr>
        <a:xfrm>
          <a:off x="0" y="0"/>
          <a:ext cx="0" cy="0"/>
          <a:chOff x="0" y="0"/>
          <a:chExt cx="0" cy="0"/>
        </a:xfrm>
      </p:grpSpPr>
      <p:sp>
        <p:nvSpPr>
          <p:cNvPr id="78" name="Google Shape;78;p26"/>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6"/>
          <p:cNvSpPr txBox="1">
            <a:spLocks noGrp="1"/>
          </p:cNvSpPr>
          <p:nvPr>
            <p:ph type="body" idx="1"/>
          </p:nvPr>
        </p:nvSpPr>
        <p:spPr>
          <a:xfrm>
            <a:off x="576072" y="1901952"/>
            <a:ext cx="9363456" cy="38770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6"/>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6"/>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26"/>
          <p:cNvSpPr/>
          <p:nvPr/>
        </p:nvSpPr>
        <p:spPr>
          <a:xfrm>
            <a:off x="4600810" y="0"/>
            <a:ext cx="7591189" cy="6858000"/>
          </a:xfrm>
          <a:custGeom>
            <a:avLst/>
            <a:gdLst/>
            <a:ahLst/>
            <a:cxnLst/>
            <a:rect l="l" t="t" r="r" b="b"/>
            <a:pathLst>
              <a:path w="7591189" h="6858000" extrusionOk="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rgbClr val="C5C3AD">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84" name="Google Shape;84;p26"/>
          <p:cNvSpPr/>
          <p:nvPr/>
        </p:nvSpPr>
        <p:spPr>
          <a:xfrm>
            <a:off x="6134000" y="-30589"/>
            <a:ext cx="5047481" cy="6915258"/>
          </a:xfrm>
          <a:custGeom>
            <a:avLst/>
            <a:gdLst/>
            <a:ahLst/>
            <a:cxnLst/>
            <a:rect l="l" t="t" r="r" b="b"/>
            <a:pathLst>
              <a:path w="5047481" h="6915258" extrusionOk="0">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103"/>
        <p:cNvGrpSpPr/>
        <p:nvPr/>
      </p:nvGrpSpPr>
      <p:grpSpPr>
        <a:xfrm>
          <a:off x="0" y="0"/>
          <a:ext cx="0" cy="0"/>
          <a:chOff x="0" y="0"/>
          <a:chExt cx="0" cy="0"/>
        </a:xfrm>
      </p:grpSpPr>
      <p:sp>
        <p:nvSpPr>
          <p:cNvPr id="104" name="Google Shape;104;p29"/>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9"/>
          <p:cNvSpPr/>
          <p:nvPr/>
        </p:nvSpPr>
        <p:spPr>
          <a:xfrm>
            <a:off x="0" y="1641237"/>
            <a:ext cx="12192000" cy="5216762"/>
          </a:xfrm>
          <a:custGeom>
            <a:avLst/>
            <a:gdLst/>
            <a:ahLst/>
            <a:cxnLst/>
            <a:rect l="l" t="t" r="r" b="b"/>
            <a:pathLst>
              <a:path w="12192000" h="5216762" extrusionOk="0">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06" name="Google Shape;106;p29"/>
          <p:cNvSpPr>
            <a:spLocks noGrp="1"/>
          </p:cNvSpPr>
          <p:nvPr>
            <p:ph type="pic" idx="2"/>
          </p:nvPr>
        </p:nvSpPr>
        <p:spPr>
          <a:xfrm>
            <a:off x="535984" y="1691640"/>
            <a:ext cx="2425322" cy="3343204"/>
          </a:xfrm>
          <a:prstGeom prst="rect">
            <a:avLst/>
          </a:prstGeom>
          <a:solidFill>
            <a:schemeClr val="accent4"/>
          </a:solidFill>
          <a:ln>
            <a:noFill/>
          </a:ln>
        </p:spPr>
      </p:sp>
      <p:sp>
        <p:nvSpPr>
          <p:cNvPr id="107" name="Google Shape;107;p29"/>
          <p:cNvSpPr>
            <a:spLocks noGrp="1"/>
          </p:cNvSpPr>
          <p:nvPr>
            <p:ph type="pic" idx="3"/>
          </p:nvPr>
        </p:nvSpPr>
        <p:spPr>
          <a:xfrm>
            <a:off x="3444123" y="1691640"/>
            <a:ext cx="2425322" cy="3343204"/>
          </a:xfrm>
          <a:prstGeom prst="rect">
            <a:avLst/>
          </a:prstGeom>
          <a:solidFill>
            <a:schemeClr val="accent4"/>
          </a:solidFill>
          <a:ln>
            <a:noFill/>
          </a:ln>
        </p:spPr>
      </p:sp>
      <p:sp>
        <p:nvSpPr>
          <p:cNvPr id="108" name="Google Shape;108;p29"/>
          <p:cNvSpPr>
            <a:spLocks noGrp="1"/>
          </p:cNvSpPr>
          <p:nvPr>
            <p:ph type="pic" idx="4"/>
          </p:nvPr>
        </p:nvSpPr>
        <p:spPr>
          <a:xfrm>
            <a:off x="6352262" y="1691640"/>
            <a:ext cx="2425322" cy="3343204"/>
          </a:xfrm>
          <a:prstGeom prst="rect">
            <a:avLst/>
          </a:prstGeom>
          <a:solidFill>
            <a:schemeClr val="accent4"/>
          </a:solidFill>
          <a:ln>
            <a:noFill/>
          </a:ln>
        </p:spPr>
      </p:sp>
      <p:sp>
        <p:nvSpPr>
          <p:cNvPr id="109" name="Google Shape;109;p29"/>
          <p:cNvSpPr>
            <a:spLocks noGrp="1"/>
          </p:cNvSpPr>
          <p:nvPr>
            <p:ph type="pic" idx="5"/>
          </p:nvPr>
        </p:nvSpPr>
        <p:spPr>
          <a:xfrm>
            <a:off x="9260401" y="1691640"/>
            <a:ext cx="2425322" cy="3343204"/>
          </a:xfrm>
          <a:prstGeom prst="rect">
            <a:avLst/>
          </a:prstGeom>
          <a:solidFill>
            <a:schemeClr val="accent4"/>
          </a:solidFill>
          <a:ln>
            <a:noFill/>
          </a:ln>
        </p:spPr>
      </p:sp>
      <p:sp>
        <p:nvSpPr>
          <p:cNvPr id="110" name="Google Shape;110;p29"/>
          <p:cNvSpPr txBox="1">
            <a:spLocks noGrp="1"/>
          </p:cNvSpPr>
          <p:nvPr>
            <p:ph type="body" idx="1"/>
          </p:nvPr>
        </p:nvSpPr>
        <p:spPr>
          <a:xfrm>
            <a:off x="677863"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9"/>
          <p:cNvSpPr txBox="1">
            <a:spLocks noGrp="1"/>
          </p:cNvSpPr>
          <p:nvPr>
            <p:ph type="body" idx="6"/>
          </p:nvPr>
        </p:nvSpPr>
        <p:spPr>
          <a:xfrm>
            <a:off x="3444123"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9"/>
          <p:cNvSpPr txBox="1">
            <a:spLocks noGrp="1"/>
          </p:cNvSpPr>
          <p:nvPr>
            <p:ph type="body" idx="7"/>
          </p:nvPr>
        </p:nvSpPr>
        <p:spPr>
          <a:xfrm>
            <a:off x="6434931"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9"/>
          <p:cNvSpPr txBox="1">
            <a:spLocks noGrp="1"/>
          </p:cNvSpPr>
          <p:nvPr>
            <p:ph type="body" idx="8"/>
          </p:nvPr>
        </p:nvSpPr>
        <p:spPr>
          <a:xfrm>
            <a:off x="9260401" y="5175504"/>
            <a:ext cx="2423160" cy="36576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800"/>
              <a:buNone/>
              <a:defRPr sz="18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9"/>
          <p:cNvSpPr txBox="1">
            <a:spLocks noGrp="1"/>
          </p:cNvSpPr>
          <p:nvPr>
            <p:ph type="body" idx="9"/>
          </p:nvPr>
        </p:nvSpPr>
        <p:spPr>
          <a:xfrm>
            <a:off x="677863"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9"/>
          <p:cNvSpPr txBox="1">
            <a:spLocks noGrp="1"/>
          </p:cNvSpPr>
          <p:nvPr>
            <p:ph type="body" idx="13"/>
          </p:nvPr>
        </p:nvSpPr>
        <p:spPr>
          <a:xfrm>
            <a:off x="3444123"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9"/>
          <p:cNvSpPr txBox="1">
            <a:spLocks noGrp="1"/>
          </p:cNvSpPr>
          <p:nvPr>
            <p:ph type="body" idx="14"/>
          </p:nvPr>
        </p:nvSpPr>
        <p:spPr>
          <a:xfrm>
            <a:off x="6434931"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9"/>
          <p:cNvSpPr txBox="1">
            <a:spLocks noGrp="1"/>
          </p:cNvSpPr>
          <p:nvPr>
            <p:ph type="body" idx="15"/>
          </p:nvPr>
        </p:nvSpPr>
        <p:spPr>
          <a:xfrm>
            <a:off x="9260401" y="5550408"/>
            <a:ext cx="242316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800"/>
              <a:buNone/>
              <a:defRPr sz="18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9"/>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9"/>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9"/>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29"/>
          <p:cNvSpPr/>
          <p:nvPr/>
        </p:nvSpPr>
        <p:spPr>
          <a:xfrm>
            <a:off x="5591140" y="1"/>
            <a:ext cx="5362677" cy="590065"/>
          </a:xfrm>
          <a:custGeom>
            <a:avLst/>
            <a:gdLst/>
            <a:ahLst/>
            <a:cxnLst/>
            <a:rect l="l" t="t" r="r" b="b"/>
            <a:pathLst>
              <a:path w="5362677" h="590065" extrusionOk="0">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rgbClr val="CE9A91">
              <a:alpha val="2666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eam x8">
  <p:cSld name="Team x8">
    <p:spTree>
      <p:nvGrpSpPr>
        <p:cNvPr id="1" name="Shape 122"/>
        <p:cNvGrpSpPr/>
        <p:nvPr/>
      </p:nvGrpSpPr>
      <p:grpSpPr>
        <a:xfrm>
          <a:off x="0" y="0"/>
          <a:ext cx="0" cy="0"/>
          <a:chOff x="0" y="0"/>
          <a:chExt cx="0" cy="0"/>
        </a:xfrm>
      </p:grpSpPr>
      <p:sp>
        <p:nvSpPr>
          <p:cNvPr id="123" name="Google Shape;123;p30"/>
          <p:cNvSpPr/>
          <p:nvPr/>
        </p:nvSpPr>
        <p:spPr>
          <a:xfrm>
            <a:off x="6381060" y="-24130"/>
            <a:ext cx="5371060" cy="6899910"/>
          </a:xfrm>
          <a:custGeom>
            <a:avLst/>
            <a:gdLst/>
            <a:ahLst/>
            <a:cxnLst/>
            <a:rect l="l" t="t" r="r" b="b"/>
            <a:pathLst>
              <a:path w="5371060" h="6899910" extrusionOk="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24" name="Google Shape;124;p30"/>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30"/>
          <p:cNvSpPr>
            <a:spLocks noGrp="1"/>
          </p:cNvSpPr>
          <p:nvPr>
            <p:ph type="pic" idx="2"/>
          </p:nvPr>
        </p:nvSpPr>
        <p:spPr>
          <a:xfrm>
            <a:off x="1207008" y="1572768"/>
            <a:ext cx="1307592" cy="1810512"/>
          </a:xfrm>
          <a:prstGeom prst="rect">
            <a:avLst/>
          </a:prstGeom>
          <a:solidFill>
            <a:schemeClr val="accent4"/>
          </a:solidFill>
          <a:ln>
            <a:noFill/>
          </a:ln>
        </p:spPr>
      </p:sp>
      <p:sp>
        <p:nvSpPr>
          <p:cNvPr id="126" name="Google Shape;126;p30"/>
          <p:cNvSpPr>
            <a:spLocks noGrp="1"/>
          </p:cNvSpPr>
          <p:nvPr>
            <p:ph type="pic" idx="3"/>
          </p:nvPr>
        </p:nvSpPr>
        <p:spPr>
          <a:xfrm>
            <a:off x="3986784" y="1572768"/>
            <a:ext cx="1307592" cy="1810512"/>
          </a:xfrm>
          <a:prstGeom prst="rect">
            <a:avLst/>
          </a:prstGeom>
          <a:solidFill>
            <a:schemeClr val="accent4"/>
          </a:solidFill>
          <a:ln>
            <a:noFill/>
          </a:ln>
        </p:spPr>
      </p:sp>
      <p:sp>
        <p:nvSpPr>
          <p:cNvPr id="127" name="Google Shape;127;p30"/>
          <p:cNvSpPr>
            <a:spLocks noGrp="1"/>
          </p:cNvSpPr>
          <p:nvPr>
            <p:ph type="pic" idx="4"/>
          </p:nvPr>
        </p:nvSpPr>
        <p:spPr>
          <a:xfrm>
            <a:off x="6766560" y="1572768"/>
            <a:ext cx="1307592" cy="1810512"/>
          </a:xfrm>
          <a:prstGeom prst="rect">
            <a:avLst/>
          </a:prstGeom>
          <a:solidFill>
            <a:schemeClr val="accent4"/>
          </a:solidFill>
          <a:ln>
            <a:noFill/>
          </a:ln>
        </p:spPr>
      </p:sp>
      <p:sp>
        <p:nvSpPr>
          <p:cNvPr id="128" name="Google Shape;128;p30"/>
          <p:cNvSpPr>
            <a:spLocks noGrp="1"/>
          </p:cNvSpPr>
          <p:nvPr>
            <p:ph type="pic" idx="5"/>
          </p:nvPr>
        </p:nvSpPr>
        <p:spPr>
          <a:xfrm>
            <a:off x="9546336" y="1572768"/>
            <a:ext cx="1307592" cy="1810512"/>
          </a:xfrm>
          <a:prstGeom prst="rect">
            <a:avLst/>
          </a:prstGeom>
          <a:solidFill>
            <a:schemeClr val="accent4"/>
          </a:solidFill>
          <a:ln>
            <a:noFill/>
          </a:ln>
        </p:spPr>
      </p:sp>
      <p:sp>
        <p:nvSpPr>
          <p:cNvPr id="129" name="Google Shape;129;p30"/>
          <p:cNvSpPr txBox="1">
            <a:spLocks noGrp="1"/>
          </p:cNvSpPr>
          <p:nvPr>
            <p:ph type="body" idx="1"/>
          </p:nvPr>
        </p:nvSpPr>
        <p:spPr>
          <a:xfrm>
            <a:off x="633259"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0"/>
          <p:cNvSpPr txBox="1">
            <a:spLocks noGrp="1"/>
          </p:cNvSpPr>
          <p:nvPr>
            <p:ph type="body" idx="6"/>
          </p:nvPr>
        </p:nvSpPr>
        <p:spPr>
          <a:xfrm>
            <a:off x="3419764"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0"/>
          <p:cNvSpPr txBox="1">
            <a:spLocks noGrp="1"/>
          </p:cNvSpPr>
          <p:nvPr>
            <p:ph type="body" idx="7"/>
          </p:nvPr>
        </p:nvSpPr>
        <p:spPr>
          <a:xfrm>
            <a:off x="6206269"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30"/>
          <p:cNvSpPr txBox="1">
            <a:spLocks noGrp="1"/>
          </p:cNvSpPr>
          <p:nvPr>
            <p:ph type="body" idx="8"/>
          </p:nvPr>
        </p:nvSpPr>
        <p:spPr>
          <a:xfrm>
            <a:off x="8992774" y="3392424"/>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30"/>
          <p:cNvSpPr txBox="1">
            <a:spLocks noGrp="1"/>
          </p:cNvSpPr>
          <p:nvPr>
            <p:ph type="body" idx="9"/>
          </p:nvPr>
        </p:nvSpPr>
        <p:spPr>
          <a:xfrm>
            <a:off x="633259"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30"/>
          <p:cNvSpPr txBox="1">
            <a:spLocks noGrp="1"/>
          </p:cNvSpPr>
          <p:nvPr>
            <p:ph type="body" idx="13"/>
          </p:nvPr>
        </p:nvSpPr>
        <p:spPr>
          <a:xfrm>
            <a:off x="3419764"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30"/>
          <p:cNvSpPr txBox="1">
            <a:spLocks noGrp="1"/>
          </p:cNvSpPr>
          <p:nvPr>
            <p:ph type="body" idx="14"/>
          </p:nvPr>
        </p:nvSpPr>
        <p:spPr>
          <a:xfrm>
            <a:off x="6206269"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30"/>
          <p:cNvSpPr txBox="1">
            <a:spLocks noGrp="1"/>
          </p:cNvSpPr>
          <p:nvPr>
            <p:ph type="body" idx="15"/>
          </p:nvPr>
        </p:nvSpPr>
        <p:spPr>
          <a:xfrm>
            <a:off x="8992774" y="3584448"/>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30"/>
          <p:cNvSpPr>
            <a:spLocks noGrp="1"/>
          </p:cNvSpPr>
          <p:nvPr>
            <p:ph type="pic" idx="16"/>
          </p:nvPr>
        </p:nvSpPr>
        <p:spPr>
          <a:xfrm>
            <a:off x="1207008" y="4242816"/>
            <a:ext cx="1307592" cy="1810512"/>
          </a:xfrm>
          <a:prstGeom prst="rect">
            <a:avLst/>
          </a:prstGeom>
          <a:solidFill>
            <a:schemeClr val="accent4"/>
          </a:solidFill>
          <a:ln>
            <a:noFill/>
          </a:ln>
        </p:spPr>
      </p:sp>
      <p:sp>
        <p:nvSpPr>
          <p:cNvPr id="138" name="Google Shape;138;p30"/>
          <p:cNvSpPr>
            <a:spLocks noGrp="1"/>
          </p:cNvSpPr>
          <p:nvPr>
            <p:ph type="pic" idx="17"/>
          </p:nvPr>
        </p:nvSpPr>
        <p:spPr>
          <a:xfrm>
            <a:off x="3986784" y="4242816"/>
            <a:ext cx="1307592" cy="1810512"/>
          </a:xfrm>
          <a:prstGeom prst="rect">
            <a:avLst/>
          </a:prstGeom>
          <a:solidFill>
            <a:schemeClr val="accent4"/>
          </a:solidFill>
          <a:ln>
            <a:noFill/>
          </a:ln>
        </p:spPr>
      </p:sp>
      <p:sp>
        <p:nvSpPr>
          <p:cNvPr id="139" name="Google Shape;139;p30"/>
          <p:cNvSpPr>
            <a:spLocks noGrp="1"/>
          </p:cNvSpPr>
          <p:nvPr>
            <p:ph type="pic" idx="18"/>
          </p:nvPr>
        </p:nvSpPr>
        <p:spPr>
          <a:xfrm>
            <a:off x="6766560" y="4242816"/>
            <a:ext cx="1307592" cy="1810512"/>
          </a:xfrm>
          <a:prstGeom prst="rect">
            <a:avLst/>
          </a:prstGeom>
          <a:solidFill>
            <a:schemeClr val="accent4"/>
          </a:solidFill>
          <a:ln>
            <a:noFill/>
          </a:ln>
        </p:spPr>
      </p:sp>
      <p:sp>
        <p:nvSpPr>
          <p:cNvPr id="140" name="Google Shape;140;p30"/>
          <p:cNvSpPr>
            <a:spLocks noGrp="1"/>
          </p:cNvSpPr>
          <p:nvPr>
            <p:ph type="pic" idx="19"/>
          </p:nvPr>
        </p:nvSpPr>
        <p:spPr>
          <a:xfrm>
            <a:off x="9546336" y="4242816"/>
            <a:ext cx="1307592" cy="1810512"/>
          </a:xfrm>
          <a:prstGeom prst="rect">
            <a:avLst/>
          </a:prstGeom>
          <a:solidFill>
            <a:schemeClr val="accent4"/>
          </a:solidFill>
          <a:ln>
            <a:noFill/>
          </a:ln>
        </p:spPr>
      </p:sp>
      <p:sp>
        <p:nvSpPr>
          <p:cNvPr id="141" name="Google Shape;141;p30"/>
          <p:cNvSpPr txBox="1">
            <a:spLocks noGrp="1"/>
          </p:cNvSpPr>
          <p:nvPr>
            <p:ph type="body" idx="20"/>
          </p:nvPr>
        </p:nvSpPr>
        <p:spPr>
          <a:xfrm>
            <a:off x="633259"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30"/>
          <p:cNvSpPr txBox="1">
            <a:spLocks noGrp="1"/>
          </p:cNvSpPr>
          <p:nvPr>
            <p:ph type="body" idx="21"/>
          </p:nvPr>
        </p:nvSpPr>
        <p:spPr>
          <a:xfrm>
            <a:off x="3419764"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30"/>
          <p:cNvSpPr txBox="1">
            <a:spLocks noGrp="1"/>
          </p:cNvSpPr>
          <p:nvPr>
            <p:ph type="body" idx="22"/>
          </p:nvPr>
        </p:nvSpPr>
        <p:spPr>
          <a:xfrm>
            <a:off x="6206269"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30"/>
          <p:cNvSpPr txBox="1">
            <a:spLocks noGrp="1"/>
          </p:cNvSpPr>
          <p:nvPr>
            <p:ph type="body" idx="23"/>
          </p:nvPr>
        </p:nvSpPr>
        <p:spPr>
          <a:xfrm>
            <a:off x="8992774" y="6062472"/>
            <a:ext cx="2423160" cy="310896"/>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0"/>
              </a:spcBef>
              <a:spcAft>
                <a:spcPts val="0"/>
              </a:spcAft>
              <a:buClr>
                <a:schemeClr val="dk1"/>
              </a:buClr>
              <a:buSzPts val="1400"/>
              <a:buNone/>
              <a:defRPr sz="1400" cap="none">
                <a:latin typeface="Gill Sans"/>
                <a:ea typeface="Gill Sans"/>
                <a:cs typeface="Gill Sans"/>
                <a:sym typeface="Gill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30"/>
          <p:cNvSpPr txBox="1">
            <a:spLocks noGrp="1"/>
          </p:cNvSpPr>
          <p:nvPr>
            <p:ph type="body" idx="24"/>
          </p:nvPr>
        </p:nvSpPr>
        <p:spPr>
          <a:xfrm>
            <a:off x="633259"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0"/>
          <p:cNvSpPr txBox="1">
            <a:spLocks noGrp="1"/>
          </p:cNvSpPr>
          <p:nvPr>
            <p:ph type="body" idx="25"/>
          </p:nvPr>
        </p:nvSpPr>
        <p:spPr>
          <a:xfrm>
            <a:off x="3419764"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30"/>
          <p:cNvSpPr txBox="1">
            <a:spLocks noGrp="1"/>
          </p:cNvSpPr>
          <p:nvPr>
            <p:ph type="body" idx="26"/>
          </p:nvPr>
        </p:nvSpPr>
        <p:spPr>
          <a:xfrm>
            <a:off x="6206269"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30"/>
          <p:cNvSpPr txBox="1">
            <a:spLocks noGrp="1"/>
          </p:cNvSpPr>
          <p:nvPr>
            <p:ph type="body" idx="27"/>
          </p:nvPr>
        </p:nvSpPr>
        <p:spPr>
          <a:xfrm>
            <a:off x="8992774" y="6254496"/>
            <a:ext cx="2423160" cy="3108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dk1"/>
              </a:buClr>
              <a:buSzPts val="1400"/>
              <a:buNone/>
              <a:defRPr sz="140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meline">
  <p:cSld name="Timeline">
    <p:spTree>
      <p:nvGrpSpPr>
        <p:cNvPr id="1" name="Shape 149"/>
        <p:cNvGrpSpPr/>
        <p:nvPr/>
      </p:nvGrpSpPr>
      <p:grpSpPr>
        <a:xfrm>
          <a:off x="0" y="0"/>
          <a:ext cx="0" cy="0"/>
          <a:chOff x="0" y="0"/>
          <a:chExt cx="0" cy="0"/>
        </a:xfrm>
      </p:grpSpPr>
      <p:sp>
        <p:nvSpPr>
          <p:cNvPr id="150" name="Google Shape;150;p31"/>
          <p:cNvSpPr/>
          <p:nvPr/>
        </p:nvSpPr>
        <p:spPr>
          <a:xfrm rot="8460000" flipH="1">
            <a:off x="7523198" y="2771729"/>
            <a:ext cx="2140237" cy="472905"/>
          </a:xfrm>
          <a:custGeom>
            <a:avLst/>
            <a:gdLst/>
            <a:ahLst/>
            <a:cxnLst/>
            <a:rect l="l" t="t" r="r" b="b"/>
            <a:pathLst>
              <a:path w="2140237" h="472905" extrusionOk="0">
                <a:moveTo>
                  <a:pt x="0" y="472905"/>
                </a:moveTo>
                <a:cubicBezTo>
                  <a:pt x="686401" y="145037"/>
                  <a:pt x="1400487" y="-7126"/>
                  <a:pt x="2140237" y="256"/>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51" name="Google Shape;151;p31"/>
          <p:cNvSpPr/>
          <p:nvPr/>
        </p:nvSpPr>
        <p:spPr>
          <a:xfrm rot="-1020000" flipH="1">
            <a:off x="3447610" y="4196051"/>
            <a:ext cx="2006301" cy="453702"/>
          </a:xfrm>
          <a:custGeom>
            <a:avLst/>
            <a:gdLst/>
            <a:ahLst/>
            <a:cxnLst/>
            <a:rect l="l" t="t" r="r" b="b"/>
            <a:pathLst>
              <a:path w="2006301" h="453702" extrusionOk="0">
                <a:moveTo>
                  <a:pt x="0" y="0"/>
                </a:moveTo>
                <a:cubicBezTo>
                  <a:pt x="722289" y="7252"/>
                  <a:pt x="1387140" y="169081"/>
                  <a:pt x="2006301" y="453702"/>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52" name="Google Shape;152;p31"/>
          <p:cNvSpPr/>
          <p:nvPr/>
        </p:nvSpPr>
        <p:spPr>
          <a:xfrm rot="10560000">
            <a:off x="2793467" y="1387752"/>
            <a:ext cx="6622719" cy="733164"/>
          </a:xfrm>
          <a:custGeom>
            <a:avLst/>
            <a:gdLst/>
            <a:ahLst/>
            <a:cxnLst/>
            <a:rect l="l" t="t" r="r" b="b"/>
            <a:pathLst>
              <a:path w="6622719" h="733164" extrusionOk="0">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53" name="Google Shape;153;p31"/>
          <p:cNvSpPr/>
          <p:nvPr/>
        </p:nvSpPr>
        <p:spPr>
          <a:xfrm rot="10500000" flipH="1">
            <a:off x="3174568" y="5351805"/>
            <a:ext cx="5263840" cy="686047"/>
          </a:xfrm>
          <a:custGeom>
            <a:avLst/>
            <a:gdLst/>
            <a:ahLst/>
            <a:cxnLst/>
            <a:rect l="l" t="t" r="r" b="b"/>
            <a:pathLst>
              <a:path w="5394376" h="703060" extrusionOk="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54" name="Google Shape;154;p31"/>
          <p:cNvSpPr txBox="1">
            <a:spLocks noGrp="1"/>
          </p:cNvSpPr>
          <p:nvPr>
            <p:ph type="body" idx="1"/>
          </p:nvPr>
        </p:nvSpPr>
        <p:spPr>
          <a:xfrm>
            <a:off x="8135812" y="493728"/>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31"/>
          <p:cNvSpPr txBox="1">
            <a:spLocks noGrp="1"/>
          </p:cNvSpPr>
          <p:nvPr>
            <p:ph type="body" idx="2"/>
          </p:nvPr>
        </p:nvSpPr>
        <p:spPr>
          <a:xfrm>
            <a:off x="740470" y="1647132"/>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31"/>
          <p:cNvSpPr txBox="1">
            <a:spLocks noGrp="1"/>
          </p:cNvSpPr>
          <p:nvPr>
            <p:ph type="body" idx="3"/>
          </p:nvPr>
        </p:nvSpPr>
        <p:spPr>
          <a:xfrm>
            <a:off x="4592321" y="2722253"/>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1"/>
          <p:cNvSpPr txBox="1">
            <a:spLocks noGrp="1"/>
          </p:cNvSpPr>
          <p:nvPr>
            <p:ph type="body" idx="4"/>
          </p:nvPr>
        </p:nvSpPr>
        <p:spPr>
          <a:xfrm>
            <a:off x="8224696" y="4198707"/>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31"/>
          <p:cNvSpPr txBox="1">
            <a:spLocks noGrp="1"/>
          </p:cNvSpPr>
          <p:nvPr>
            <p:ph type="body" idx="5"/>
          </p:nvPr>
        </p:nvSpPr>
        <p:spPr>
          <a:xfrm>
            <a:off x="630126" y="4301905"/>
            <a:ext cx="3551111" cy="2231330"/>
          </a:xfrm>
          <a:prstGeom prst="rect">
            <a:avLst/>
          </a:prstGeom>
          <a:solidFill>
            <a:srgbClr val="B8BFAF"/>
          </a:soli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dk1"/>
              </a:buClr>
              <a:buSzPts val="2000"/>
              <a:buNone/>
              <a:defRPr sz="2000" cap="none">
                <a:latin typeface="Gill Sans"/>
                <a:ea typeface="Gill Sans"/>
                <a:cs typeface="Gill Sans"/>
                <a:sym typeface="Gill Sans"/>
              </a:defRPr>
            </a:lvl1pPr>
            <a:lvl2pPr marL="914400" lvl="1" indent="-228600" algn="ctr">
              <a:lnSpc>
                <a:spcPct val="100000"/>
              </a:lnSpc>
              <a:spcBef>
                <a:spcPts val="0"/>
              </a:spcBef>
              <a:spcAft>
                <a:spcPts val="0"/>
              </a:spcAft>
              <a:buClr>
                <a:schemeClr val="dk1"/>
              </a:buClr>
              <a:buSzPts val="1800"/>
              <a:buNone/>
              <a:defRPr sz="18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1"/>
          <p:cNvSpPr txBox="1">
            <a:spLocks noGrp="1"/>
          </p:cNvSpPr>
          <p:nvPr>
            <p:ph type="title"/>
          </p:nvPr>
        </p:nvSpPr>
        <p:spPr>
          <a:xfrm>
            <a:off x="576072" y="704088"/>
            <a:ext cx="10515600" cy="6766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bg>
      <p:bgPr>
        <a:solidFill>
          <a:schemeClr val="lt2"/>
        </a:solidFill>
        <a:effectLst/>
      </p:bgPr>
    </p:bg>
    <p:spTree>
      <p:nvGrpSpPr>
        <p:cNvPr id="1" name="Shape 174"/>
        <p:cNvGrpSpPr/>
        <p:nvPr/>
      </p:nvGrpSpPr>
      <p:grpSpPr>
        <a:xfrm>
          <a:off x="0" y="0"/>
          <a:ext cx="0" cy="0"/>
          <a:chOff x="0" y="0"/>
          <a:chExt cx="0" cy="0"/>
        </a:xfrm>
      </p:grpSpPr>
      <p:sp>
        <p:nvSpPr>
          <p:cNvPr id="175" name="Google Shape;175;p33"/>
          <p:cNvSpPr/>
          <p:nvPr/>
        </p:nvSpPr>
        <p:spPr>
          <a:xfrm>
            <a:off x="6323595" y="0"/>
            <a:ext cx="5868404" cy="6164034"/>
          </a:xfrm>
          <a:custGeom>
            <a:avLst/>
            <a:gdLst/>
            <a:ahLst/>
            <a:cxnLst/>
            <a:rect l="l" t="t" r="r" b="b"/>
            <a:pathLst>
              <a:path w="5868404" h="6164034" extrusionOk="0">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76" name="Google Shape;176;p33"/>
          <p:cNvSpPr txBox="1">
            <a:spLocks noGrp="1"/>
          </p:cNvSpPr>
          <p:nvPr>
            <p:ph type="body" idx="1"/>
          </p:nvPr>
        </p:nvSpPr>
        <p:spPr>
          <a:xfrm>
            <a:off x="576072" y="1947671"/>
            <a:ext cx="4572000" cy="407072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7" name="Google Shape;177;p33"/>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33"/>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33"/>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0" name="Google Shape;180;p33"/>
          <p:cNvSpPr txBox="1">
            <a:spLocks noGrp="1"/>
          </p:cNvSpPr>
          <p:nvPr>
            <p:ph type="title"/>
          </p:nvPr>
        </p:nvSpPr>
        <p:spPr>
          <a:xfrm>
            <a:off x="576071" y="704088"/>
            <a:ext cx="914400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33"/>
          <p:cNvSpPr/>
          <p:nvPr/>
        </p:nvSpPr>
        <p:spPr>
          <a:xfrm>
            <a:off x="5964144" y="640336"/>
            <a:ext cx="6243203" cy="5137129"/>
          </a:xfrm>
          <a:custGeom>
            <a:avLst/>
            <a:gdLst/>
            <a:ahLst/>
            <a:cxnLst/>
            <a:rect l="l" t="t" r="r" b="b"/>
            <a:pathLst>
              <a:path w="6243203" h="5137129" extrusionOk="0">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82" name="Google Shape;182;p33"/>
          <p:cNvSpPr>
            <a:spLocks noGrp="1"/>
          </p:cNvSpPr>
          <p:nvPr>
            <p:ph type="pic" idx="2"/>
          </p:nvPr>
        </p:nvSpPr>
        <p:spPr>
          <a:xfrm>
            <a:off x="6646264" y="0"/>
            <a:ext cx="5545736" cy="6063092"/>
          </a:xfrm>
          <a:prstGeom prst="rect">
            <a:avLst/>
          </a:prstGeom>
          <a:solidFill>
            <a:srgbClr val="D1D8B7"/>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83"/>
        <p:cNvGrpSpPr/>
        <p:nvPr/>
      </p:nvGrpSpPr>
      <p:grpSpPr>
        <a:xfrm>
          <a:off x="0" y="0"/>
          <a:ext cx="0" cy="0"/>
          <a:chOff x="0" y="0"/>
          <a:chExt cx="0" cy="0"/>
        </a:xfrm>
      </p:grpSpPr>
      <p:sp>
        <p:nvSpPr>
          <p:cNvPr id="184" name="Google Shape;184;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34"/>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34"/>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34"/>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34"/>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90" name="Google Shape;190;p34"/>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91" name="Google Shape;191;p34"/>
          <p:cNvSpPr txBox="1">
            <a:spLocks noGrp="1"/>
          </p:cNvSpPr>
          <p:nvPr>
            <p:ph type="title"/>
          </p:nvPr>
        </p:nvSpPr>
        <p:spPr>
          <a:xfrm>
            <a:off x="576071" y="704088"/>
            <a:ext cx="914400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2"/>
        <p:cNvGrpSpPr/>
        <p:nvPr/>
      </p:nvGrpSpPr>
      <p:grpSpPr>
        <a:xfrm>
          <a:off x="0" y="0"/>
          <a:ext cx="0" cy="0"/>
          <a:chOff x="0" y="0"/>
          <a:chExt cx="0" cy="0"/>
        </a:xfrm>
      </p:grpSpPr>
      <p:sp>
        <p:nvSpPr>
          <p:cNvPr id="193" name="Google Shape;193;p35"/>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94" name="Google Shape;194;p35"/>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95" name="Google Shape;195;p35"/>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35"/>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35"/>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35"/>
          <p:cNvSpPr txBox="1">
            <a:spLocks noGrp="1"/>
          </p:cNvSpPr>
          <p:nvPr>
            <p:ph type="title"/>
          </p:nvPr>
        </p:nvSpPr>
        <p:spPr>
          <a:xfrm>
            <a:off x="576071" y="704088"/>
            <a:ext cx="9144000" cy="67665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9"/>
        <p:cNvGrpSpPr/>
        <p:nvPr/>
      </p:nvGrpSpPr>
      <p:grpSpPr>
        <a:xfrm>
          <a:off x="0" y="0"/>
          <a:ext cx="0" cy="0"/>
          <a:chOff x="0" y="0"/>
          <a:chExt cx="0" cy="0"/>
        </a:xfrm>
      </p:grpSpPr>
      <p:sp>
        <p:nvSpPr>
          <p:cNvPr id="200" name="Google Shape;200;p36"/>
          <p:cNvSpPr/>
          <p:nvPr/>
        </p:nvSpPr>
        <p:spPr>
          <a:xfrm>
            <a:off x="1" y="1"/>
            <a:ext cx="3097831" cy="2532431"/>
          </a:xfrm>
          <a:custGeom>
            <a:avLst/>
            <a:gdLst/>
            <a:ahLst/>
            <a:cxnLst/>
            <a:rect l="l" t="t" r="r" b="b"/>
            <a:pathLst>
              <a:path w="3097831" h="2532431" extrusionOk="0">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01" name="Google Shape;201;p36"/>
          <p:cNvSpPr/>
          <p:nvPr/>
        </p:nvSpPr>
        <p:spPr>
          <a:xfrm>
            <a:off x="9164166" y="2461367"/>
            <a:ext cx="3027835" cy="4339045"/>
          </a:xfrm>
          <a:custGeom>
            <a:avLst/>
            <a:gdLst/>
            <a:ahLst/>
            <a:cxnLst/>
            <a:rect l="l" t="t" r="r" b="b"/>
            <a:pathLst>
              <a:path w="3027835" h="4339045" extrusionOk="0">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02" name="Google Shape;202;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4" name="Google Shape;204;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5" name="Google Shape;205;p36"/>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6"/>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3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8"/>
          <p:cNvSpPr txBox="1">
            <a:spLocks noGrp="1"/>
          </p:cNvSpPr>
          <p:nvPr>
            <p:ph type="dt" idx="10"/>
          </p:nvPr>
        </p:nvSpPr>
        <p:spPr>
          <a:xfrm>
            <a:off x="365760" y="6464808"/>
            <a:ext cx="987552" cy="31089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8"/>
          <p:cNvSpPr txBox="1">
            <a:spLocks noGrp="1"/>
          </p:cNvSpPr>
          <p:nvPr>
            <p:ph type="ftr" idx="11"/>
          </p:nvPr>
        </p:nvSpPr>
        <p:spPr>
          <a:xfrm>
            <a:off x="4379976" y="6464808"/>
            <a:ext cx="3438144" cy="31089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8"/>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dk1"/>
                </a:solidFill>
                <a:latin typeface="Gill Sans"/>
                <a:ea typeface="Gill Sans"/>
                <a:cs typeface="Gill Sans"/>
                <a:sym typeface="Gill Sans"/>
              </a:defRPr>
            </a:lvl1pPr>
            <a:lvl2pPr marL="0" marR="0" lvl="1" indent="0" algn="r" rtl="0">
              <a:spcBef>
                <a:spcPts val="0"/>
              </a:spcBef>
              <a:buNone/>
              <a:defRPr sz="1400" b="0" i="0" u="none" strike="noStrike" cap="none">
                <a:solidFill>
                  <a:schemeClr val="dk1"/>
                </a:solidFill>
                <a:latin typeface="Gill Sans"/>
                <a:ea typeface="Gill Sans"/>
                <a:cs typeface="Gill Sans"/>
                <a:sym typeface="Gill Sans"/>
              </a:defRPr>
            </a:lvl2pPr>
            <a:lvl3pPr marL="0" marR="0" lvl="2" indent="0" algn="r" rtl="0">
              <a:spcBef>
                <a:spcPts val="0"/>
              </a:spcBef>
              <a:buNone/>
              <a:defRPr sz="1400" b="0" i="0" u="none" strike="noStrike" cap="none">
                <a:solidFill>
                  <a:schemeClr val="dk1"/>
                </a:solidFill>
                <a:latin typeface="Gill Sans"/>
                <a:ea typeface="Gill Sans"/>
                <a:cs typeface="Gill Sans"/>
                <a:sym typeface="Gill Sans"/>
              </a:defRPr>
            </a:lvl3pPr>
            <a:lvl4pPr marL="0" marR="0" lvl="3" indent="0" algn="r" rtl="0">
              <a:spcBef>
                <a:spcPts val="0"/>
              </a:spcBef>
              <a:buNone/>
              <a:defRPr sz="1400" b="0" i="0" u="none" strike="noStrike" cap="none">
                <a:solidFill>
                  <a:schemeClr val="dk1"/>
                </a:solidFill>
                <a:latin typeface="Gill Sans"/>
                <a:ea typeface="Gill Sans"/>
                <a:cs typeface="Gill Sans"/>
                <a:sym typeface="Gill Sans"/>
              </a:defRPr>
            </a:lvl4pPr>
            <a:lvl5pPr marL="0" marR="0" lvl="4" indent="0" algn="r" rtl="0">
              <a:spcBef>
                <a:spcPts val="0"/>
              </a:spcBef>
              <a:buNone/>
              <a:defRPr sz="1400" b="0" i="0" u="none" strike="noStrike" cap="none">
                <a:solidFill>
                  <a:schemeClr val="dk1"/>
                </a:solidFill>
                <a:latin typeface="Gill Sans"/>
                <a:ea typeface="Gill Sans"/>
                <a:cs typeface="Gill Sans"/>
                <a:sym typeface="Gill Sans"/>
              </a:defRPr>
            </a:lvl5pPr>
            <a:lvl6pPr marL="0" marR="0" lvl="5" indent="0" algn="r" rtl="0">
              <a:spcBef>
                <a:spcPts val="0"/>
              </a:spcBef>
              <a:buNone/>
              <a:defRPr sz="1400" b="0" i="0" u="none" strike="noStrike" cap="none">
                <a:solidFill>
                  <a:schemeClr val="dk1"/>
                </a:solidFill>
                <a:latin typeface="Gill Sans"/>
                <a:ea typeface="Gill Sans"/>
                <a:cs typeface="Gill Sans"/>
                <a:sym typeface="Gill Sans"/>
              </a:defRPr>
            </a:lvl6pPr>
            <a:lvl7pPr marL="0" marR="0" lvl="6" indent="0" algn="r" rtl="0">
              <a:spcBef>
                <a:spcPts val="0"/>
              </a:spcBef>
              <a:buNone/>
              <a:defRPr sz="1400" b="0" i="0" u="none" strike="noStrike" cap="none">
                <a:solidFill>
                  <a:schemeClr val="dk1"/>
                </a:solidFill>
                <a:latin typeface="Gill Sans"/>
                <a:ea typeface="Gill Sans"/>
                <a:cs typeface="Gill Sans"/>
                <a:sym typeface="Gill Sans"/>
              </a:defRPr>
            </a:lvl7pPr>
            <a:lvl8pPr marL="0" marR="0" lvl="7" indent="0" algn="r" rtl="0">
              <a:spcBef>
                <a:spcPts val="0"/>
              </a:spcBef>
              <a:buNone/>
              <a:defRPr sz="1400" b="0" i="0" u="none" strike="noStrike" cap="none">
                <a:solidFill>
                  <a:schemeClr val="dk1"/>
                </a:solidFill>
                <a:latin typeface="Gill Sans"/>
                <a:ea typeface="Gill Sans"/>
                <a:cs typeface="Gill Sans"/>
                <a:sym typeface="Gill Sans"/>
              </a:defRPr>
            </a:lvl8pPr>
            <a:lvl9pPr marL="0" marR="0" lvl="8" indent="0" algn="r" rtl="0">
              <a:spcBef>
                <a:spcPts val="0"/>
              </a:spcBef>
              <a:buNone/>
              <a:defRPr sz="1400" b="0" i="0" u="none" strike="noStrike" cap="none">
                <a:solidFill>
                  <a:schemeClr val="dk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18"/>
          <p:cNvCxnSpPr/>
          <p:nvPr/>
        </p:nvCxnSpPr>
        <p:spPr>
          <a:xfrm>
            <a:off x="0" y="6324600"/>
            <a:ext cx="12192000" cy="0"/>
          </a:xfrm>
          <a:prstGeom prst="straightConnector1">
            <a:avLst/>
          </a:prstGeom>
          <a:noFill/>
          <a:ln w="15875"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5" r:id="rId1"/>
    <p:sldLayoutId id="2147483656" r:id="rId2"/>
    <p:sldLayoutId id="2147483659" r:id="rId3"/>
    <p:sldLayoutId id="2147483660" r:id="rId4"/>
    <p:sldLayoutId id="2147483661" r:id="rId5"/>
    <p:sldLayoutId id="2147483663" r:id="rId6"/>
    <p:sldLayoutId id="2147483664" r:id="rId7"/>
    <p:sldLayoutId id="2147483665" r:id="rId8"/>
    <p:sldLayoutId id="214748366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1"/>
              </a:buClr>
              <a:buSzPts val="6000"/>
              <a:buFont typeface="Arial"/>
              <a:buNone/>
            </a:pPr>
            <a:r>
              <a:rPr lang="en-US" dirty="0" smtClean="0"/>
              <a:t>Competitors Intelligence</a:t>
            </a:r>
            <a:endParaRPr dirty="0"/>
          </a:p>
        </p:txBody>
      </p:sp>
    </p:spTree>
    <p:extLst>
      <p:ext uri="{BB962C8B-B14F-4D97-AF65-F5344CB8AC3E}">
        <p14:creationId xmlns:p14="http://schemas.microsoft.com/office/powerpoint/2010/main" val="64797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itle 4"/>
          <p:cNvSpPr>
            <a:spLocks noGrp="1"/>
          </p:cNvSpPr>
          <p:nvPr>
            <p:ph type="title"/>
          </p:nvPr>
        </p:nvSpPr>
        <p:spPr>
          <a:xfrm>
            <a:off x="557021" y="2447925"/>
            <a:ext cx="9144000" cy="1142619"/>
          </a:xfrm>
        </p:spPr>
        <p:txBody>
          <a:bodyPr/>
          <a:lstStyle/>
          <a:p>
            <a:r>
              <a:rPr lang="en-US" sz="7200" dirty="0" smtClean="0"/>
              <a:t>Sales</a:t>
            </a:r>
            <a:endParaRPr lang="en-US" sz="7200" dirty="0"/>
          </a:p>
        </p:txBody>
      </p:sp>
    </p:spTree>
    <p:extLst>
      <p:ext uri="{BB962C8B-B14F-4D97-AF65-F5344CB8AC3E}">
        <p14:creationId xmlns:p14="http://schemas.microsoft.com/office/powerpoint/2010/main" val="53431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366668" y="0"/>
            <a:ext cx="10515600" cy="676656"/>
          </a:xfrm>
          <a:prstGeom prst="rect">
            <a:avLst/>
          </a:prstGeom>
          <a:noFill/>
          <a:ln>
            <a:noFill/>
          </a:ln>
        </p:spPr>
        <p:txBody>
          <a:bodyPr spcFirstLastPara="1" wrap="square" lIns="91425" tIns="45700" rIns="91425" bIns="45700" anchor="ctr" anchorCtr="0">
            <a:noAutofit/>
          </a:bodyPr>
          <a:lstStyle/>
          <a:p>
            <a:pPr lvl="0"/>
            <a:r>
              <a:rPr lang="en-US" sz="3200" dirty="0" smtClean="0"/>
              <a:t>Sales in Units (Product </a:t>
            </a:r>
            <a:r>
              <a:rPr lang="en-US" sz="3200" dirty="0"/>
              <a:t>1 &amp; 2</a:t>
            </a:r>
            <a:r>
              <a:rPr lang="en-US" sz="3200" dirty="0" smtClean="0"/>
              <a:t>)</a:t>
            </a:r>
            <a:endParaRPr sz="3200" dirty="0"/>
          </a:p>
        </p:txBody>
      </p:sp>
      <p:sp>
        <p:nvSpPr>
          <p:cNvPr id="401" name="Google Shape;401;p16"/>
          <p:cNvSpPr txBox="1">
            <a:spLocks noGrp="1"/>
          </p:cNvSpPr>
          <p:nvPr>
            <p:ph type="dt" idx="10"/>
          </p:nvPr>
        </p:nvSpPr>
        <p:spPr>
          <a:xfrm>
            <a:off x="130214" y="6622741"/>
            <a:ext cx="3536264" cy="152961"/>
          </a:xfrm>
          <a:prstGeom prst="rect">
            <a:avLst/>
          </a:prstGeom>
          <a:noFill/>
          <a:ln>
            <a:noFill/>
          </a:ln>
        </p:spPr>
        <p:txBody>
          <a:bodyPr spcFirstLastPara="1" wrap="square" lIns="91425" tIns="45700" rIns="91425" bIns="45700" anchor="ctr" anchorCtr="0">
            <a:noAutofit/>
          </a:bodyPr>
          <a:lstStyle/>
          <a:p>
            <a:r>
              <a:rPr lang="en-US" sz="2000" dirty="0"/>
              <a:t>2023 Competitor’s tracking</a:t>
            </a:r>
          </a:p>
          <a:p>
            <a:pPr marL="0" lvl="0" indent="0" algn="l" rtl="0">
              <a:spcBef>
                <a:spcPts val="0"/>
              </a:spcBef>
              <a:spcAft>
                <a:spcPts val="0"/>
              </a:spcAft>
              <a:buNone/>
            </a:pPr>
            <a:endParaRPr sz="2000" dirty="0"/>
          </a:p>
        </p:txBody>
      </p:sp>
      <p:sp>
        <p:nvSpPr>
          <p:cNvPr id="402" name="Google Shape;402;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 name="Google Shape;400;p16"/>
          <p:cNvSpPr txBox="1">
            <a:spLocks noGrp="1"/>
          </p:cNvSpPr>
          <p:nvPr>
            <p:ph type="body" idx="1"/>
          </p:nvPr>
        </p:nvSpPr>
        <p:spPr>
          <a:xfrm>
            <a:off x="643636" y="3790950"/>
            <a:ext cx="10752328" cy="1471969"/>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1800" dirty="0" smtClean="0"/>
              <a:t>Notes:</a:t>
            </a:r>
          </a:p>
          <a:p>
            <a:pPr marL="463550" indent="-285750">
              <a:spcBef>
                <a:spcPts val="0"/>
              </a:spcBef>
              <a:buSzPts val="2800"/>
              <a:buFont typeface="Gill Sans" panose="020B0604020202020204" charset="0"/>
              <a:buChar char="­"/>
            </a:pPr>
            <a:r>
              <a:rPr lang="en-US" sz="1800" dirty="0" smtClean="0"/>
              <a:t>For Product 1 we can notice the loss in Market share for Company 5 as their strategy the last quarter did not yield the best results compared to previous quarter.</a:t>
            </a:r>
          </a:p>
          <a:p>
            <a:pPr marL="463550" indent="-285750">
              <a:spcBef>
                <a:spcPts val="0"/>
              </a:spcBef>
              <a:buSzPts val="2800"/>
              <a:buFont typeface="Gill Sans" panose="020B0604020202020204" charset="0"/>
              <a:buChar char="­"/>
            </a:pPr>
            <a:r>
              <a:rPr lang="en-US" sz="1800" dirty="0" smtClean="0"/>
              <a:t>As right now per product sales Company 2 is leading on Product 2, which is reflected also in Sales Revenue (see graph below) as Product 2 have a higher Contribution to Margins than Product 1 for all the 6 markets.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0539"/>
            <a:ext cx="6019800" cy="321505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490539"/>
            <a:ext cx="6179627" cy="3300411"/>
          </a:xfrm>
          <a:prstGeom prst="rect">
            <a:avLst/>
          </a:prstGeom>
        </p:spPr>
      </p:pic>
    </p:spTree>
    <p:extLst>
      <p:ext uri="{BB962C8B-B14F-4D97-AF65-F5344CB8AC3E}">
        <p14:creationId xmlns:p14="http://schemas.microsoft.com/office/powerpoint/2010/main" val="254079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299993" y="22039"/>
            <a:ext cx="10515600" cy="676656"/>
          </a:xfrm>
          <a:prstGeom prst="rect">
            <a:avLst/>
          </a:prstGeom>
          <a:noFill/>
          <a:ln>
            <a:noFill/>
          </a:ln>
        </p:spPr>
        <p:txBody>
          <a:bodyPr spcFirstLastPara="1" wrap="square" lIns="91425" tIns="45700" rIns="91425" bIns="45700" anchor="ctr" anchorCtr="0">
            <a:noAutofit/>
          </a:bodyPr>
          <a:lstStyle/>
          <a:p>
            <a:pPr lvl="0"/>
            <a:r>
              <a:rPr lang="en-US" sz="3200" dirty="0" smtClean="0"/>
              <a:t>Sales Revenue Highlights </a:t>
            </a:r>
            <a:r>
              <a:rPr lang="en-US" sz="3200" dirty="0"/>
              <a:t>(Product 1 &amp; 2</a:t>
            </a:r>
            <a:r>
              <a:rPr lang="en-US" sz="3200" dirty="0" smtClean="0"/>
              <a:t>) </a:t>
            </a:r>
            <a:r>
              <a:rPr lang="en-US" sz="3200" dirty="0"/>
              <a:t>continuation</a:t>
            </a:r>
            <a:endParaRPr sz="3200" dirty="0"/>
          </a:p>
        </p:txBody>
      </p:sp>
      <p:sp>
        <p:nvSpPr>
          <p:cNvPr id="401" name="Google Shape;401;p16"/>
          <p:cNvSpPr txBox="1">
            <a:spLocks noGrp="1"/>
          </p:cNvSpPr>
          <p:nvPr>
            <p:ph type="dt" idx="10"/>
          </p:nvPr>
        </p:nvSpPr>
        <p:spPr>
          <a:xfrm>
            <a:off x="130214" y="6622741"/>
            <a:ext cx="3536264" cy="152961"/>
          </a:xfrm>
          <a:prstGeom prst="rect">
            <a:avLst/>
          </a:prstGeom>
          <a:noFill/>
          <a:ln>
            <a:noFill/>
          </a:ln>
        </p:spPr>
        <p:txBody>
          <a:bodyPr spcFirstLastPara="1" wrap="square" lIns="91425" tIns="45700" rIns="91425" bIns="45700" anchor="ctr" anchorCtr="0">
            <a:noAutofit/>
          </a:bodyPr>
          <a:lstStyle/>
          <a:p>
            <a:r>
              <a:rPr lang="en-US" sz="2000" dirty="0"/>
              <a:t>2023 Competitor’s tracking</a:t>
            </a:r>
          </a:p>
          <a:p>
            <a:pPr marL="0" lvl="0" indent="0" algn="l" rtl="0">
              <a:spcBef>
                <a:spcPts val="0"/>
              </a:spcBef>
              <a:spcAft>
                <a:spcPts val="0"/>
              </a:spcAft>
              <a:buNone/>
            </a:pPr>
            <a:endParaRPr sz="2000" dirty="0"/>
          </a:p>
        </p:txBody>
      </p:sp>
      <p:sp>
        <p:nvSpPr>
          <p:cNvPr id="402" name="Google Shape;402;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 name="Google Shape;400;p16"/>
          <p:cNvSpPr txBox="1">
            <a:spLocks noGrp="1"/>
          </p:cNvSpPr>
          <p:nvPr>
            <p:ph type="body" idx="1"/>
          </p:nvPr>
        </p:nvSpPr>
        <p:spPr>
          <a:xfrm>
            <a:off x="509397" y="4338281"/>
            <a:ext cx="10752328" cy="1471969"/>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1800" dirty="0" smtClean="0"/>
              <a:t>Notes:</a:t>
            </a:r>
          </a:p>
          <a:p>
            <a:pPr marL="463550" indent="-285750">
              <a:spcBef>
                <a:spcPts val="0"/>
              </a:spcBef>
              <a:buSzPts val="2800"/>
              <a:buFont typeface="Gill Sans" panose="020B0604020202020204" charset="0"/>
              <a:buChar char="­"/>
            </a:pPr>
            <a:r>
              <a:rPr lang="en-US" sz="1800" dirty="0" smtClean="0"/>
              <a:t>In a global scale the strategy of Company 2 and 3 have yield great results as both of them have been increasing almost a constant rates their Sales Revenues for both Products, by not only increasing quality and decreasing price in some markets but also exiting markets where they cannot compete.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519" y="698695"/>
            <a:ext cx="7418505" cy="3962070"/>
          </a:xfrm>
          <a:prstGeom prst="rect">
            <a:avLst/>
          </a:prstGeom>
        </p:spPr>
      </p:pic>
    </p:spTree>
    <p:extLst>
      <p:ext uri="{BB962C8B-B14F-4D97-AF65-F5344CB8AC3E}">
        <p14:creationId xmlns:p14="http://schemas.microsoft.com/office/powerpoint/2010/main" val="159999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Title 4"/>
          <p:cNvSpPr>
            <a:spLocks noGrp="1"/>
          </p:cNvSpPr>
          <p:nvPr>
            <p:ph type="title"/>
          </p:nvPr>
        </p:nvSpPr>
        <p:spPr>
          <a:xfrm>
            <a:off x="557021" y="2447925"/>
            <a:ext cx="9144000" cy="1142619"/>
          </a:xfrm>
        </p:spPr>
        <p:txBody>
          <a:bodyPr/>
          <a:lstStyle/>
          <a:p>
            <a:r>
              <a:rPr lang="en-US" sz="7200" dirty="0" smtClean="0"/>
              <a:t>Market Share</a:t>
            </a:r>
            <a:endParaRPr lang="en-US" sz="7200" dirty="0"/>
          </a:p>
        </p:txBody>
      </p:sp>
    </p:spTree>
    <p:extLst>
      <p:ext uri="{BB962C8B-B14F-4D97-AF65-F5344CB8AC3E}">
        <p14:creationId xmlns:p14="http://schemas.microsoft.com/office/powerpoint/2010/main" val="123646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299993" y="22039"/>
            <a:ext cx="10515600" cy="676656"/>
          </a:xfrm>
          <a:prstGeom prst="rect">
            <a:avLst/>
          </a:prstGeom>
          <a:noFill/>
          <a:ln>
            <a:noFill/>
          </a:ln>
        </p:spPr>
        <p:txBody>
          <a:bodyPr spcFirstLastPara="1" wrap="square" lIns="91425" tIns="45700" rIns="91425" bIns="45700" anchor="ctr" anchorCtr="0">
            <a:noAutofit/>
          </a:bodyPr>
          <a:lstStyle/>
          <a:p>
            <a:pPr lvl="0"/>
            <a:r>
              <a:rPr lang="en-US" sz="3200" dirty="0" smtClean="0"/>
              <a:t>Market Share Highlights (Product 1)</a:t>
            </a:r>
            <a:endParaRPr sz="3200" dirty="0"/>
          </a:p>
        </p:txBody>
      </p:sp>
      <p:sp>
        <p:nvSpPr>
          <p:cNvPr id="401" name="Google Shape;401;p16"/>
          <p:cNvSpPr txBox="1">
            <a:spLocks noGrp="1"/>
          </p:cNvSpPr>
          <p:nvPr>
            <p:ph type="dt" idx="10"/>
          </p:nvPr>
        </p:nvSpPr>
        <p:spPr>
          <a:xfrm>
            <a:off x="130214" y="6622741"/>
            <a:ext cx="3536264" cy="152961"/>
          </a:xfrm>
          <a:prstGeom prst="rect">
            <a:avLst/>
          </a:prstGeom>
          <a:noFill/>
          <a:ln>
            <a:noFill/>
          </a:ln>
        </p:spPr>
        <p:txBody>
          <a:bodyPr spcFirstLastPara="1" wrap="square" lIns="91425" tIns="45700" rIns="91425" bIns="45700" anchor="ctr" anchorCtr="0">
            <a:noAutofit/>
          </a:bodyPr>
          <a:lstStyle/>
          <a:p>
            <a:r>
              <a:rPr lang="en-US" sz="2000" dirty="0"/>
              <a:t>2023 Competitor’s tracking</a:t>
            </a:r>
          </a:p>
          <a:p>
            <a:pPr marL="0" lvl="0" indent="0" algn="l" rtl="0">
              <a:spcBef>
                <a:spcPts val="0"/>
              </a:spcBef>
              <a:spcAft>
                <a:spcPts val="0"/>
              </a:spcAft>
              <a:buNone/>
            </a:pPr>
            <a:endParaRPr sz="2000" dirty="0"/>
          </a:p>
        </p:txBody>
      </p:sp>
      <p:sp>
        <p:nvSpPr>
          <p:cNvPr id="402" name="Google Shape;402;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 name="Google Shape;400;p16"/>
          <p:cNvSpPr txBox="1">
            <a:spLocks noGrp="1"/>
          </p:cNvSpPr>
          <p:nvPr>
            <p:ph type="body" idx="1"/>
          </p:nvPr>
        </p:nvSpPr>
        <p:spPr>
          <a:xfrm>
            <a:off x="576072" y="3669818"/>
            <a:ext cx="10752328" cy="2806301"/>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1800" dirty="0" smtClean="0"/>
              <a:t>Notes:</a:t>
            </a:r>
          </a:p>
          <a:p>
            <a:pPr marL="463550" indent="-285750">
              <a:spcBef>
                <a:spcPts val="0"/>
              </a:spcBef>
              <a:buSzPts val="2800"/>
              <a:buFont typeface="Gill Sans" panose="020B0604020202020204" charset="0"/>
              <a:buChar char="­"/>
            </a:pPr>
            <a:r>
              <a:rPr lang="en-US" sz="1800" dirty="0" smtClean="0"/>
              <a:t>Company 2 is the leader for the UK market and seems to be moving in the same direction for the German market. This behavior is seen as well in the US and Chinese markets for Company 2 where they are leading.</a:t>
            </a:r>
          </a:p>
          <a:p>
            <a:pPr marL="463550" indent="-285750">
              <a:spcBef>
                <a:spcPts val="0"/>
              </a:spcBef>
              <a:buSzPts val="2800"/>
              <a:buFont typeface="Gill Sans" panose="020B0604020202020204" charset="0"/>
              <a:buChar char="­"/>
            </a:pPr>
            <a:r>
              <a:rPr lang="en-US" sz="1800" dirty="0" smtClean="0"/>
              <a:t>Company 5 have been steadily increasing their footprint in Japan where they are the leaders in Market share.</a:t>
            </a:r>
            <a:endParaRPr lang="en-US" sz="1800" dirty="0" smtClean="0"/>
          </a:p>
          <a:p>
            <a:pPr marL="228600" lvl="0" indent="-50800" algn="l" rtl="0">
              <a:lnSpc>
                <a:spcPct val="90000"/>
              </a:lnSpc>
              <a:spcBef>
                <a:spcPts val="0"/>
              </a:spcBef>
              <a:spcAft>
                <a:spcPts val="0"/>
              </a:spcAft>
              <a:buClr>
                <a:schemeClr val="dk1"/>
              </a:buClr>
              <a:buSzPts val="2800"/>
              <a:buNone/>
            </a:pP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6567"/>
            <a:ext cx="6019800" cy="321505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436567"/>
            <a:ext cx="6019800" cy="3215051"/>
          </a:xfrm>
          <a:prstGeom prst="rect">
            <a:avLst/>
          </a:prstGeom>
        </p:spPr>
      </p:pic>
    </p:spTree>
    <p:extLst>
      <p:ext uri="{BB962C8B-B14F-4D97-AF65-F5344CB8AC3E}">
        <p14:creationId xmlns:p14="http://schemas.microsoft.com/office/powerpoint/2010/main" val="313450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299993" y="22039"/>
            <a:ext cx="10515600" cy="676656"/>
          </a:xfrm>
          <a:prstGeom prst="rect">
            <a:avLst/>
          </a:prstGeom>
          <a:noFill/>
          <a:ln>
            <a:noFill/>
          </a:ln>
        </p:spPr>
        <p:txBody>
          <a:bodyPr spcFirstLastPara="1" wrap="square" lIns="91425" tIns="45700" rIns="91425" bIns="45700" anchor="ctr" anchorCtr="0">
            <a:noAutofit/>
          </a:bodyPr>
          <a:lstStyle/>
          <a:p>
            <a:pPr lvl="0"/>
            <a:r>
              <a:rPr lang="en-US" sz="3200" dirty="0" smtClean="0"/>
              <a:t>Market Share Highlights (Product 2)</a:t>
            </a:r>
            <a:endParaRPr sz="3200" dirty="0"/>
          </a:p>
        </p:txBody>
      </p:sp>
      <p:sp>
        <p:nvSpPr>
          <p:cNvPr id="401" name="Google Shape;401;p16"/>
          <p:cNvSpPr txBox="1">
            <a:spLocks noGrp="1"/>
          </p:cNvSpPr>
          <p:nvPr>
            <p:ph type="dt" idx="10"/>
          </p:nvPr>
        </p:nvSpPr>
        <p:spPr>
          <a:xfrm>
            <a:off x="130214" y="6622741"/>
            <a:ext cx="3536264" cy="152961"/>
          </a:xfrm>
          <a:prstGeom prst="rect">
            <a:avLst/>
          </a:prstGeom>
          <a:noFill/>
          <a:ln>
            <a:noFill/>
          </a:ln>
        </p:spPr>
        <p:txBody>
          <a:bodyPr spcFirstLastPara="1" wrap="square" lIns="91425" tIns="45700" rIns="91425" bIns="45700" anchor="ctr" anchorCtr="0">
            <a:noAutofit/>
          </a:bodyPr>
          <a:lstStyle/>
          <a:p>
            <a:r>
              <a:rPr lang="en-US" sz="2000" dirty="0"/>
              <a:t>2023 Competitor’s tracking</a:t>
            </a:r>
          </a:p>
          <a:p>
            <a:pPr marL="0" lvl="0" indent="0" algn="l" rtl="0">
              <a:spcBef>
                <a:spcPts val="0"/>
              </a:spcBef>
              <a:spcAft>
                <a:spcPts val="0"/>
              </a:spcAft>
              <a:buNone/>
            </a:pPr>
            <a:endParaRPr sz="2000" dirty="0"/>
          </a:p>
        </p:txBody>
      </p:sp>
      <p:sp>
        <p:nvSpPr>
          <p:cNvPr id="402" name="Google Shape;402;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 name="Google Shape;400;p16"/>
          <p:cNvSpPr txBox="1">
            <a:spLocks noGrp="1"/>
          </p:cNvSpPr>
          <p:nvPr>
            <p:ph type="body" idx="1"/>
          </p:nvPr>
        </p:nvSpPr>
        <p:spPr>
          <a:xfrm>
            <a:off x="589453" y="3667125"/>
            <a:ext cx="10752328" cy="2806301"/>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1800" dirty="0" smtClean="0"/>
              <a:t>Notes:</a:t>
            </a:r>
          </a:p>
          <a:p>
            <a:pPr marL="463550" indent="-285750">
              <a:spcBef>
                <a:spcPts val="0"/>
              </a:spcBef>
              <a:buSzPts val="2800"/>
              <a:buFont typeface="Gill Sans" panose="020B0604020202020204" charset="0"/>
              <a:buChar char="­"/>
            </a:pPr>
            <a:r>
              <a:rPr lang="en-US" sz="1800" dirty="0" smtClean="0"/>
              <a:t>Company 2 has been sending signals of their dominance on the European market for Product 2. (High quality, very likely high greens and their relocation for their Product 2 factory from the US to Germany).</a:t>
            </a:r>
          </a:p>
          <a:p>
            <a:pPr marL="463550" indent="-285750">
              <a:spcBef>
                <a:spcPts val="0"/>
              </a:spcBef>
              <a:buSzPts val="2800"/>
              <a:buFont typeface="Gill Sans" panose="020B0604020202020204" charset="0"/>
              <a:buChar char="­"/>
            </a:pPr>
            <a:r>
              <a:rPr lang="en-US" sz="1800" dirty="0" smtClean="0"/>
              <a:t>Company 2 and Company 5 have been fighting for the 1</a:t>
            </a:r>
            <a:r>
              <a:rPr lang="en-US" sz="1800" baseline="30000" dirty="0" smtClean="0"/>
              <a:t>st</a:t>
            </a:r>
            <a:r>
              <a:rPr lang="en-US" sz="1800" dirty="0" smtClean="0"/>
              <a:t> place for the US &amp; Japan markets since 3 quarters ago.</a:t>
            </a:r>
          </a:p>
          <a:p>
            <a:pPr marL="463550" indent="-285750">
              <a:spcBef>
                <a:spcPts val="0"/>
              </a:spcBef>
              <a:buSzPts val="2800"/>
              <a:buFont typeface="Gill Sans" panose="020B0604020202020204" charset="0"/>
              <a:buChar char="­"/>
            </a:pPr>
            <a:r>
              <a:rPr lang="en-US" sz="1800" dirty="0" smtClean="0"/>
              <a:t>At the same time both companies have signaling their exit from the Mexico and China markets as they seem concentrated in </a:t>
            </a:r>
            <a:r>
              <a:rPr lang="en-US" sz="1800" smtClean="0"/>
              <a:t>the Premium </a:t>
            </a:r>
            <a:r>
              <a:rPr lang="en-US" sz="1800" dirty="0" smtClean="0"/>
              <a:t>markets.</a:t>
            </a:r>
            <a:endParaRPr lang="en-US" sz="1800" dirty="0" smtClean="0"/>
          </a:p>
          <a:p>
            <a:pPr marL="463550" indent="-285750">
              <a:spcBef>
                <a:spcPts val="0"/>
              </a:spcBef>
              <a:buSzPts val="2800"/>
              <a:buFont typeface="Gill Sans" panose="020B0604020202020204" charset="0"/>
              <a:buChar char="­"/>
            </a:pPr>
            <a:endParaRPr lang="en-US" sz="1800" dirty="0" smtClean="0"/>
          </a:p>
          <a:p>
            <a:pPr marL="228600" lvl="0" indent="-50800" algn="l" rtl="0">
              <a:lnSpc>
                <a:spcPct val="90000"/>
              </a:lnSpc>
              <a:spcBef>
                <a:spcPts val="0"/>
              </a:spcBef>
              <a:spcAft>
                <a:spcPts val="0"/>
              </a:spcAft>
              <a:buClr>
                <a:schemeClr val="dk1"/>
              </a:buClr>
              <a:buSzPts val="2800"/>
              <a:buNone/>
            </a:pP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1012"/>
            <a:ext cx="5965617" cy="318611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7067" y="481011"/>
            <a:ext cx="5965617" cy="3186113"/>
          </a:xfrm>
          <a:prstGeom prst="rect">
            <a:avLst/>
          </a:prstGeom>
        </p:spPr>
      </p:pic>
    </p:spTree>
    <p:extLst>
      <p:ext uri="{BB962C8B-B14F-4D97-AF65-F5344CB8AC3E}">
        <p14:creationId xmlns:p14="http://schemas.microsoft.com/office/powerpoint/2010/main" val="330488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576072" y="159740"/>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dirty="0"/>
              <a:t>Competitor’s tracking</a:t>
            </a:r>
            <a:endParaRPr dirty="0"/>
          </a:p>
        </p:txBody>
      </p:sp>
      <p:sp>
        <p:nvSpPr>
          <p:cNvPr id="400" name="Google Shape;400;p16"/>
          <p:cNvSpPr txBox="1">
            <a:spLocks noGrp="1"/>
          </p:cNvSpPr>
          <p:nvPr>
            <p:ph type="body" idx="1"/>
          </p:nvPr>
        </p:nvSpPr>
        <p:spPr>
          <a:xfrm>
            <a:off x="576072" y="987552"/>
            <a:ext cx="10752328" cy="4397248"/>
          </a:xfrm>
          <a:prstGeom prst="rect">
            <a:avLst/>
          </a:prstGeom>
          <a:noFill/>
          <a:ln>
            <a:noFill/>
          </a:ln>
        </p:spPr>
        <p:txBody>
          <a:bodyPr spcFirstLastPara="1" wrap="square" lIns="91425" tIns="45700" rIns="91425" bIns="45700" anchor="t" anchorCtr="0">
            <a:normAutofit fontScale="92500" lnSpcReduction="20000"/>
          </a:bodyPr>
          <a:lstStyle/>
          <a:p>
            <a:pPr marL="228600" lvl="0" indent="-50800" algn="l" rtl="0">
              <a:lnSpc>
                <a:spcPct val="90000"/>
              </a:lnSpc>
              <a:spcBef>
                <a:spcPts val="0"/>
              </a:spcBef>
              <a:spcAft>
                <a:spcPts val="0"/>
              </a:spcAft>
              <a:buClr>
                <a:schemeClr val="dk1"/>
              </a:buClr>
              <a:buSzPts val="2800"/>
              <a:buNone/>
            </a:pPr>
            <a:r>
              <a:rPr lang="en-US" dirty="0"/>
              <a:t>In order to understand our position in each market, </a:t>
            </a:r>
            <a:r>
              <a:rPr lang="en-US" dirty="0" smtClean="0"/>
              <a:t>we have been tracking some key metrics to understand the position of our competitors and capture th</a:t>
            </a:r>
            <a:r>
              <a:rPr lang="en-US" dirty="0" smtClean="0"/>
              <a:t>e signals they were sending to the market to position ourselves in a more competitive place.</a:t>
            </a:r>
            <a:endParaRPr lang="en-US" dirty="0" smtClean="0"/>
          </a:p>
          <a:p>
            <a:pPr marL="228600" lvl="0" indent="-50800" algn="l" rtl="0">
              <a:lnSpc>
                <a:spcPct val="90000"/>
              </a:lnSpc>
              <a:spcBef>
                <a:spcPts val="0"/>
              </a:spcBef>
              <a:spcAft>
                <a:spcPts val="0"/>
              </a:spcAft>
              <a:buClr>
                <a:schemeClr val="dk1"/>
              </a:buClr>
              <a:buSzPts val="2800"/>
              <a:buNone/>
            </a:pPr>
            <a:endParaRPr lang="en-US" dirty="0"/>
          </a:p>
          <a:p>
            <a:pPr marL="228600" lvl="0" indent="-50800" algn="l" rtl="0">
              <a:lnSpc>
                <a:spcPct val="90000"/>
              </a:lnSpc>
              <a:spcBef>
                <a:spcPts val="0"/>
              </a:spcBef>
              <a:spcAft>
                <a:spcPts val="0"/>
              </a:spcAft>
              <a:buClr>
                <a:schemeClr val="dk1"/>
              </a:buClr>
              <a:buSzPts val="2800"/>
              <a:buNone/>
            </a:pPr>
            <a:r>
              <a:rPr lang="en-US" dirty="0" smtClean="0"/>
              <a:t>As mentioned before, understanding our competitors strategy is not directly possible as all the information for this kind of analysis is not directly accessible. For this reason we looked at the available metrics as proxies to get a good insight on about the market and our stand in it.</a:t>
            </a:r>
          </a:p>
          <a:p>
            <a:pPr marL="228600" lvl="0" indent="-50800" algn="l" rtl="0">
              <a:lnSpc>
                <a:spcPct val="90000"/>
              </a:lnSpc>
              <a:spcBef>
                <a:spcPts val="0"/>
              </a:spcBef>
              <a:spcAft>
                <a:spcPts val="0"/>
              </a:spcAft>
              <a:buClr>
                <a:schemeClr val="dk1"/>
              </a:buClr>
              <a:buSzPts val="2800"/>
              <a:buNone/>
            </a:pPr>
            <a:endParaRPr lang="en-US" dirty="0" smtClean="0"/>
          </a:p>
          <a:p>
            <a:pPr marL="635000" indent="-457200">
              <a:spcBef>
                <a:spcPts val="0"/>
              </a:spcBef>
              <a:buSzPts val="2800"/>
            </a:pPr>
            <a:r>
              <a:rPr lang="en-US" dirty="0"/>
              <a:t>Relative Quality (P1 &amp; P2</a:t>
            </a:r>
            <a:r>
              <a:rPr lang="en-US" dirty="0" smtClean="0"/>
              <a:t>)</a:t>
            </a:r>
          </a:p>
          <a:p>
            <a:pPr marL="635000" indent="-457200">
              <a:spcBef>
                <a:spcPts val="0"/>
              </a:spcBef>
              <a:buSzPts val="2800"/>
            </a:pPr>
            <a:r>
              <a:rPr lang="en-US" dirty="0"/>
              <a:t>Relative Price (Per Product &amp; Country</a:t>
            </a:r>
            <a:r>
              <a:rPr lang="en-US" dirty="0" smtClean="0"/>
              <a:t>)</a:t>
            </a:r>
          </a:p>
          <a:p>
            <a:pPr marL="635000" indent="-457200">
              <a:spcBef>
                <a:spcPts val="0"/>
              </a:spcBef>
              <a:buSzPts val="2800"/>
            </a:pPr>
            <a:r>
              <a:rPr lang="en-US" dirty="0" smtClean="0"/>
              <a:t>Sales Revenue </a:t>
            </a:r>
            <a:r>
              <a:rPr lang="en-US" dirty="0"/>
              <a:t>(P1 &amp; P2</a:t>
            </a:r>
            <a:r>
              <a:rPr lang="en-US" dirty="0" smtClean="0"/>
              <a:t>)</a:t>
            </a:r>
            <a:endParaRPr lang="en-US" dirty="0" smtClean="0"/>
          </a:p>
          <a:p>
            <a:pPr marL="635000" indent="-457200">
              <a:spcBef>
                <a:spcPts val="0"/>
              </a:spcBef>
              <a:buSzPts val="2800"/>
            </a:pPr>
            <a:r>
              <a:rPr lang="en-US" dirty="0"/>
              <a:t>Market Share (Per Product &amp; Country)</a:t>
            </a:r>
          </a:p>
          <a:p>
            <a:pPr marL="177800" indent="0">
              <a:spcBef>
                <a:spcPts val="0"/>
              </a:spcBef>
              <a:buSzPts val="2800"/>
              <a:buNone/>
            </a:pPr>
            <a:endParaRPr lang="en-US" dirty="0" smtClean="0"/>
          </a:p>
        </p:txBody>
      </p:sp>
      <p:sp>
        <p:nvSpPr>
          <p:cNvPr id="402" name="Google Shape;402;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7" name="TextBox 6">
            <a:extLst>
              <a:ext uri="{FF2B5EF4-FFF2-40B4-BE49-F238E27FC236}">
                <a16:creationId xmlns:a16="http://schemas.microsoft.com/office/drawing/2014/main" xmlns="" id="{4B41FB2D-CE98-FE59-6D95-2097B199FBC3}"/>
              </a:ext>
            </a:extLst>
          </p:cNvPr>
          <p:cNvSpPr txBox="1"/>
          <p:nvPr/>
        </p:nvSpPr>
        <p:spPr>
          <a:xfrm>
            <a:off x="576072" y="5962435"/>
            <a:ext cx="6000750" cy="286232"/>
          </a:xfrm>
          <a:prstGeom prst="rect">
            <a:avLst/>
          </a:prstGeom>
          <a:noFill/>
        </p:spPr>
        <p:txBody>
          <a:bodyPr wrap="square" rtlCol="0">
            <a:spAutoFit/>
          </a:bodyPr>
          <a:lstStyle/>
          <a:p>
            <a:pPr marL="228600" lvl="0" indent="-50800" algn="l" rtl="0">
              <a:lnSpc>
                <a:spcPct val="90000"/>
              </a:lnSpc>
              <a:spcBef>
                <a:spcPts val="0"/>
              </a:spcBef>
              <a:spcAft>
                <a:spcPts val="0"/>
              </a:spcAft>
              <a:buClr>
                <a:schemeClr val="dk1"/>
              </a:buClr>
              <a:buSzPts val="2800"/>
              <a:buNone/>
            </a:pPr>
            <a:r>
              <a:rPr lang="en-US" dirty="0"/>
              <a:t>* This tool </a:t>
            </a:r>
            <a:r>
              <a:rPr lang="en-US" dirty="0" smtClean="0"/>
              <a:t>only tracks behavior after</a:t>
            </a:r>
            <a:r>
              <a:rPr lang="en-US" dirty="0" smtClean="0"/>
              <a:t> </a:t>
            </a:r>
            <a:r>
              <a:rPr lang="en-US" dirty="0"/>
              <a:t>Period 60.</a:t>
            </a:r>
          </a:p>
        </p:txBody>
      </p:sp>
      <p:sp>
        <p:nvSpPr>
          <p:cNvPr id="8" name="Google Shape;401;p16"/>
          <p:cNvSpPr txBox="1">
            <a:spLocks noGrp="1"/>
          </p:cNvSpPr>
          <p:nvPr>
            <p:ph type="dt" idx="10"/>
          </p:nvPr>
        </p:nvSpPr>
        <p:spPr>
          <a:xfrm>
            <a:off x="130214" y="6622741"/>
            <a:ext cx="3536264" cy="152961"/>
          </a:xfrm>
          <a:prstGeom prst="rect">
            <a:avLst/>
          </a:prstGeom>
          <a:noFill/>
          <a:ln>
            <a:noFill/>
          </a:ln>
        </p:spPr>
        <p:txBody>
          <a:bodyPr spcFirstLastPara="1" wrap="square" lIns="91425" tIns="45700" rIns="91425" bIns="45700" anchor="ctr" anchorCtr="0">
            <a:noAutofit/>
          </a:bodyPr>
          <a:lstStyle/>
          <a:p>
            <a:r>
              <a:rPr lang="en-US" sz="2000" dirty="0"/>
              <a:t>2023 Competitor’s tracking</a:t>
            </a:r>
          </a:p>
          <a:p>
            <a:pPr marL="0" lvl="0" indent="0" algn="l" rtl="0">
              <a:spcBef>
                <a:spcPts val="0"/>
              </a:spcBef>
              <a:spcAft>
                <a:spcPts val="0"/>
              </a:spcAft>
              <a:buNone/>
            </a:pPr>
            <a:endParaRPr sz="2000" dirty="0"/>
          </a:p>
        </p:txBody>
      </p:sp>
    </p:spTree>
    <p:extLst>
      <p:ext uri="{BB962C8B-B14F-4D97-AF65-F5344CB8AC3E}">
        <p14:creationId xmlns:p14="http://schemas.microsoft.com/office/powerpoint/2010/main" val="366135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Title 4"/>
          <p:cNvSpPr>
            <a:spLocks noGrp="1"/>
          </p:cNvSpPr>
          <p:nvPr>
            <p:ph type="title"/>
          </p:nvPr>
        </p:nvSpPr>
        <p:spPr>
          <a:xfrm>
            <a:off x="557021" y="2447925"/>
            <a:ext cx="9144000" cy="1142619"/>
          </a:xfrm>
        </p:spPr>
        <p:txBody>
          <a:bodyPr/>
          <a:lstStyle/>
          <a:p>
            <a:r>
              <a:rPr lang="en-US" sz="7200" dirty="0" smtClean="0"/>
              <a:t>Quality</a:t>
            </a:r>
            <a:endParaRPr lang="en-US" sz="7200" dirty="0"/>
          </a:p>
        </p:txBody>
      </p:sp>
    </p:spTree>
    <p:extLst>
      <p:ext uri="{BB962C8B-B14F-4D97-AF65-F5344CB8AC3E}">
        <p14:creationId xmlns:p14="http://schemas.microsoft.com/office/powerpoint/2010/main" val="65271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495301" y="22039"/>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sz="3200" dirty="0" smtClean="0"/>
              <a:t>Relative Quality Highlights (Product 1 &amp; 2)</a:t>
            </a:r>
            <a:endParaRPr sz="3200" dirty="0"/>
          </a:p>
        </p:txBody>
      </p:sp>
      <p:sp>
        <p:nvSpPr>
          <p:cNvPr id="401" name="Google Shape;401;p16"/>
          <p:cNvSpPr txBox="1">
            <a:spLocks noGrp="1"/>
          </p:cNvSpPr>
          <p:nvPr>
            <p:ph type="dt" idx="10"/>
          </p:nvPr>
        </p:nvSpPr>
        <p:spPr>
          <a:xfrm>
            <a:off x="130214" y="6622741"/>
            <a:ext cx="3536264" cy="152961"/>
          </a:xfrm>
          <a:prstGeom prst="rect">
            <a:avLst/>
          </a:prstGeom>
          <a:noFill/>
          <a:ln>
            <a:noFill/>
          </a:ln>
        </p:spPr>
        <p:txBody>
          <a:bodyPr spcFirstLastPara="1" wrap="square" lIns="91425" tIns="45700" rIns="91425" bIns="45700" anchor="ctr" anchorCtr="0">
            <a:noAutofit/>
          </a:bodyPr>
          <a:lstStyle/>
          <a:p>
            <a:r>
              <a:rPr lang="en-US" sz="2000" dirty="0"/>
              <a:t>2023 Competitor’s tracking</a:t>
            </a:r>
          </a:p>
          <a:p>
            <a:pPr marL="0" lvl="0" indent="0" algn="l" rtl="0">
              <a:spcBef>
                <a:spcPts val="0"/>
              </a:spcBef>
              <a:spcAft>
                <a:spcPts val="0"/>
              </a:spcAft>
              <a:buNone/>
            </a:pPr>
            <a:endParaRPr sz="2000" dirty="0"/>
          </a:p>
        </p:txBody>
      </p:sp>
      <p:sp>
        <p:nvSpPr>
          <p:cNvPr id="402" name="Google Shape;402;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8695"/>
            <a:ext cx="5640271" cy="30123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572" y="698695"/>
            <a:ext cx="5646008" cy="3012352"/>
          </a:xfrm>
          <a:prstGeom prst="rect">
            <a:avLst/>
          </a:prstGeom>
        </p:spPr>
      </p:pic>
      <p:sp>
        <p:nvSpPr>
          <p:cNvPr id="20" name="Google Shape;400;p16"/>
          <p:cNvSpPr txBox="1">
            <a:spLocks noGrp="1"/>
          </p:cNvSpPr>
          <p:nvPr>
            <p:ph type="body" idx="1"/>
          </p:nvPr>
        </p:nvSpPr>
        <p:spPr>
          <a:xfrm>
            <a:off x="576072" y="3452456"/>
            <a:ext cx="10752328" cy="2806301"/>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1800" dirty="0" smtClean="0"/>
              <a:t>Notes:</a:t>
            </a:r>
          </a:p>
          <a:p>
            <a:pPr marL="463550" indent="-285750">
              <a:spcBef>
                <a:spcPts val="0"/>
              </a:spcBef>
              <a:buSzPts val="2800"/>
              <a:buFont typeface="Gill Sans" panose="020B0604020202020204" charset="0"/>
              <a:buChar char="­"/>
            </a:pPr>
            <a:r>
              <a:rPr lang="en-US" sz="1800" dirty="0" smtClean="0"/>
              <a:t>It is possible to notice that Company 1 is sending a signal about their strategy on Product 1 as they are competing for Product 1 in the Markets where quality (and greens) is the strongest indicator of market share. On the other hand we see the opposite behavior in regards of Product 2, where their investment on Quality as been one of the lowest during these 4 quarters.</a:t>
            </a:r>
          </a:p>
          <a:p>
            <a:pPr marL="463550" indent="-285750">
              <a:spcBef>
                <a:spcPts val="0"/>
              </a:spcBef>
              <a:buSzPts val="2800"/>
              <a:buFont typeface="Gill Sans" panose="020B0604020202020204" charset="0"/>
              <a:buChar char="­"/>
            </a:pPr>
            <a:r>
              <a:rPr lang="en-US" sz="1800" dirty="0" smtClean="0"/>
              <a:t>Company 4 is also sending a strong signal but in their case this is about Product 2, where they want to position themselves as the quality leaders and dominate on the European market (which align with their relocation of the Product 2 Factory from the US to Germany).</a:t>
            </a:r>
          </a:p>
          <a:p>
            <a:pPr marL="463550" indent="-285750">
              <a:spcBef>
                <a:spcPts val="0"/>
              </a:spcBef>
              <a:buSzPts val="2800"/>
              <a:buFont typeface="Gill Sans" panose="020B0604020202020204" charset="0"/>
              <a:buChar char="­"/>
            </a:pPr>
            <a:r>
              <a:rPr lang="en-US" sz="1800" dirty="0" smtClean="0"/>
              <a:t>We will keep track of Company 3 as it has been moving their Relative Quality Downwards at the same time that they have been increasing their Relative Price for Product 1.</a:t>
            </a:r>
            <a:endParaRPr lang="en-US" sz="1800" dirty="0" smtClean="0"/>
          </a:p>
          <a:p>
            <a:pPr marL="463550" indent="-285750">
              <a:spcBef>
                <a:spcPts val="0"/>
              </a:spcBef>
              <a:buSzPts val="2800"/>
              <a:buFont typeface="Gill Sans" panose="020B0604020202020204" charset="0"/>
              <a:buChar char="­"/>
            </a:pPr>
            <a:endParaRPr lang="en-US" sz="1800" dirty="0" smtClean="0"/>
          </a:p>
          <a:p>
            <a:pPr marL="228600" lvl="0" indent="-50800" algn="l" rtl="0">
              <a:lnSpc>
                <a:spcPct val="90000"/>
              </a:lnSpc>
              <a:spcBef>
                <a:spcPts val="0"/>
              </a:spcBef>
              <a:spcAft>
                <a:spcPts val="0"/>
              </a:spcAft>
              <a:buClr>
                <a:schemeClr val="dk1"/>
              </a:buClr>
              <a:buSzPts val="2800"/>
              <a:buNone/>
            </a:pPr>
            <a:endParaRPr lang="en-US" sz="1800" dirty="0"/>
          </a:p>
        </p:txBody>
      </p:sp>
    </p:spTree>
    <p:extLst>
      <p:ext uri="{BB962C8B-B14F-4D97-AF65-F5344CB8AC3E}">
        <p14:creationId xmlns:p14="http://schemas.microsoft.com/office/powerpoint/2010/main" val="125705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Title 4"/>
          <p:cNvSpPr>
            <a:spLocks noGrp="1"/>
          </p:cNvSpPr>
          <p:nvPr>
            <p:ph type="title"/>
          </p:nvPr>
        </p:nvSpPr>
        <p:spPr>
          <a:xfrm>
            <a:off x="557021" y="2447925"/>
            <a:ext cx="9144000" cy="1142619"/>
          </a:xfrm>
        </p:spPr>
        <p:txBody>
          <a:bodyPr/>
          <a:lstStyle/>
          <a:p>
            <a:r>
              <a:rPr lang="en-US" sz="7200" dirty="0" smtClean="0"/>
              <a:t>Price</a:t>
            </a:r>
            <a:endParaRPr lang="en-US" sz="7200" dirty="0"/>
          </a:p>
        </p:txBody>
      </p:sp>
    </p:spTree>
    <p:extLst>
      <p:ext uri="{BB962C8B-B14F-4D97-AF65-F5344CB8AC3E}">
        <p14:creationId xmlns:p14="http://schemas.microsoft.com/office/powerpoint/2010/main" val="281438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495301" y="22039"/>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sz="3200" dirty="0" smtClean="0"/>
              <a:t>Relative Price Highlights</a:t>
            </a:r>
            <a:r>
              <a:rPr lang="en-US" sz="3200" dirty="0" smtClean="0"/>
              <a:t> (Product 1)</a:t>
            </a:r>
            <a:endParaRPr sz="3200" dirty="0"/>
          </a:p>
        </p:txBody>
      </p:sp>
      <p:sp>
        <p:nvSpPr>
          <p:cNvPr id="401" name="Google Shape;401;p16"/>
          <p:cNvSpPr txBox="1">
            <a:spLocks noGrp="1"/>
          </p:cNvSpPr>
          <p:nvPr>
            <p:ph type="dt" idx="10"/>
          </p:nvPr>
        </p:nvSpPr>
        <p:spPr>
          <a:xfrm>
            <a:off x="130214" y="6622741"/>
            <a:ext cx="3536264" cy="152961"/>
          </a:xfrm>
          <a:prstGeom prst="rect">
            <a:avLst/>
          </a:prstGeom>
          <a:noFill/>
          <a:ln>
            <a:noFill/>
          </a:ln>
        </p:spPr>
        <p:txBody>
          <a:bodyPr spcFirstLastPara="1" wrap="square" lIns="91425" tIns="45700" rIns="91425" bIns="45700" anchor="ctr" anchorCtr="0">
            <a:noAutofit/>
          </a:bodyPr>
          <a:lstStyle/>
          <a:p>
            <a:r>
              <a:rPr lang="en-US" sz="2000" dirty="0"/>
              <a:t>2023 Competitor’s tracking</a:t>
            </a:r>
          </a:p>
          <a:p>
            <a:pPr marL="0" lvl="0" indent="0" algn="l" rtl="0">
              <a:spcBef>
                <a:spcPts val="0"/>
              </a:spcBef>
              <a:spcAft>
                <a:spcPts val="0"/>
              </a:spcAft>
              <a:buNone/>
            </a:pPr>
            <a:endParaRPr sz="2000" dirty="0"/>
          </a:p>
        </p:txBody>
      </p:sp>
      <p:sp>
        <p:nvSpPr>
          <p:cNvPr id="402" name="Google Shape;402;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 name="Google Shape;400;p16"/>
          <p:cNvSpPr txBox="1">
            <a:spLocks noGrp="1"/>
          </p:cNvSpPr>
          <p:nvPr>
            <p:ph type="body" idx="1"/>
          </p:nvPr>
        </p:nvSpPr>
        <p:spPr>
          <a:xfrm>
            <a:off x="576072" y="3452456"/>
            <a:ext cx="10752328" cy="2806301"/>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1800" dirty="0" smtClean="0"/>
              <a:t>Notes:</a:t>
            </a:r>
          </a:p>
          <a:p>
            <a:pPr marL="463550" indent="-285750">
              <a:spcBef>
                <a:spcPts val="0"/>
              </a:spcBef>
              <a:buSzPts val="2800"/>
              <a:buFont typeface="Gill Sans" panose="020B0604020202020204" charset="0"/>
              <a:buChar char="­"/>
            </a:pPr>
            <a:r>
              <a:rPr lang="en-US" sz="1800" dirty="0" smtClean="0"/>
              <a:t>Company 3 is the one with the highest Relative Price in China and Mexico and also the one with the lowest Relative Quality signaling their exit of the noted 2 markets. </a:t>
            </a:r>
          </a:p>
          <a:p>
            <a:pPr marL="463550" indent="-285750">
              <a:spcBef>
                <a:spcPts val="0"/>
              </a:spcBef>
              <a:buSzPts val="2800"/>
              <a:buFont typeface="Gill Sans" panose="020B0604020202020204" charset="0"/>
              <a:buChar char="­"/>
            </a:pPr>
            <a:r>
              <a:rPr lang="en-US" sz="1800" dirty="0" smtClean="0"/>
              <a:t>Something similar is noticeable for Company 5 but in a more moderate way, as there are the second highest in Relative Price and the Second lowest in Relative Quality which for Product 1 are the factors that carry most weight.</a:t>
            </a:r>
            <a:endParaRPr lang="en-US" sz="1800" dirty="0" smtClean="0"/>
          </a:p>
          <a:p>
            <a:pPr marL="228600" lvl="0" indent="-50800" algn="l" rtl="0">
              <a:lnSpc>
                <a:spcPct val="90000"/>
              </a:lnSpc>
              <a:spcBef>
                <a:spcPts val="0"/>
              </a:spcBef>
              <a:spcAft>
                <a:spcPts val="0"/>
              </a:spcAft>
              <a:buClr>
                <a:schemeClr val="dk1"/>
              </a:buClr>
              <a:buSzPts val="2800"/>
              <a:buNone/>
            </a:pP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98695"/>
            <a:ext cx="5649085" cy="30139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212" y="698695"/>
            <a:ext cx="5649084" cy="3013993"/>
          </a:xfrm>
          <a:prstGeom prst="rect">
            <a:avLst/>
          </a:prstGeom>
        </p:spPr>
      </p:pic>
    </p:spTree>
    <p:extLst>
      <p:ext uri="{BB962C8B-B14F-4D97-AF65-F5344CB8AC3E}">
        <p14:creationId xmlns:p14="http://schemas.microsoft.com/office/powerpoint/2010/main" val="298743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495301" y="22039"/>
            <a:ext cx="10515600" cy="6766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sz="3200" dirty="0" smtClean="0"/>
              <a:t>Relative Price Highlights</a:t>
            </a:r>
            <a:r>
              <a:rPr lang="en-US" sz="3200" dirty="0" smtClean="0"/>
              <a:t> (Product 1) continuation</a:t>
            </a:r>
            <a:endParaRPr sz="3200" dirty="0"/>
          </a:p>
        </p:txBody>
      </p:sp>
      <p:sp>
        <p:nvSpPr>
          <p:cNvPr id="401" name="Google Shape;401;p16"/>
          <p:cNvSpPr txBox="1">
            <a:spLocks noGrp="1"/>
          </p:cNvSpPr>
          <p:nvPr>
            <p:ph type="dt" idx="10"/>
          </p:nvPr>
        </p:nvSpPr>
        <p:spPr>
          <a:xfrm>
            <a:off x="130214" y="6622741"/>
            <a:ext cx="3536264" cy="152961"/>
          </a:xfrm>
          <a:prstGeom prst="rect">
            <a:avLst/>
          </a:prstGeom>
          <a:noFill/>
          <a:ln>
            <a:noFill/>
          </a:ln>
        </p:spPr>
        <p:txBody>
          <a:bodyPr spcFirstLastPara="1" wrap="square" lIns="91425" tIns="45700" rIns="91425" bIns="45700" anchor="ctr" anchorCtr="0">
            <a:noAutofit/>
          </a:bodyPr>
          <a:lstStyle/>
          <a:p>
            <a:r>
              <a:rPr lang="en-US" sz="2000" dirty="0"/>
              <a:t>2023 Competitor’s tracking</a:t>
            </a:r>
          </a:p>
          <a:p>
            <a:pPr marL="0" lvl="0" indent="0" algn="l" rtl="0">
              <a:spcBef>
                <a:spcPts val="0"/>
              </a:spcBef>
              <a:spcAft>
                <a:spcPts val="0"/>
              </a:spcAft>
              <a:buNone/>
            </a:pPr>
            <a:endParaRPr sz="2000" dirty="0"/>
          </a:p>
        </p:txBody>
      </p:sp>
      <p:sp>
        <p:nvSpPr>
          <p:cNvPr id="402" name="Google Shape;402;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 name="Google Shape;400;p16"/>
          <p:cNvSpPr txBox="1">
            <a:spLocks noGrp="1"/>
          </p:cNvSpPr>
          <p:nvPr>
            <p:ph type="body" idx="1"/>
          </p:nvPr>
        </p:nvSpPr>
        <p:spPr>
          <a:xfrm>
            <a:off x="576072" y="3452456"/>
            <a:ext cx="10752328" cy="2806301"/>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1800" dirty="0" smtClean="0"/>
              <a:t>Notes:</a:t>
            </a:r>
          </a:p>
          <a:p>
            <a:pPr marL="463550" indent="-285750">
              <a:spcBef>
                <a:spcPts val="0"/>
              </a:spcBef>
              <a:buSzPts val="2800"/>
              <a:buFont typeface="Gill Sans" panose="020B0604020202020204" charset="0"/>
              <a:buChar char="­"/>
            </a:pPr>
            <a:r>
              <a:rPr lang="en-US" sz="1800" dirty="0" smtClean="0"/>
              <a:t>As Company 1 has the highest Relative Quality they are increasing their Relative Price positing themselves as potentials leaders of this market for the premium markets (Germany &amp; Japan). </a:t>
            </a:r>
            <a:r>
              <a:rPr lang="en-US" sz="1800" dirty="0" smtClean="0"/>
              <a:t>It is important to notice that the Product 1 Market is way more sensitive to Price than Quality, but Quality is the second best predictor.</a:t>
            </a:r>
          </a:p>
          <a:p>
            <a:pPr marL="463550" indent="-285750">
              <a:spcBef>
                <a:spcPts val="0"/>
              </a:spcBef>
              <a:buSzPts val="2800"/>
              <a:buFont typeface="Gill Sans" panose="020B0604020202020204" charset="0"/>
              <a:buChar char="­"/>
            </a:pPr>
            <a:endParaRPr lang="en-US" sz="1800" dirty="0" smtClean="0"/>
          </a:p>
          <a:p>
            <a:pPr marL="228600" lvl="0" indent="-50800" algn="l" rtl="0">
              <a:lnSpc>
                <a:spcPct val="90000"/>
              </a:lnSpc>
              <a:spcBef>
                <a:spcPts val="0"/>
              </a:spcBef>
              <a:spcAft>
                <a:spcPts val="0"/>
              </a:spcAft>
              <a:buClr>
                <a:schemeClr val="dk1"/>
              </a:buClr>
              <a:buSzPts val="2800"/>
              <a:buNone/>
            </a:pP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14" y="488285"/>
            <a:ext cx="5658027" cy="302183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099" y="488286"/>
            <a:ext cx="5658024" cy="3021834"/>
          </a:xfrm>
          <a:prstGeom prst="rect">
            <a:avLst/>
          </a:prstGeom>
        </p:spPr>
      </p:pic>
    </p:spTree>
    <p:extLst>
      <p:ext uri="{BB962C8B-B14F-4D97-AF65-F5344CB8AC3E}">
        <p14:creationId xmlns:p14="http://schemas.microsoft.com/office/powerpoint/2010/main" val="204799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495301" y="22039"/>
            <a:ext cx="10515600" cy="676656"/>
          </a:xfrm>
          <a:prstGeom prst="rect">
            <a:avLst/>
          </a:prstGeom>
          <a:noFill/>
          <a:ln>
            <a:noFill/>
          </a:ln>
        </p:spPr>
        <p:txBody>
          <a:bodyPr spcFirstLastPara="1" wrap="square" lIns="91425" tIns="45700" rIns="91425" bIns="45700" anchor="ctr" anchorCtr="0">
            <a:noAutofit/>
          </a:bodyPr>
          <a:lstStyle/>
          <a:p>
            <a:pPr lvl="0"/>
            <a:r>
              <a:rPr lang="en-US" sz="3200" dirty="0"/>
              <a:t>Relative Price Highlights (Product </a:t>
            </a:r>
            <a:r>
              <a:rPr lang="en-US" sz="3200" dirty="0" smtClean="0"/>
              <a:t>2)</a:t>
            </a:r>
            <a:endParaRPr sz="3200" dirty="0"/>
          </a:p>
        </p:txBody>
      </p:sp>
      <p:sp>
        <p:nvSpPr>
          <p:cNvPr id="401" name="Google Shape;401;p16"/>
          <p:cNvSpPr txBox="1">
            <a:spLocks noGrp="1"/>
          </p:cNvSpPr>
          <p:nvPr>
            <p:ph type="dt" idx="10"/>
          </p:nvPr>
        </p:nvSpPr>
        <p:spPr>
          <a:xfrm>
            <a:off x="130214" y="6622741"/>
            <a:ext cx="3536264" cy="152961"/>
          </a:xfrm>
          <a:prstGeom prst="rect">
            <a:avLst/>
          </a:prstGeom>
          <a:noFill/>
          <a:ln>
            <a:noFill/>
          </a:ln>
        </p:spPr>
        <p:txBody>
          <a:bodyPr spcFirstLastPara="1" wrap="square" lIns="91425" tIns="45700" rIns="91425" bIns="45700" anchor="ctr" anchorCtr="0">
            <a:noAutofit/>
          </a:bodyPr>
          <a:lstStyle/>
          <a:p>
            <a:r>
              <a:rPr lang="en-US" sz="2000" dirty="0"/>
              <a:t>2023 Competitor’s tracking</a:t>
            </a:r>
          </a:p>
          <a:p>
            <a:pPr marL="0" lvl="0" indent="0" algn="l" rtl="0">
              <a:spcBef>
                <a:spcPts val="0"/>
              </a:spcBef>
              <a:spcAft>
                <a:spcPts val="0"/>
              </a:spcAft>
              <a:buNone/>
            </a:pPr>
            <a:endParaRPr sz="2000" dirty="0"/>
          </a:p>
        </p:txBody>
      </p:sp>
      <p:sp>
        <p:nvSpPr>
          <p:cNvPr id="402" name="Google Shape;402;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 name="Google Shape;400;p16"/>
          <p:cNvSpPr txBox="1">
            <a:spLocks noGrp="1"/>
          </p:cNvSpPr>
          <p:nvPr>
            <p:ph type="body" idx="1"/>
          </p:nvPr>
        </p:nvSpPr>
        <p:spPr>
          <a:xfrm>
            <a:off x="576072" y="3452456"/>
            <a:ext cx="10752328" cy="2806301"/>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1800" dirty="0" smtClean="0"/>
              <a:t>Notes:</a:t>
            </a:r>
          </a:p>
          <a:p>
            <a:pPr marL="463550" indent="-285750">
              <a:spcBef>
                <a:spcPts val="0"/>
              </a:spcBef>
              <a:buSzPts val="2800"/>
              <a:buFont typeface="Gill Sans" panose="020B0604020202020204" charset="0"/>
              <a:buChar char="­"/>
            </a:pPr>
            <a:r>
              <a:rPr lang="en-US" sz="1800" dirty="0" smtClean="0"/>
              <a:t>Company 2 is signaling their exit for the Product 2 Mexico market as their increase their Relative Price substantially. Product 2 is sensitive to Quality and Greens for most markets except China and Mexico where Relative Price carries a heavy weight as well.</a:t>
            </a:r>
          </a:p>
          <a:p>
            <a:pPr marL="463550" indent="-285750">
              <a:spcBef>
                <a:spcPts val="0"/>
              </a:spcBef>
              <a:buSzPts val="2800"/>
              <a:buFont typeface="Gill Sans" panose="020B0604020202020204" charset="0"/>
              <a:buChar char="­"/>
            </a:pPr>
            <a:r>
              <a:rPr lang="en-US" sz="1800" dirty="0" smtClean="0"/>
              <a:t>Company 5 is signaling their exit for the Product 2 China markets as they have the second lowest Relative Quality and Highest Relative Price. Even though we do not have a clear picture of their position on Greens, these combin</a:t>
            </a:r>
            <a:r>
              <a:rPr lang="en-US" sz="1800" dirty="0" smtClean="0"/>
              <a:t>ation of Low Quality and High price will yield very low results at least on Market share.</a:t>
            </a:r>
            <a:endParaRPr lang="en-US" sz="1800" dirty="0" smtClean="0"/>
          </a:p>
          <a:p>
            <a:pPr marL="463550" indent="-285750">
              <a:spcBef>
                <a:spcPts val="0"/>
              </a:spcBef>
              <a:buSzPts val="2800"/>
              <a:buFont typeface="Gill Sans" panose="020B0604020202020204" charset="0"/>
              <a:buChar char="­"/>
            </a:pPr>
            <a:endParaRPr lang="en-US" sz="1800" dirty="0" smtClean="0"/>
          </a:p>
          <a:p>
            <a:pPr marL="228600" lvl="0" indent="-50800" algn="l" rtl="0">
              <a:lnSpc>
                <a:spcPct val="90000"/>
              </a:lnSpc>
              <a:spcBef>
                <a:spcPts val="0"/>
              </a:spcBef>
              <a:spcAft>
                <a:spcPts val="0"/>
              </a:spcAft>
              <a:buClr>
                <a:schemeClr val="dk1"/>
              </a:buClr>
              <a:buSzPts val="2800"/>
              <a:buNone/>
            </a:pP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818"/>
            <a:ext cx="5810250" cy="310313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322" y="592863"/>
            <a:ext cx="5695952" cy="3042090"/>
          </a:xfrm>
          <a:prstGeom prst="rect">
            <a:avLst/>
          </a:prstGeom>
        </p:spPr>
      </p:pic>
    </p:spTree>
    <p:extLst>
      <p:ext uri="{BB962C8B-B14F-4D97-AF65-F5344CB8AC3E}">
        <p14:creationId xmlns:p14="http://schemas.microsoft.com/office/powerpoint/2010/main" val="400801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6"/>
          <p:cNvSpPr txBox="1">
            <a:spLocks noGrp="1"/>
          </p:cNvSpPr>
          <p:nvPr>
            <p:ph type="title"/>
          </p:nvPr>
        </p:nvSpPr>
        <p:spPr>
          <a:xfrm>
            <a:off x="495301" y="22039"/>
            <a:ext cx="10515600" cy="676656"/>
          </a:xfrm>
          <a:prstGeom prst="rect">
            <a:avLst/>
          </a:prstGeom>
          <a:noFill/>
          <a:ln>
            <a:noFill/>
          </a:ln>
        </p:spPr>
        <p:txBody>
          <a:bodyPr spcFirstLastPara="1" wrap="square" lIns="91425" tIns="45700" rIns="91425" bIns="45700" anchor="ctr" anchorCtr="0">
            <a:noAutofit/>
          </a:bodyPr>
          <a:lstStyle/>
          <a:p>
            <a:pPr lvl="0"/>
            <a:r>
              <a:rPr lang="en-US" sz="3200" dirty="0"/>
              <a:t>Relative Price Highlights (Product </a:t>
            </a:r>
            <a:r>
              <a:rPr lang="en-US" sz="3200" dirty="0" smtClean="0"/>
              <a:t>2)</a:t>
            </a:r>
            <a:r>
              <a:rPr lang="en-US" sz="3200" dirty="0"/>
              <a:t> continuation</a:t>
            </a:r>
            <a:endParaRPr sz="3200" dirty="0"/>
          </a:p>
        </p:txBody>
      </p:sp>
      <p:sp>
        <p:nvSpPr>
          <p:cNvPr id="401" name="Google Shape;401;p16"/>
          <p:cNvSpPr txBox="1">
            <a:spLocks noGrp="1"/>
          </p:cNvSpPr>
          <p:nvPr>
            <p:ph type="dt" idx="10"/>
          </p:nvPr>
        </p:nvSpPr>
        <p:spPr>
          <a:xfrm>
            <a:off x="130214" y="6622741"/>
            <a:ext cx="3536264" cy="152961"/>
          </a:xfrm>
          <a:prstGeom prst="rect">
            <a:avLst/>
          </a:prstGeom>
          <a:noFill/>
          <a:ln>
            <a:noFill/>
          </a:ln>
        </p:spPr>
        <p:txBody>
          <a:bodyPr spcFirstLastPara="1" wrap="square" lIns="91425" tIns="45700" rIns="91425" bIns="45700" anchor="ctr" anchorCtr="0">
            <a:noAutofit/>
          </a:bodyPr>
          <a:lstStyle/>
          <a:p>
            <a:r>
              <a:rPr lang="en-US" sz="2000" dirty="0"/>
              <a:t>2023 Competitor’s tracking</a:t>
            </a:r>
          </a:p>
          <a:p>
            <a:pPr marL="0" lvl="0" indent="0" algn="l" rtl="0">
              <a:spcBef>
                <a:spcPts val="0"/>
              </a:spcBef>
              <a:spcAft>
                <a:spcPts val="0"/>
              </a:spcAft>
              <a:buNone/>
            </a:pPr>
            <a:endParaRPr sz="2000" dirty="0"/>
          </a:p>
        </p:txBody>
      </p:sp>
      <p:sp>
        <p:nvSpPr>
          <p:cNvPr id="402" name="Google Shape;402;p16"/>
          <p:cNvSpPr txBox="1">
            <a:spLocks noGrp="1"/>
          </p:cNvSpPr>
          <p:nvPr>
            <p:ph type="sldNum" idx="12"/>
          </p:nvPr>
        </p:nvSpPr>
        <p:spPr>
          <a:xfrm>
            <a:off x="11027664" y="6464808"/>
            <a:ext cx="987552" cy="31089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 name="Google Shape;400;p16"/>
          <p:cNvSpPr txBox="1">
            <a:spLocks noGrp="1"/>
          </p:cNvSpPr>
          <p:nvPr>
            <p:ph type="body" idx="1"/>
          </p:nvPr>
        </p:nvSpPr>
        <p:spPr>
          <a:xfrm>
            <a:off x="576072" y="3452456"/>
            <a:ext cx="10752328" cy="2806301"/>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1800" dirty="0" smtClean="0"/>
              <a:t>Notes:</a:t>
            </a:r>
          </a:p>
          <a:p>
            <a:pPr marL="463550" indent="-285750">
              <a:spcBef>
                <a:spcPts val="0"/>
              </a:spcBef>
              <a:buSzPts val="2800"/>
              <a:buFont typeface="Gill Sans" panose="020B0604020202020204" charset="0"/>
              <a:buChar char="­"/>
            </a:pPr>
            <a:r>
              <a:rPr lang="en-US" sz="1800" dirty="0" smtClean="0"/>
              <a:t>Company 2 is giving indications that is after the Premium European market for Product 2. They moved their Factory for Product 2 from the US to Germany as mentioned before and have been investing heavily in Quality and very likely on Green as well. The combination of High Quality and lower Relative Price is very likely position Company 2 as of the leaders for Product 2 for Premium markets and potentially for the US market as their lower the Relative Price for Product 2 this past quarter.</a:t>
            </a:r>
          </a:p>
          <a:p>
            <a:pPr marL="463550" indent="-285750">
              <a:spcBef>
                <a:spcPts val="0"/>
              </a:spcBef>
              <a:buSzPts val="2800"/>
              <a:buFont typeface="Gill Sans" panose="020B0604020202020204" charset="0"/>
              <a:buChar char="­"/>
            </a:pPr>
            <a:r>
              <a:rPr lang="en-US" sz="1800" dirty="0" smtClean="0"/>
              <a:t>Another signal that is possible to see for Company 2 is that they relay on the delay on the effects on Increase in Quality. When investing in Quality they keep their Relative Price and after that quarter increase their Price substantially as their Perception of High Quality Products has been noticed by the market. This strategy has position Company 2 as one of the leaders on the Market.</a:t>
            </a:r>
            <a:endParaRPr lang="en-US" sz="1800" dirty="0" smtClean="0"/>
          </a:p>
          <a:p>
            <a:pPr marL="463550" indent="-285750">
              <a:spcBef>
                <a:spcPts val="0"/>
              </a:spcBef>
              <a:buSzPts val="2800"/>
              <a:buFont typeface="Gill Sans" panose="020B0604020202020204" charset="0"/>
              <a:buChar char="­"/>
            </a:pPr>
            <a:endParaRPr lang="en-US" sz="1800" dirty="0" smtClean="0"/>
          </a:p>
          <a:p>
            <a:pPr marL="228600" lvl="0" indent="-50800" algn="l" rtl="0">
              <a:lnSpc>
                <a:spcPct val="90000"/>
              </a:lnSpc>
              <a:spcBef>
                <a:spcPts val="0"/>
              </a:spcBef>
              <a:spcAft>
                <a:spcPts val="0"/>
              </a:spcAft>
              <a:buClr>
                <a:schemeClr val="dk1"/>
              </a:buClr>
              <a:buSzPts val="2800"/>
              <a:buNone/>
            </a:pPr>
            <a:endParaRPr lang="en-US"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4667"/>
            <a:ext cx="5867400" cy="313365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036" y="698695"/>
            <a:ext cx="5868289" cy="3134132"/>
          </a:xfrm>
          <a:prstGeom prst="rect">
            <a:avLst/>
          </a:prstGeom>
        </p:spPr>
      </p:pic>
    </p:spTree>
    <p:extLst>
      <p:ext uri="{BB962C8B-B14F-4D97-AF65-F5344CB8AC3E}">
        <p14:creationId xmlns:p14="http://schemas.microsoft.com/office/powerpoint/2010/main" val="3605753556"/>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1108</Words>
  <Application>Microsoft Office PowerPoint</Application>
  <PresentationFormat>Widescreen</PresentationFormat>
  <Paragraphs>75</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vt:lpstr>
      <vt:lpstr>Calibri</vt:lpstr>
      <vt:lpstr>Office Theme</vt:lpstr>
      <vt:lpstr>Competitors Intelligence</vt:lpstr>
      <vt:lpstr>Competitor’s tracking</vt:lpstr>
      <vt:lpstr>Quality</vt:lpstr>
      <vt:lpstr>Relative Quality Highlights (Product 1 &amp; 2)</vt:lpstr>
      <vt:lpstr>Price</vt:lpstr>
      <vt:lpstr>Relative Price Highlights (Product 1)</vt:lpstr>
      <vt:lpstr>Relative Price Highlights (Product 1) continuation</vt:lpstr>
      <vt:lpstr>Relative Price Highlights (Product 2)</vt:lpstr>
      <vt:lpstr>Relative Price Highlights (Product 2) continuation</vt:lpstr>
      <vt:lpstr>Sales</vt:lpstr>
      <vt:lpstr>Sales in Units (Product 1 &amp; 2)</vt:lpstr>
      <vt:lpstr>Sales Revenue Highlights (Product 1 &amp; 2) continuation</vt:lpstr>
      <vt:lpstr>Market Share</vt:lpstr>
      <vt:lpstr>Market Share Highlights (Product 1)</vt:lpstr>
      <vt:lpstr>Market Share Highlights (Product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 Strategic Plan</dc:title>
  <cp:lastModifiedBy>Lerma (US), Rodolfo</cp:lastModifiedBy>
  <cp:revision>31</cp:revision>
  <dcterms:created xsi:type="dcterms:W3CDTF">2022-08-12T20:16:23Z</dcterms:created>
  <dcterms:modified xsi:type="dcterms:W3CDTF">2023-02-13T19:14:29Z</dcterms:modified>
</cp:coreProperties>
</file>