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E25A-C171-4330-A468-A6BE25460FC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576D-8551-4BB6-BD02-82435DB6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Predicting the quality of a diaper in production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Based on the input </a:t>
            </a:r>
            <a:r>
              <a:rPr lang="en-US" dirty="0"/>
              <a:t>received </a:t>
            </a:r>
            <a:r>
              <a:rPr lang="en-US" dirty="0" smtClean="0"/>
              <a:t>which is 500+ manufacturing sensors for different parameters (heat, vibration, concentration, speed, etc.) the project proposal would be the following: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a machine learning model to predict the combination of events than can lead to a bad quality product based on early </a:t>
            </a:r>
            <a:r>
              <a:rPr lang="en-US" dirty="0" smtClean="0"/>
              <a:t>stages of the manufacturing process by means of the various sensors through out the fabrication operations. </a:t>
            </a:r>
            <a:r>
              <a:rPr lang="en-US" dirty="0"/>
              <a:t>The machine learning model will predict based on early indications if the quality of the diapers might be impacted </a:t>
            </a:r>
            <a:r>
              <a:rPr lang="en-US" dirty="0" smtClean="0"/>
              <a:t>as </a:t>
            </a:r>
            <a:r>
              <a:rPr lang="en-US" dirty="0"/>
              <a:t>the values measured in one </a:t>
            </a:r>
            <a:r>
              <a:rPr lang="en-US" dirty="0" smtClean="0"/>
              <a:t>the different stages of the process change. 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doing this our goal is to provide a predictive tool that would </a:t>
            </a:r>
            <a:r>
              <a:rPr lang="en-US" dirty="0" smtClean="0"/>
              <a:t>help to not only react </a:t>
            </a:r>
            <a:r>
              <a:rPr lang="en-US" dirty="0"/>
              <a:t>to a quality problem, but proactively look </a:t>
            </a:r>
            <a:r>
              <a:rPr lang="en-US" dirty="0" smtClean="0"/>
              <a:t>for timely indications of any deviation on the process that might lead to bad quality diapers and in this way minimize losses.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693" y="1380228"/>
            <a:ext cx="1155940" cy="553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Beginning of the process. Getting raw materials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310" y="2843844"/>
            <a:ext cx="1276709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Raw Material information (Batch, date, properties, etc.)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62310" y="4188486"/>
            <a:ext cx="1276709" cy="995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Initial Health </a:t>
            </a:r>
            <a:r>
              <a:rPr lang="en-US" sz="1000" dirty="0" smtClean="0"/>
              <a:t>Assessment of the material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99555" y="2843844"/>
            <a:ext cx="1276709" cy="77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Formation of absorbent pad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6944" y="1303280"/>
            <a:ext cx="127670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 base for sensors data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158875" y="2843843"/>
            <a:ext cx="1426684" cy="77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Preparation of the nonwoven fabric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87272" y="142351"/>
            <a:ext cx="1296051" cy="562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smtClean="0"/>
              <a:t>Analysis of the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77549" y="1145076"/>
            <a:ext cx="1341267" cy="8617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 assessment of the quality of the product (correction to the process if needed)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148667"/>
            <a:ext cx="1107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Information about the </a:t>
            </a:r>
            <a:r>
              <a:rPr lang="en-US" sz="1000" dirty="0" smtClean="0"/>
              <a:t>raw material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1000663" y="1934226"/>
            <a:ext cx="2" cy="9096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</p:cNvCxnSpPr>
          <p:nvPr/>
        </p:nvCxnSpPr>
        <p:spPr>
          <a:xfrm>
            <a:off x="1000665" y="3551730"/>
            <a:ext cx="0" cy="636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256" y="3714553"/>
            <a:ext cx="692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42" name="Elbow Connector 41"/>
          <p:cNvCxnSpPr>
            <a:stCxn id="6" idx="4"/>
            <a:endCxn id="7" idx="4"/>
          </p:cNvCxnSpPr>
          <p:nvPr/>
        </p:nvCxnSpPr>
        <p:spPr>
          <a:xfrm rot="5400000" flipH="1" flipV="1">
            <a:off x="1138768" y="3484766"/>
            <a:ext cx="1561038" cy="1837245"/>
          </a:xfrm>
          <a:prstGeom prst="bentConnector3">
            <a:avLst>
              <a:gd name="adj1" fmla="val -1464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3641" y="5187093"/>
            <a:ext cx="65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1559" y="219135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4876" y="3532248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4877" y="2843844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56165" y="1303281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253483" y="1703390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0"/>
            <a:endCxn id="8" idx="2"/>
          </p:cNvCxnSpPr>
          <p:nvPr/>
        </p:nvCxnSpPr>
        <p:spPr>
          <a:xfrm flipH="1" flipV="1">
            <a:off x="2835299" y="1703390"/>
            <a:ext cx="2611" cy="11404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0"/>
            <a:endCxn id="10" idx="4"/>
          </p:cNvCxnSpPr>
          <p:nvPr/>
        </p:nvCxnSpPr>
        <p:spPr>
          <a:xfrm flipH="1" flipV="1">
            <a:off x="2835298" y="704981"/>
            <a:ext cx="1" cy="5982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87913" y="84827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86" name="Elbow Connector 85"/>
          <p:cNvCxnSpPr>
            <a:stCxn id="6" idx="4"/>
            <a:endCxn id="9" idx="3"/>
          </p:cNvCxnSpPr>
          <p:nvPr/>
        </p:nvCxnSpPr>
        <p:spPr>
          <a:xfrm rot="5400000" flipH="1" flipV="1">
            <a:off x="1846673" y="2662774"/>
            <a:ext cx="1675125" cy="3367143"/>
          </a:xfrm>
          <a:prstGeom prst="bentConnector3">
            <a:avLst>
              <a:gd name="adj1" fmla="val -13647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10794" y="5456185"/>
            <a:ext cx="65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Results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12803" y="1303280"/>
            <a:ext cx="127670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 base for sensors data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03131" y="142351"/>
            <a:ext cx="1296051" cy="562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smtClean="0"/>
              <a:t>Analysis of the data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477418" y="219135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72024" y="1303281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269342" y="1703390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2"/>
          </p:cNvCxnSpPr>
          <p:nvPr/>
        </p:nvCxnSpPr>
        <p:spPr>
          <a:xfrm flipH="1" flipV="1">
            <a:off x="4851158" y="1703390"/>
            <a:ext cx="2611" cy="11404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0"/>
            <a:endCxn id="103" idx="4"/>
          </p:cNvCxnSpPr>
          <p:nvPr/>
        </p:nvCxnSpPr>
        <p:spPr>
          <a:xfrm flipH="1" flipV="1">
            <a:off x="4851157" y="704981"/>
            <a:ext cx="1" cy="5982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403772" y="84827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268169" y="2843843"/>
            <a:ext cx="1491873" cy="562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Assembly of the components </a:t>
            </a:r>
          </a:p>
        </p:txBody>
      </p:sp>
      <p:cxnSp>
        <p:nvCxnSpPr>
          <p:cNvPr id="115" name="Elbow Connector 114"/>
          <p:cNvCxnSpPr>
            <a:stCxn id="7" idx="5"/>
            <a:endCxn id="111" idx="4"/>
          </p:cNvCxnSpPr>
          <p:nvPr/>
        </p:nvCxnSpPr>
        <p:spPr>
          <a:xfrm rot="5400000" flipH="1" flipV="1">
            <a:off x="5100544" y="1595223"/>
            <a:ext cx="102311" cy="3724812"/>
          </a:xfrm>
          <a:prstGeom prst="bentConnector3">
            <a:avLst>
              <a:gd name="adj1" fmla="val -33494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9" idx="4"/>
            <a:endCxn id="111" idx="5"/>
          </p:cNvCxnSpPr>
          <p:nvPr/>
        </p:nvCxnSpPr>
        <p:spPr>
          <a:xfrm rot="5400000" flipH="1" flipV="1">
            <a:off x="6057493" y="2138801"/>
            <a:ext cx="298791" cy="2669345"/>
          </a:xfrm>
          <a:prstGeom prst="bentConnector3">
            <a:avLst>
              <a:gd name="adj1" fmla="val -19230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610694" y="3623887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Pad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585559" y="3969102"/>
            <a:ext cx="127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Nonwoven Fabric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349176" y="1303280"/>
            <a:ext cx="128637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 base for sensors data and test data for the diaper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75878" y="1294648"/>
            <a:ext cx="1296051" cy="562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Final analysis and model 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613791" y="219135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08397" y="1303281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375751" y="1857278"/>
            <a:ext cx="12767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28" idx="2"/>
          </p:cNvCxnSpPr>
          <p:nvPr/>
        </p:nvCxnSpPr>
        <p:spPr>
          <a:xfrm flipV="1">
            <a:off x="6990143" y="1857278"/>
            <a:ext cx="2223" cy="9865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8" idx="3"/>
            <a:endCxn id="129" idx="2"/>
          </p:cNvCxnSpPr>
          <p:nvPr/>
        </p:nvCxnSpPr>
        <p:spPr>
          <a:xfrm flipV="1">
            <a:off x="7635555" y="1575963"/>
            <a:ext cx="840323" cy="431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819410" y="1290975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760042" y="3125158"/>
            <a:ext cx="84849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852554" y="2878937"/>
            <a:ext cx="59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Diaper</a:t>
            </a:r>
            <a:endParaRPr lang="en-US" sz="1000" dirty="0"/>
          </a:p>
        </p:txBody>
      </p:sp>
      <p:cxnSp>
        <p:nvCxnSpPr>
          <p:cNvPr id="144" name="Straight Arrow Connector 143"/>
          <p:cNvCxnSpPr>
            <a:stCxn id="10" idx="6"/>
            <a:endCxn id="102" idx="1"/>
          </p:cNvCxnSpPr>
          <p:nvPr/>
        </p:nvCxnSpPr>
        <p:spPr>
          <a:xfrm>
            <a:off x="3483323" y="423666"/>
            <a:ext cx="729480" cy="10796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3" idx="6"/>
            <a:endCxn id="128" idx="1"/>
          </p:cNvCxnSpPr>
          <p:nvPr/>
        </p:nvCxnSpPr>
        <p:spPr>
          <a:xfrm>
            <a:off x="5499182" y="423666"/>
            <a:ext cx="849994" cy="115661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6" idx="0"/>
            <a:endCxn id="129" idx="4"/>
          </p:cNvCxnSpPr>
          <p:nvPr/>
        </p:nvCxnSpPr>
        <p:spPr>
          <a:xfrm flipH="1" flipV="1">
            <a:off x="9123904" y="1857278"/>
            <a:ext cx="4836" cy="98656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594043" y="2843843"/>
            <a:ext cx="1069394" cy="562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Inspection process</a:t>
            </a:r>
            <a:endParaRPr 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72402" y="757909"/>
            <a:ext cx="65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Results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381390" y="807272"/>
            <a:ext cx="65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Results</a:t>
            </a:r>
            <a:endParaRPr lang="en-US" sz="1000" dirty="0"/>
          </a:p>
        </p:txBody>
      </p:sp>
      <p:cxnSp>
        <p:nvCxnSpPr>
          <p:cNvPr id="160" name="Straight Arrow Connector 159"/>
          <p:cNvCxnSpPr>
            <a:stCxn id="129" idx="6"/>
            <a:endCxn id="15" idx="1"/>
          </p:cNvCxnSpPr>
          <p:nvPr/>
        </p:nvCxnSpPr>
        <p:spPr>
          <a:xfrm>
            <a:off x="9771929" y="1575963"/>
            <a:ext cx="90562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45044" y="2191352"/>
            <a:ext cx="50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9889070" y="1312195"/>
            <a:ext cx="651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01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the quality of a diaper in production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Lerma (US), Rodolfo</dc:creator>
  <cp:lastModifiedBy>Lerma (US), Rodolfo</cp:lastModifiedBy>
  <cp:revision>20</cp:revision>
  <dcterms:created xsi:type="dcterms:W3CDTF">2020-10-11T16:08:48Z</dcterms:created>
  <dcterms:modified xsi:type="dcterms:W3CDTF">2021-04-01T01:43:58Z</dcterms:modified>
</cp:coreProperties>
</file>