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51" r:id="rId2"/>
    <p:sldId id="463" r:id="rId3"/>
    <p:sldId id="461" r:id="rId4"/>
    <p:sldId id="464" r:id="rId5"/>
    <p:sldId id="465" r:id="rId6"/>
    <p:sldId id="469" r:id="rId7"/>
    <p:sldId id="471" r:id="rId8"/>
    <p:sldId id="454" r:id="rId9"/>
    <p:sldId id="549" r:id="rId10"/>
    <p:sldId id="575" r:id="rId11"/>
    <p:sldId id="591" r:id="rId12"/>
    <p:sldId id="532" r:id="rId13"/>
    <p:sldId id="593" r:id="rId14"/>
    <p:sldId id="594" r:id="rId15"/>
    <p:sldId id="446" r:id="rId16"/>
    <p:sldId id="578" r:id="rId17"/>
    <p:sldId id="555" r:id="rId18"/>
    <p:sldId id="557" r:id="rId19"/>
    <p:sldId id="558" r:id="rId20"/>
    <p:sldId id="586" r:id="rId21"/>
    <p:sldId id="590" r:id="rId22"/>
    <p:sldId id="388" r:id="rId23"/>
    <p:sldId id="390" r:id="rId24"/>
    <p:sldId id="472" r:id="rId25"/>
    <p:sldId id="474" r:id="rId26"/>
    <p:sldId id="587" r:id="rId27"/>
    <p:sldId id="582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605" autoAdjust="0"/>
  </p:normalViewPr>
  <p:slideViewPr>
    <p:cSldViewPr>
      <p:cViewPr varScale="1">
        <p:scale>
          <a:sx n="54" d="100"/>
          <a:sy n="54" d="100"/>
        </p:scale>
        <p:origin x="15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Proba</a:t>
            </a:r>
            <a:r>
              <a:rPr lang="en-US" dirty="0"/>
              <a:t> (pdf)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'Product of 2 4sided dice'!$B$1</c:f>
              <c:strCache>
                <c:ptCount val="1"/>
                <c:pt idx="0">
                  <c:v>Prob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'Product of 2 4sided dice'!$A$2:$A$18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'Product of 2 4sided dice'!$B$2:$B$18</c:f>
              <c:numCache>
                <c:formatCode>General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0.125</c:v>
                </c:pt>
                <c:pt idx="4">
                  <c:v>0.1875</c:v>
                </c:pt>
                <c:pt idx="5">
                  <c:v>0</c:v>
                </c:pt>
                <c:pt idx="6">
                  <c:v>0.125</c:v>
                </c:pt>
                <c:pt idx="7">
                  <c:v>0</c:v>
                </c:pt>
                <c:pt idx="8">
                  <c:v>0.125</c:v>
                </c:pt>
                <c:pt idx="9">
                  <c:v>6.25E-2</c:v>
                </c:pt>
                <c:pt idx="10">
                  <c:v>0</c:v>
                </c:pt>
                <c:pt idx="11">
                  <c:v>0</c:v>
                </c:pt>
                <c:pt idx="12">
                  <c:v>0.125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14-49C7-B560-D6C2C8850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91136"/>
        <c:axId val="42892672"/>
      </c:barChart>
      <c:catAx>
        <c:axId val="4289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2672"/>
        <c:crosses val="autoZero"/>
        <c:auto val="1"/>
        <c:lblAlgn val="ctr"/>
        <c:lblOffset val="100"/>
        <c:noMultiLvlLbl val="0"/>
      </c:catAx>
      <c:valAx>
        <c:axId val="428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Cum </a:t>
            </a:r>
            <a:r>
              <a:rPr lang="en-US" dirty="0" err="1"/>
              <a:t>Proba</a:t>
            </a:r>
            <a:r>
              <a:rPr lang="en-US" dirty="0"/>
              <a:t>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'Product of 2 4sided dice'!$C$1</c:f>
              <c:strCache>
                <c:ptCount val="1"/>
                <c:pt idx="0">
                  <c:v>Cum Prob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'Product of 2 4sided dice'!$A$2:$A$18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'Product of 2 4sided dice'!$C$2:$C$18</c:f>
              <c:numCache>
                <c:formatCode>General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0.1875</c:v>
                </c:pt>
                <c:pt idx="3">
                  <c:v>0.3125</c:v>
                </c:pt>
                <c:pt idx="4">
                  <c:v>0.5</c:v>
                </c:pt>
                <c:pt idx="5">
                  <c:v>0.5</c:v>
                </c:pt>
                <c:pt idx="6">
                  <c:v>0.625</c:v>
                </c:pt>
                <c:pt idx="7">
                  <c:v>0.625</c:v>
                </c:pt>
                <c:pt idx="8">
                  <c:v>0.75</c:v>
                </c:pt>
                <c:pt idx="9">
                  <c:v>0.8125</c:v>
                </c:pt>
                <c:pt idx="10">
                  <c:v>0.8125</c:v>
                </c:pt>
                <c:pt idx="11">
                  <c:v>0.8125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61-46C8-AD7E-AC4A400C5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03872"/>
        <c:axId val="84714240"/>
      </c:scatterChart>
      <c:valAx>
        <c:axId val="8470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14240"/>
        <c:crosses val="autoZero"/>
        <c:crossBetween val="midCat"/>
      </c:valAx>
      <c:valAx>
        <c:axId val="8471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0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2:50:00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3384 12654 1110 0,'0'-9'414'0,"6"6"-326"16,3 3-51-16,1 0-52 15,-1 5-12-15,-3 1-6 16,2-1 6-16,1-3 19 16,-2-1 7-16,-1-2 14 15,1-2 5-15,1 2 6 16,0 1-2-16,2 0-9 15,2 5-4-15,1 5-8 16,1 2-1-16,-2 6-5 16,-1-3-1-16,-4 1 0 0,1 0 2 15,4-7 3 1,1-2 2-16,6-3 14 0,0-2 8 16,0-1 9-1,5-1 8-15,-4 0-6 0,2 1-8 16,-2 1-11-16,-3 1-7 15,2 7-8-15,-6 1-2 16,0 6-1-16,0 0-1 16,-4-2 2-16,4 0 1 15,7-4 2-15,-3-3 0 0,9-2 5 16,1-3 4-16,0-2 7 16,3-1 3-16,0 1-3 15,2 5-4-15,8-2-9 16,-1 1-4-16,7-3-1 15,2-4-2-15,2-4-2 16,2-4 1-16,-1-3 2 16,0-1 2-16,2-1 4 15,-2 2 1-15,2 4-1 16,-3 3-1-16,-8 8-1 16,-7 4-1-16,-16 5-1 15,-3 2-1-15,-13 3-6 16,-3 2-3-16,-3 0 0 15,-3-3 1-15,5-4 4 16,3-4 2-16,7-10 1 16,7 0 0-16,12-13 2 15,2-1 0-15,13-1 0 0,4-1 0 16,1 3-1-16,3 3 0 16,-1 7 1-16,-4 1 2 15,0 5 4-15,-4 2 1 16,-8 3 1-16,-4-3-2 15,-1 1 0-15,-1-1-2 16,0 2 0-16,3-2-1 16,3-3-2-16,8-5-3 15,9-9-26-15,12-1-17 16,8-10-12-16,3 5 3 0,-6 5 38 16,-9 4 28-16,-11 13 32 15,-9 5 13-15,-11 5-2 16,0 2-11-16,-5 2-17 15,0 1-12-15,4-3-15 16,7-3-10-16,8-10-13 16,4-7-3-16,3-7 1 15,-3-3 7-15,3 0 12 16,3 1 6-16,-3 3-1 16,-1 5 0-16,-1 6-25 15,-2 4-20-15,3 5-43 16,6 3-14-16,-9 0 18 15,1-1 20-15,2-3 49 16,-2 0 28-16,7-4 43 16,2 0 18-16,3-1 17 15,-2 0-7-15,6 3-27 0,-9 0-15 16,2 5-22-16,3 1-6 16,-2 1-9-16,7-3-3 15,1 0-1-15,3 1 0 16,4-4 0-16,-2 0-1 15,5-2 2-15,-3-2 2 16,-2 1 1-16,3 2-1 16,-1 1-1-16,-2-2-2 15,-4 2 1-15,5-2-1 0,-6 0 0 16,1 0 0-16,2 1-1 16,0 0 1-16,7-1 0 15,-7 1 1-15,2 0 0 16,3-3 0-16,-8 3 0 15,5 4 0-15,-4 2-1 16,-5 0 1-16,4-1-1 16,1-2 0-16,5-5 0 15,7 3 0-15,-3-5 0 16,5-1 1-16,1-1 0 16,-3-3 1-16,1 6 0 15,-4 4 0-15,-4 5-1 16,-13-1-1-1,-29-3 0-15,1-1-6 0,80 17-15 16,2-1-6-16,-2 1-5 16,-43-8 0-16,-1-6-5 15,-7 1-12-15,-2-2-44 0,-6-1-56 16,5 2 96-16</inkml:trace>
  <inkml:trace contextRef="#ctx0" brushRef="#br0" timeOffset="3568.46">12505 13085 889 0,'-1'-1'331'0,"0"0"-260"16,0 0-36-16,0 0-14 15,1 0-7-15,0-1 2 16,0 1 5-16,0 0 12 16,4-2 4-16,16-4 9 15,29 0 1-15,-24 7-10 16,8-1-7-16,0-2-17 16,1 1-6-16,4-2-7 15,-3 0 1-15,4-4 0 16,-1 0 0-16,-1 3 0 15,2 0 0-15,3 3 0 16,7-1 0-16,4-4 2 16,2 6 3-16,0-4 7 15,1 5 6-15,0-1 7 16,1-3 1-16,4 5-5 16,-4-1-5-16,1-1-7 0,1 1-3 15,-1 3-4-15,-1 0 1 16,4 9 2-16,0-2 1 15,1-3 0-15,1 4 1 16,-2-3 2-16,3 4 0 16,-8-4 0-16,1-1-2 15,-4-2-5-15,0-4-2 16,3 0 1-16,-3-3 0 16,-4 1 0-16,-2 0-1 0,-1 1-1 15,-5 1-6-15,-5-2-54 16,-4-1-42-16,-7-2-118 15,4 1-72-15,3 3 183 16</inkml:trace>
  <inkml:trace contextRef="#ctx0" brushRef="#br0" timeOffset="37905.18">5981 14720 359 0,'37'30'161'16,"-22"-27"-85"-16,2-3-26 16,7 0-32-16,3-2-9 15,5-2 27-15,1-2 21 16,1-2 43-16,3 0 16 0,-1 3-1 16,-3-2-17-16,0 5-38 15,2 1-17-15,1 1-31 16,-3 3-5-16,0 0-5 15,-4 5 0-15,1-4 1 16,4 5-1 0,3-2 4-16,0-2 2 0,3 3 1 15,-5-4 2-15,6 2-3 16,4-3 0-16,0-3 5 16,5 1 4-16,0 1 6 15,-2-1 2-15,3 4-4 16,4 0-4-16,-6 0-8 15,-1 1-3-15,-2 1-3 16,-1-6-1-16,5 5 0 16,-2-1 0-16,1-2 1 15,-2 3-1-15,-2-3 20 16,0 3 8-16,5 2 9 16,-4 0 2-16,-3-8-19 0,4 1-7 15,-2 0-9-15,6-5-1 16,4 1-2-16,-2-4 0 15,-2-3-1-15,0 1 1 16,2-1 0-16,2 2 1 16,-3-2 3-16,3 4-1 15,-3 0 1-15,0-1-2 16,1 1-1-16,-1-2-1 16,7-1-2-16,0 0 0 15,-7 2 0-15,-2-2-1 0,0 1 1 16,-4 1 0-16,1-1 0 15,1 5 0-15,-9-2-1 16,1 3 0-16,0-1 1 16,1-1-1-16,0 2 0 15,0-1 0-15,-3 2 1 16,2-1-1-16,-4-2 1 16,3 2-1-16,4-2 1 15,-4 2-1-15,5-1 1 16,-3 3 0-16,-1 0 0 15,0 0-1-15,1 2 0 16,-2-1 0-16,0 1 0 16,-7 0 1-16,-6 1-1 15,7 1 1-15,-4-2-1 16,3 1 0-16,1 1 0 16,-12 0 0-16,-4-1-1 15,0-2-12-15,-10-2-103 0,0-1-120 16,-2-6 146-16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46:22.6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14499 5213 610 0,'14'-9'230'0,"16"2"-158"16,9 2-52-16,26 4 9 15,13-2 13-15,21-1 21 16,17 4 1-16,32-4-12 16,8 0-10-16,24-2-20 15,12-2-6-15,6 8-9 16,12 0-2-16,1 15-2 16,-7-2-2-16,2 4 0 15,-5 3-50-15,2-8 36 0</inkml:trace>
  <inkml:trace contextRef="#ctx0" brushRef="#br0" timeOffset="5730.34">10289 6358 977 0,'-14'0'345'0,"19"-9"-302"15,10 1-26-15,14-5-13 0,11-1 5 16,12-1 28-16,11 1 15 15,21 4 17-15,14 2-2 16,23 10-26-16,11 5-13 16,22 7-20-16,2 3-3 15,8-2-11-15,-1 0-26 16,-13-5-114-16,-7-6-139 16,-18-10 175-16</inkml:trace>
  <inkml:trace contextRef="#ctx0" brushRef="#br0" timeOffset="17681.62">2800 7642 850 0,'-1'-7'364'0,"3"1"-226"0,1 6-58 15,8 2-25-15,1 6-42 16,-5 0-4-16,2 2 3 16,-1-1 3-16,8 3 3 15,7 1 4-15,13 3 2 16,4 1 1-16,22 0 0 16,9-1 2-16,10-5-2 15,5-4-4-15,2-4-4 16,1-2-8-16,3 0-7 15,0-1-26-15,-12-4-120 16,-6-4-122-16,-16-8 159 16</inkml:trace>
  <inkml:trace contextRef="#ctx0" brushRef="#br0" timeOffset="18494.41">2068 8809 958 0,'86'-39'352'0,"10"5"-275"16,19 17-60-16,11 3-8 16,9 11-39-16,-1 3-56 15,7 3 57-15</inkml:trace>
  <inkml:trace contextRef="#ctx0" brushRef="#br0" timeOffset="21794.49">2070 10480 1169 0,'91'-45'405'16,"17"3"-351"-16,31 13-65 15,0 6-23-15,12 12-123 16,-2 6 109-16</inkml:trace>
  <inkml:trace contextRef="#ctx0" brushRef="#br0" timeOffset="23078.42">16781 10213 1608 0,'81'11'570'0,"21"7"-465"0,53 13-108 16,41 13 0-16,44 0-23 16,18-2-40-16,35-12-200 15,10-10 178-15</inkml:trace>
  <inkml:trace contextRef="#ctx0" brushRef="#br0" timeOffset="25899.46">2022 12106 1463 0,'0'-22'549'0,"0"-18"-386"16,18-1-146-16,40 16-27 15,11 1-22-15,21 1-88 16,2 2-89-16,6 3 125 15</inkml:trace>
  <inkml:trace contextRef="#ctx0" brushRef="#br0" timeOffset="32529.37">4792 12920 980 0,'6'-6'339'0,"7"1"-309"16,4 3-8-16,6-1 2 15,0-1-11-15,5 0-9 16,2-2 0-16,10-3 7 0,10 1 9 16,20-2 10-16,10 0 2 15,13 0-8-15,7 0-8 16,11 1-12-16,0 5-1 16,0 4-1-16,-1 2-1 15,-15 5-1-15,1 2 0 16,-3 9-18-16,-6 5-78 15,-5 9 68-15</inkml:trace>
  <inkml:trace contextRef="#ctx0" brushRef="#br0" timeOffset="51562.47">3030 14781 411 0,'0'-3'290'0,"1"-8"15"15,0 5-47-15,2 1-71 16,-3 4-33-16,0 0-38 15,0 0-5-15,0-1-5 16,0 2-2-16,-1 0-20 16,-5 20-13-16,-13 36-38 15,10-23-15-15,2 7-10 16,-2 5-3-16,6 6-2 16,-2 0-2-16,4 3 0 15,1-5-2-15,-1-2-5 16,1-1-7-16,-2-10-20 15,2-2-18-15,-2-9-63 16,2-6-40-16,2-5-128 16,-2-7-198-16,0-11 317 15</inkml:trace>
  <inkml:trace contextRef="#ctx0" brushRef="#br0" timeOffset="51943.62">3021 14710 715 0,'-4'-1'365'0,"-1"-8"-112"15,4 0-34-15,2 2-57 16,4-1-21-16,2 4-30 16,2-2-14-16,3 4-35 15,3 2-20-15,4 0-25 16,1 2-7-16,6 2-7 15,0 0-1-15,-3 2-2 16,3 2-22-16,-8 3-74 16,-2 0-66-16,-1 2 95 15</inkml:trace>
  <inkml:trace contextRef="#ctx0" brushRef="#br0" timeOffset="52258.94">3027 14981 591 0,'0'1'372'15,"5"-1"-30"-15,7 0-125 16,4 0-27-16,4-3-44 15,3 0-29-15,-1 1-45 16,0 2-24-16,2 4-37 16,-5-1-5-16,1 6-2 15,-2-2-2-15,-8 0 0 16,2 3-1-16,-4-1-9 16,0 0-16-16,0-3-64 15,0 1-74-15,-3-2 101 16</inkml:trace>
  <inkml:trace contextRef="#ctx0" brushRef="#br0" timeOffset="52571.81">3027 15204 908 0,'0'3'400'16,"3"-2"-202"-16,1 2-36 0,-4-3-38 15,0 0-18-15,0 0-19 16,12 4-1-16,4-1-8 16,30 3-9-16,-28-11-18 15,3 3-15-15,-1 2-25 16,-2 0-5-16,5 1-5 15,-2-1-9-15,7-4-61 16,2-2-67-16,4-6-406 16,3-2 363-16</inkml:trace>
  <inkml:trace contextRef="#ctx0" brushRef="#br0" timeOffset="53238.68">3748 14672 893 0,'-3'-3'397'0,"1"0"-210"16,1 1-62-16,0 1-81 15,-1 0-20-15,1 0-16 16,0-1 1-16,0 1 9 16,0 0 8-16,0 1 11 15,-1 0 2-15,2 0-11 16,-1 0-8-16,0 0-13 16,0 0-3-16,-1 0-2 15,1 0 0-15,0 0 11 16,0 0 8-16,0 0 20 15,0 0 5-15,1 0 1 16,-2 0-3-16,1 0-8 16,-2 4-1-16,-4 5 4 15,-10 6 2-15,-36 30 1 16,30-25 0-16,0 6 1 0,-1 2 0 16,1 6-2-16,0 1-6 15,4 8-14-15,2 0-6 16,6 6-10-16,1 0-3 15,6 1 0-15,4-4-1 16,6-3-1-16,4-7-1 16,7-7 0-16,1-6 1 15,2-8-5-15,-3-1-17 16,3-8-81-16,2-1-59 0,1-8-209 16,2-3 228-1</inkml:trace>
  <inkml:trace contextRef="#ctx0" brushRef="#br0" timeOffset="53829.7">4122 14858 732 0,'-3'-4'347'0,"-2"1"-137"15,-1 2-42-15,-6-3-53 16,1 3-15-16,-6 2-9 15,-5 1-1-15,1 7 10 16,0 3 0-16,3 4-14 16,-2 4-11-16,0 6-33 15,2 4-11-15,5 5-14 16,2 3-4-16,5 1-6 16,3 2-2-16,6-3 0 15,4-3 1-15,8-5 3 16,3-5 1-16,2-9 1 15,5-7-1-15,3-1 0 16,0-6-2-16,6-7-7 16,0-2-20-16,1-13-102 15,-4-2-86-15,-4-4 122 16</inkml:trace>
  <inkml:trace contextRef="#ctx0" brushRef="#br0" timeOffset="54237.15">4419 14575 1126 0,'10'1'490'0,"4"14"-253"16,6 3-39-16,5 14-55 16,1 5-20-16,1 12-41 15,-3 5-10-15,-4 6-28 16,-4 6-13-16,-8 1 3 16,-8 5 7-16,-14 1 17 15,-8-6 8-15,-10-1-4 16,-2-3-11-16,-3-5-21 15,-3 5-11-15,-3-8-12 16,1-7-5-16,-2-9-19 16,0-9-16-16,5-11-34 15,3-4-17-15,6-6-28 16,8 0-19-16,9-3-95 16,3-1 46-16,-1-9 98 15</inkml:trace>
  <inkml:trace contextRef="#ctx0" brushRef="#br0" timeOffset="56983.7">4984 14857 1002 0,'-2'2'473'0,"1"-4"-196"0,2 2-83 15,-1 0-108-15,0 0-31 16,9 1-37-16,10 2-5 15,37 10 1-15,-20-5 2 16,10-3 0-16,1 3-2 16,-1 0-5-16,-3 1-4 15,-5 2-3-15,-3-2-24 16,-7 1-111-16,-2 2-106 16,-6 1 141-16</inkml:trace>
  <inkml:trace contextRef="#ctx0" brushRef="#br0" timeOffset="57263.95">5223 15103 1055 0,'-7'10'487'15,"7"-1"-212"-15,-1-3-144 16,9 1-26-16,4-4-15 15,-4-2 5-15,9-3 8 16,4-1-8-16,5-4-35 16,6 2-20-16,-1 0-28 15,-2 2-6-15,-1 2-10 16,-4 1-13-16,-1 0-40 16,0-1-31-16,0 0-102 0,-1-1-68 15,-5 1 161 1</inkml:trace>
  <inkml:trace contextRef="#ctx0" brushRef="#br0" timeOffset="57942.86">6199 15073 766 0,'0'-1'472'15,"2"0"-60"-15,2 0-86 16,1-1-29-16,-4 1-64 16,2 0-35-16,-2 1-71 15,5 1-31-15,-3 1-46 16,1 6-20-16,3 9-15 16,-4 28-3-16,-8-32-6 15,6-1-1-15,2-2-4 16,-3-1-4-16,0-5-39 15,-6-2-35-15,4-2-113 16,2 0-73-16,0-1-184 16,0 0 268-16</inkml:trace>
  <inkml:trace contextRef="#ctx0" brushRef="#br0" timeOffset="58301.94">6583 14603 814 0,'7'-10'480'0,"-5"2"-48"0,-2 5-219 16,0 2-52-16,-4 5-43 15,3-4-9-15,0 0-1 16,-6 18-3-16,-18 37-22 16,13-21-18-16,1 15-36 15,-2 1-11-15,0 12-12 16,-3 4-2-16,2-3-6 16,-3 5-9-16,4-9-17 15,4-7-11-15,3-8-24 16,3-6-16-16,2-16-36 15,1-3-31-15,3-15-98 16,1-4-89-16,0-7 212 16</inkml:trace>
  <inkml:trace contextRef="#ctx0" brushRef="#br0" timeOffset="58811.16">7071 14634 1200 0,'-7'-3'523'0,"-7"2"-280"16,2 2-88-16,-8 8-79 16,-4 4-17-16,-4 10 2 15,-1 6 10-15,2 11 2 16,1 4-15-16,6 10-29 16,2 2-13-16,5 12-14 0,4 3-2 15,6-2 0-15,4 0-1 16,6-12-3-16,1-9-9 15,5-17-40-15,2 1-32 16,4-16-96-16,3-5-52 16,-2-5 145-16</inkml:trace>
  <inkml:trace contextRef="#ctx0" brushRef="#br0" timeOffset="59214.45">7311 14742 730 0,'-5'9'436'0,"-1"-5"-25"16,0 7-137-16,-7 6-152 15,5 4-36-15,-4 9-59 16,-6-4-6-16,0 2 15 16,-5 1 9-16,6-1 7 15,11-1-1-15,6-7-1 0,8-1-2 16,8-3-5-16,2 0-3 15,2-3-19-15,1-3-10 16,7-6-41-16,-3-2-25 16,8-5-74-16,-5-4-46 15,-2-1-123-15,-3-4-184 16,-7 1 319-16</inkml:trace>
  <inkml:trace contextRef="#ctx0" brushRef="#br0" timeOffset="59470.01">7510 14791 795 0,'-1'5'539'16,"-5"-1"27"-16,-2 5-298 16,0 4-70-16,-3 8-95 15,-1 9-35-15,0 6-40 16,-3 7-10-16,-4 5-4 15,0 1-2-15,-1 6-2 16,1 2-2-16,8-1-28 16,4-5-26-16,6-10-82 15,3-5-40-15,3-11-90 16,3-6-92-16,2-7 236 16</inkml:trace>
  <inkml:trace contextRef="#ctx0" brushRef="#br0" timeOffset="59883.61">7797 14938 896 0,'-4'-10'414'0,"1"10"-188"16,-7 1-91-16,-5 12-81 15,-1 0 3-15,-4 8 21 16,-3 4 13-16,4 5-2 16,-4 3-13-16,4 5-33 15,3-1-15-15,1 2-20 16,9-1-5-16,9-9-1 16,6 1 1-16,4-14 10 15,10-4 6-15,0-12 9 16,1-4 4-16,3-15 4 15,-5-6 0-15,-5-6-1 16,-1-7-2-16,-4-1-2 16,-3-2-1-16,-9 0-6 15,-9 0-5-15,-3 9-10 16,-2 4-5-16,3 16-9 16,0 4-17-16,0 8-64 0,4 8-54 15,2 5-193-15,1 8 208 16</inkml:trace>
  <inkml:trace contextRef="#ctx0" brushRef="#br0" timeOffset="60266.35">8241 14987 1115 0,'3'-15'570'0,"-3"7"-181"16,-6 2-133-16,-1 6-177 16,1 10-36-16,-8 10-40 15,-5 2-2-15,-4 10 5 16,-10-1 6-16,7 7 22 16,4-1 11-16,10-4 7 15,10-6-2-15,11-5-21 16,6-5-9-16,8-8-6 15,2-9-1-15,-2-11 1 16,-3-8 0-16,-9-11-4 16,-3-3-1-16,6-5-2 15,-7-3-1-15,-5 3-2 16,1 4-3-16,-12 8-33 16,-1 6-32-16,2 8-105 0,-9 2-67 15,5 9-169-15,-4-2 242 16</inkml:trace>
  <inkml:trace contextRef="#ctx0" brushRef="#br0" timeOffset="60703.06">8473 14651 1139 0,'14'-5'522'16,"0"1"-213"-16,-1 4-208 15,-1 0-64-15,2 9-17 16,0 2 13-16,1 7 33 16,0 6 16-16,-1 6 0 15,-3-3-14-15,-3 8-31 16,-3 4-15-16,0 9-14 16,-6 9-2-16,-10 7-1 15,-4 2-1-15,-12 3 0 0,3 2-2 16,-1-2-1-16,1-1 0 15,-3-3-3-15,-1-6 0 16,-1-6-22-16,-3-4-30 16,-6-11-108-16,1-3-103 15,-6-14 162-15</inkml:trace>
  <inkml:trace contextRef="#ctx0" brushRef="#br0" timeOffset="63359.32">9431 14849 1235 0,'-1'-7'511'0,"-1"5"-316"0,2 2-76 16,-2 0-62-16,1 0-31 15,0 8-18-15,-2 18-4 16,-10 41-2-16,8-20 1 16,3 12-2-16,0 3 1 15,2 3-27-15,0 0-31 16,1-6-82-16,-1-9-73 0,1-15 129 16</inkml:trace>
  <inkml:trace contextRef="#ctx0" brushRef="#br0" timeOffset="63555.21">9258 15117 786 0,'-24'0'481'0,"18"3"-16"16,6 6-209-16,7 1-132 16,6-1-31-16,8 2-25 15,7-1-12-15,12-1-25 16,3 2-5-16,2-2-33 15,-1-1-26-15,0-3-115 16,1 1-120-16,-2-7 164 16</inkml:trace>
  <inkml:trace contextRef="#ctx0" brushRef="#br0" timeOffset="63854.93">10144 15337 1464 0,'2'-6'664'0,"1"-1"-318"0,-4 6-188 15,-5 1-40-15,0 2-83 16,-5 3-22-16,4-2-13 16,2 2-11-16,-2-1-39 15,5 0-40-15,2 3-93 16,3-4-53-16,13-3 144 16</inkml:trace>
  <inkml:trace contextRef="#ctx0" brushRef="#br0" timeOffset="64283.46">10625 14909 799 0,'5'-23'463'0,"0"5"-81"16,-5 5-161-16,0 3-23 15,-6 4-44-15,-5 4-15 16,-5 5-35-16,-3 7-29 0,-1 12-45 16,-3 6-14-16,7 13-12 15,2 7-1-15,10-1-1 16,4 1-1-16,8-9 0 15,5-7 0-15,14-13 0 16,2-10 2-16,5-12 2 16,0-8 1-16,-9-11 0 15,-1-3-1-15,-8-6-2 16,2 0 0-16,-11 3-2 16,-4 1-1-16,-10 6-20 15,-10-2-20-15,-5 6-67 16,-1 0-39-16,4 9-134 15,4 8-92-15,8 4 238 16</inkml:trace>
  <inkml:trace contextRef="#ctx0" brushRef="#br0" timeOffset="64605.17">11021 14721 823 0,'19'-5'474'16,"-6"-1"-65"-16,-2 4-138 15,-6 5-135-15,-5 8-39 16,-6 5-44-16,-6 5-12 16,-3 5-7-16,-5 2 5 0,4 7 3 15,2-5-4-15,7 9-13 16,7-2-9-16,5-3-11 15,10 1-2-15,8-10-5 16,7-5-3-16,9-9-17 16,1-8-7-1,-3-11-51-15,0-1-36 0,-4-7-123 16,-4-1-132-16,2-1 238 16</inkml:trace>
  <inkml:trace contextRef="#ctx0" brushRef="#br0" timeOffset="64848.96">11369 14707 786 0,'3'0'526'16,"3"0"-16"-16,-2 7-228 0,-3 6-63 16,-2 11-115-16,-6 6-38 15,-6 8-33-15,-3 9-6 16,-7 7-6-16,-5 5-1 15,3 10-7-15,-3 0-3 16,5 3-7-16,0-3-3 16,10-8-50-16,7-8-48 15,4-13-99-15,7-10-63 16,6-18-141-16,10-6 247 16</inkml:trace>
  <inkml:trace contextRef="#ctx0" brushRef="#br0" timeOffset="65172.93">12010 14684 1188 0,'-1'-10'553'0,"-16"1"-261"16,-4 8-69-16,-12 12-112 15,-3 10-35-15,-8 17-26 16,-2 4-5-16,10 12-1 16,7 8 4-16,10 7 1 15,6 7-4-15,5 7-15 16,-2-2-12-16,9-4-13 16,4-6-2-16,8-18-3 15,3-6-2-15,7-14-33 16,5-9-20-16,2-8-44 0,7-5-30 15,-4-8-74-15,-3-1-58 16,-5-7 164-16</inkml:trace>
  <inkml:trace contextRef="#ctx0" brushRef="#br0" timeOffset="66063.84">12422 14993 1324 0,'-11'-7'592'0,"-6"-2"-314"16,-7-2-92-16,-6 1-129 15,-1 0-30-15,4 5 2 16,4 3 5-16,4 5 4 16,8 2-1-16,6 2-21 15,-2 3-8-15,8-2-5 16,-1 2-1-16,4 6-1 15,-1 2-1-15,8 8 0 16,-1-1 1-16,11 3-1 16,-1 3 1-16,2 1 0 15,2 2 0-15,-8-5 0 16,-1 2 1-16,-9-7 1 16,-6 0 1-16,-13-2 1 15,-3-2 1-15,-7 3-2 16,-5-6 0-16,-2-5-2 15,0 0-1-15,6-9-1 0,4 3 0 16,8-5 0-16,8-2 0 16,9-6 0-16,8-7 0 15,9-7 2-15,1-7 3 16,6-9 6-16,3-3 0 16,5-6-2-16,-3-1-2 15,-4-1-4-15,-6 1-2 16,-2 3 0-16,-3 6 0 15,-3 10-2-15,-4 7-6 0,-6 10-57 16,-3 6-58-16,-7 8-212 16,1 8 208-16</inkml:trace>
  <inkml:trace contextRef="#ctx0" brushRef="#br0" timeOffset="66444.98">12802 15078 726 0,'1'-13'448'0,"5"-3"1"15,-2 1-251-15,-4 1-151 16,-4-1-5-16,-11 6 1 16,-1 1 10-16,-4 8 25 15,3 2-5-15,-1 10-17 16,-3 5-13-16,5 7-28 0,-5 4-6 15,3 7-7-15,6 4 0 16,1 0-1-16,8-2 1 16,12-4 9-16,5-8 7 15,8-7 8-15,2-8 1 16,3-16-6-16,-3-5-6 16,3-14-4-16,-2-4 3 15,-7-8 0-15,-1-2-1 16,-15 2-3-16,0 3-4 15,-9 10-4-15,-4 4-4 0,0 12-76 16,-5 3-90-16,7 9-381 16,7 5 353-16</inkml:trace>
  <inkml:trace contextRef="#ctx0" brushRef="#br0" timeOffset="66848.05">13153 15091 1352 0,'-1'-7'563'15,"-6"-1"-338"-15,-9 1-115 16,2 5-88-16,-6 2-18 16,3 6-6-16,-5 6-2 15,3 11 4-15,4 3 2 16,9 6 2-16,6-1 0 16,8-6 2-16,10-2 0 15,7-11 1-15,1-4 0 16,8-11-2-16,-4-6 0 0,-4-12-1 15,-3-4 1 1,-10-4 2-16,-6-3 1 0,-1 0-1 16,-5 2-1-16,-4 4 2 15,3 5-23-15,-9 8-154 16,6 5 124-16</inkml:trace>
  <inkml:trace contextRef="#ctx0" brushRef="#br0" timeOffset="67158.72">13449 14761 996 0,'26'15'576'0,"4"-5"-80"0,-3 9-233 15,2 7-196-15,-3 5-31 16,-4 5-12-16,4 2 15 15,-6 5 33-15,0 2 6 16,-1 10 4-16,-4 2-8 16,-8 6-20-16,-6 0-3 15,-8 1-12-15,-2 2-9 16,-14 3-13-16,-6 1-3 16,-9-1-5-16,-12-1-3 15,2-9-6-15,-2-3-19 16,3-7-66-16,0-7-53 15,1-1-162-15,7-1 185 0</inkml:trace>
  <inkml:trace contextRef="#ctx0" brushRef="#br0" timeOffset="68843.72">14605 14951 723 0,'63'-45'352'15,"-56"36"-105"-15,0 4-163 16,0-4-35-16,-5 1-28 16,0 1-2-16,-2-7 24 15,0 6 13-15,1-3 25 16,-2 0 3-16,-2 7-20 16,3 4-14-16,-4 8-27 15,4 7-10-15,5 10-12 16,-1 6 0-16,3 11 1 15,-2 2 0-15,-2 9 1 16,3 0-1-16,-6-3 0 16,0-2-1-16,1-8-15 15,-2-6-35-15,2-9-162 16,0-6 142-16</inkml:trace>
  <inkml:trace contextRef="#ctx0" brushRef="#br0" timeOffset="69075.42">14477 15103 1198 0,'12'-2'518'15,"16"1"-287"-15,7 1-70 0,5 4-86 16,4 4-34-16,-1-1-36 15,0 0-3-15,2-4-16 16,-5-3-24-16,4 0-81 16,-6-3-73-16,0 3 117 15</inkml:trace>
  <inkml:trace contextRef="#ctx0" brushRef="#br0" timeOffset="70215.53">15512 15266 524 0,'0'0'310'0,"0"0"-35"16,0-1-164-16,0 0-45 16,0 1-13-16,0-1 16 15,0 1 61-15,0-1 29 16,0 0 26-16,0-1-5 16,0 1-44-16,0 1-27 15,0 0-51-15,0 0-21 16,0 0-21-16,0 0-7 0,0 0-5 15,0 0-2-15,0 0-3 16,0 5-9-16,0-4-31 16,0 0-32-16,0 0-117 15,0 2-89-15,0 4 171 16</inkml:trace>
  <inkml:trace contextRef="#ctx0" brushRef="#br0" timeOffset="71009.93">15951 14998 681 0,'31'-66'426'0,"-31"49"-25"0,-1-1-102 16,-6 3-117-16,-5 2-25 15,-6 10-39-15,-2 7-12 16,-7 8-25-16,-2 3-11 16,0 6-18-16,2 3-12 15,0 11-24-15,2 3-5 0,8 7-7 16,6 2-1-1,14-4-2-15,9-1 0 0,11-10 0 16,3-6 0-16,5-13-1 16,1-9-1-16,0-10 1 15,-3-8 0-15,-1-11-7 16,-4-5-14-16,-2-11-43 16,-3-1-29-16,-8 1-74 15,-3-3-65-15,0 8 149 16</inkml:trace>
  <inkml:trace contextRef="#ctx0" brushRef="#br0" timeOffset="71347.27">16226 14796 1358 0,'26'4'599'0,"11"0"-298"0,6 0-98 15,1 3-98-15,1 2-41 16,-14 2-45-16,-5 3-11 16,-17 5-3-16,-6-2 2 15,-14 5 5-15,-7 4 1 16,-8-1-3-16,-4 6-1 16,4-1-4-16,4-4-2 15,10 1 0-15,6-2-1 16,14 1-1-16,7-2 1 15,12-5-2-15,1-1 0 0,6-6-4 16,-1-5-12-16,1-7-41 16,1-5-41-16,0-9-140 15,0-1-105-15,0-8 212 16</inkml:trace>
  <inkml:trace contextRef="#ctx0" brushRef="#br0" timeOffset="71734.23">17200 14436 1361 0,'9'-11'597'0,"-6"9"-324"0,-3 2-72 16,-3 3-141-16,2-3-17 15,-2 1-8-15,-19 16 11 16,-47 40 41-16,30-21 11 16,-5 16-8-16,-2 11-14 15,9 12-40-15,6 10-18 16,13 7-15-16,8-5 0 16,14 2-2-16,4-8 1 15,8-15-1-15,0-6 0 16,5-19 0-16,-1-8-1 15,0-13-2-15,1-6-2 0,-3-9-6 16,-2-4-3-16,-3-7-15 16,3-3-13-16,-6 2-33 15,2-3-19-15,-4 2-50 16,-3 4-32-16,-2-3-156 16,1 7 209-16</inkml:trace>
  <inkml:trace contextRef="#ctx0" brushRef="#br0" timeOffset="82096.7">17365 14658 378 0,'-2'-1'220'15,"1"-1"-2"-15,1-2-26 16,0 2-16-16,0-2-2 0,0 2-18 15,0-3-9-15,0 0-22 16,0 3-12-16,0 1-34 16,0 0-6-16,0 0-22 15,0 0-8-15,0 1-6 16,3 12-11-16,-2 16-14 16,-2 42-4-16,-2-26-4 15,1-3-1-15,0 0 0 16,-5-1-1-16,1-5-1 15,0-3 0-15,2-2-5 16,1-7-15-16,-1-8-41 16,1-4-26-16,0-6-50 15,3-2-13-15,0-2-30 16,0-1-44-16,0 0 149 16</inkml:trace>
  <inkml:trace contextRef="#ctx0" brushRef="#br0" timeOffset="82589.45">17670 14653 540 0,'2'0'329'15,"0"0"-18"-15,-2 1-116 16,-1-1-32-16,0 0-44 16,-1 2-28-16,-10 19-38 15,-38 28-6-15,27-25-11 16,8 0-8-16,1-6-9 16,9 2-5-16,8-6-6 15,5-1 4-15,7-3 8 16,6 0 3-16,0-1 1 15,5 0-4-15,1 0-11 16,2 0-4-16,-6-4-12 0,-6-2-25 16,0-2-108-16,-8-4-114 15,5 2 154-15</inkml:trace>
  <inkml:trace contextRef="#ctx0" brushRef="#br0" timeOffset="82975.35">17852 14652 859 0,'0'0'414'0,"0"0"-140"16,0 0-54-16,-1 0-67 16,0 0-27-16,-2 11-50 15,-3 16-17-15,-12 32-23 16,4-25-5-16,2 8-10 15,-3 2-3-15,2 7-8 16,-3 4-4-16,-2 1-12 0,1-3-30 16,5-6-49-16,7-4-30 15,2-10-66-15,-2-7-18 16,5-13-157-16,1-1 227 16</inkml:trace>
  <inkml:trace contextRef="#ctx0" brushRef="#br0" timeOffset="83370.34">18086 14827 971 0,'-4'-2'440'16,"-5"0"-192"-16,-7 4-147 15,-4 5-26-15,0 6-36 16,3 3-10-16,-1 4-8 16,4 5-2-16,5 5-6 15,4 1-3-15,9 2-5 16,3-2 0-16,9-7 1 16,4-5 1-16,2-7 4 15,3-4 2-15,4-9 2 16,-4-4-1-16,1-9-1 15,-4-5-3-15,-9-6-2 16,-2-2-1-16,-8-4-3 16,-1 0-1-16,-3 0-1 0,1 1 0 15,-8 2-2-15,-3 4-1 16,3 8-24-16,0 6-28 16,10 8-164-16,0 5-141 15,2 3 220-15</inkml:trace>
  <inkml:trace contextRef="#ctx0" brushRef="#br0" timeOffset="83761.97">18398 14881 854 0,'-5'0'365'0,"-5"5"-195"16,-2 7-60-16,-8 11-41 16,0 2-12-16,2 8-17 15,-2-2-7-15,9-2-3 16,0-3 5-16,8-9 16 16,3 0 5-16,9-8 4 15,4-1 6-15,8-8 10 16,-1-3 2-16,3-8-10 15,-2-5-10-15,-4-4-26 0,-3-2-11 16,-3-2-12 0,-3 0-4-16,-6 3-2 0,-2 1-1 15,-7 1-2-15,-1 4-3 16,2 2-26-16,-2 1-24 16,0 3-72-16,1-1-51 15,1 4-148-15,2 1-95 16,4 2 263-16</inkml:trace>
  <inkml:trace contextRef="#ctx0" brushRef="#br0" timeOffset="85015.49">18725 14583 77 0,'-1'0'29'0,"0"0"-22"0,0 0 0 15,0 0 37-15,0 0 36 16,0 0 75-16,1 0 22 16,-2 0 6-16,2 0-22 15,0 0-55-15,0 0-26 16,0 0-38-16,0 0-11 15,-1 0-11-15,0 0 4 16,-1 0 10-16,2 0 9 0,0 0 12 16,0 0 2-16,0 0-3 15,0 0-5-15,0 0-8 16,0 0-2-16,4 2-2 16,3 6 4-16,11 6 7 15,24 29 0-15,-26-21-1 16,7 2-1-16,0 6-6 15,0 2-4-15,-4 2-10 16,-3-1-6-16,0 0-12 16,0 2 2-16,-2 1 20 15,-2 1 12-15,-4 1 16 16,-4 1 2-16,-5-3-13 16,-6 0-7-16,-5-3-16 15,-1-1-6-15,-3-3-10 16,0 1-4-16,1-3-1 15,-4-2 0-15,3-1-2 0,-3-5 2 16,0 0-2-16,0-5 2 16,-1-5 0-16,2 0-1 15,4-2 0-15,0 1 0 16,3 0-1-16,3-3 0 16,-3-3 0-16,6-1-1 15,-3-1 0-15,4 4-1 16,2 3-1-16,-3-3-2 15,3 2-7-15,-7-4-2 16,3 1-3-16,6 3 0 0,-5-1 1 16,3 2-5-1,-3-3-24-15,-5 0-22 0,6-2-46 16,1 1-19-16,-4-1-26 16,5 4-11-16,-1-1-47 15,0-2-17-15,3 1-48 16,0-4 159-16</inkml:trace>
  <inkml:trace contextRef="#ctx0" brushRef="#br0" timeOffset="86565.03">19407 14754 977 0,'-32'13'480'0,"32"-16"-175"16,3-2-51-16,7 1-90 15,-1 2-29-15,10-1-32 16,5 3-20-16,8 3-34 16,5 0-13-16,6 0-22 15,1 0-5-15,-1 3-5 16,-3 0-2-16,-11 4-2 0,-6-2-2 15,-1-1-28 1,-6-2-28-16,4 2-95 0,0 0-81 16,-8 2 144-16</inkml:trace>
  <inkml:trace contextRef="#ctx0" brushRef="#br0" timeOffset="86807.22">19587 14995 861 0,'12'-2'484'15,"8"1"-115"-15,4 2-120 16,7-1-55-16,4 6-91 16,-4-1-34-16,11 3-51 15,-5 0-12-15,3-1-6 16,1 0-4-16,-1-4-19 15,-2 1-27-15,3-4-95 16,2 0-91-16,-1-4 145 16</inkml:trace>
  <inkml:trace contextRef="#ctx0" brushRef="#br0" timeOffset="87229.76">20826 14616 764 0,'12'-18'481'0,"0"2"-4"16,-8 0-298-16,-6 4-67 16,-11 0-71-16,-10-1-15 15,-6 3 27-15,-10-2 13 16,2 6 17-16,-1 1-3 15,-9 8-31-15,6 7-16 0,-1 7-19 16,4 2-7-16,19 4-5 16,7 1-1-16,13 2-1 15,8 5 1-15,18 6 1 16,5 3 1-16,3 5 0 16,4 0-1-16,-13-3 0 15,-11-3-1-15,-8-2 2 16,-11-3 0-16,-7-2 1 15,5-1 1-15,-15-8-2 16,-2-3-2-16,-4-4-14 16,-4-4-14-16,2-3-42 15,8-2-33-15,3-3-110 16,5-3-97-16,6-6 195 16</inkml:trace>
  <inkml:trace contextRef="#ctx0" brushRef="#br0" timeOffset="87627.76">20511 14386 739 0,'-5'-10'422'0,"4"-3"-87"0,-1 4-147 15,-1 1-52-15,2 6-36 16,0 2-3-16,1 2-14 16,0-2-6-16,0 0-16 15,0 0-7-15,2 23-11 16,4 38-8-16,-1-19-17 16,-4 11-7-16,-1 5-4 15,-4 5-2-15,0 10-1 16,-1-4-1-16,0 1-2 15,1-1 0-15,1-10-4 16,0 0-6-16,-3-12-11 16,3-2-6-16,2-12-26 15,3-5-13-15,4-6-25 16,0-10-17-16,0-6-73 16,1-5-66-16,0-8 157 15</inkml:trace>
  <inkml:trace contextRef="#ctx0" brushRef="#br0" timeOffset="88121.67">21201 14484 980 0,'-4'10'526'0,"2"5"-106"15,-5 18-271-15,-6 7-72 16,-5 9-58-16,-8 5-11 16,0 3-1-16,-4 2-1 15,10-6 0-15,5-2-2 16,3-9-40-16,4-3-61 16,5-9-178-16,3-3 173 15</inkml:trace>
  <inkml:trace contextRef="#ctx0" brushRef="#br0" timeOffset="88529.22">21501 14639 294 0,'10'-8'256'0,"-10"4"52"15,-6-1-48-15,-9 4-98 16,-1 2-37-16,-6 8-24 16,2 4-6-16,1 12-17 15,0 5-5-15,7 9-28 16,4 4-6-16,8 5-6 15,8-2-8-15,8-4-11 16,3-5-4-16,7-14-5 0,0-4 1 16,3-13-1-16,4-5 0 15,-4-13 1-15,-3-6 1 16,-3-16-2-16,-4-5-1 16,-8-4-6-16,-2-2-14 15,-7-5-45-15,-5 3-41 16,-2 0-110-16,2 5-79 15,7 12 181-15</inkml:trace>
  <inkml:trace contextRef="#ctx0" brushRef="#br0" timeOffset="88994.79">22088 14668 991 0,'-12'16'446'0,"-15"5"-199"0,0 7-146 16,-3 5-102-16,2 6-11 16,4 6-2-16,3 1 2 15,10-1 35-15,7-5 24 16,13-7 16-16,9-8 7 16,15-10-18-16,7-10-17 15,7-20-4-15,0-9-5 16,-4-19 10-16,0-2 14 15,-9-4 14-15,-4 2 5 16,-26 14-4 0,-3 16-16-16,1 1-23 0,-12-49-9 15,-20 13-29-15,-13 7-24 0,-1 37-112 16,-5 8-64-16,-6 11 126 16</inkml:trace>
  <inkml:trace contextRef="#ctx0" brushRef="#br0" timeOffset="-102236.2">6420 15628 291 0,'-10'44'130'16,"6"-15"-49"-16,0 7 4 0,1 4 2 15,0 2-22-15,-2-6-31 16,3-2-6-16,0-3-3 16,-4-1-1-16,3-3-7 15,-2-4-3-15,-1-4-7 16,1 0-1-16,-1-3-2 16,0-1-1-16,0-3-4 15,3-1-29-15,3-5 22 16</inkml:trace>
  <inkml:trace contextRef="#ctx0" brushRef="#br0" timeOffset="-101920.33">6216 15852 412 0,'3'4'167'15,"-1"1"-68"-15,7 3-14 16,3 2 24-16,2-1 2 0,9 0-15 15,-2-6-9-15,10-2-27 16,6-1-17-16,-1-1-35 16,1-1-43-16,-2-4 24 15</inkml:trace>
  <inkml:trace contextRef="#ctx0" brushRef="#br0" timeOffset="-100583.64">6916 16088 1023 0,'0'27'424'0,"-2"-27"-265"15,1 0-42-15,1 1-53 0,-2-1-31 16,1 0-28-16,1 0-2 16,0 0-2-16,0 1-1 15,0 2-13-15,0-1-32 16,0 0-146-16,0-2-132 15,0 0 193-15</inkml:trace>
  <inkml:trace contextRef="#ctx0" brushRef="#br0" timeOffset="-99966.05">7556 15688 300 0,'6'-5'155'16,"-3"0"-20"-16,-3 4-39 16,-4 1 1-16,3 0-3 15,-1 0-15-15,-10 0 0 16,-12 0 9-16,-28 4 3 15,24-1-9-15,3 4-20 0,1 2-13 16,-1-1-22-16,3 6-7 16,6 0-9-16,1 4-4 15,10 4-4-15,5-3-2 16,5 2-1-16,5-2-1 16,8 2-2-16,4 2 0 15,5-4 1-15,2-1-1 16,2 0 2-16,1-1 1 15,-6 5 0-15,1-2 1 16,-10 4-1-16,-5 4 0 16,-9 3 0-16,-5 2 1 0,-11-1 2 15,-5-4 1-15,-10-7 1 16,0 0-1-16,-4-8 0 16,-1-2-1-16,7-4 0 15,1-7-1-15,6-9-3 16,7-5-3-16,6-12-5 15,8 0 0-15,11-3 2 16,4-5 3-16,11-1 4 16,1-4 1-16,3 1 4 15,1-3 0-15,0 4-2 16,-1 2 0-16,5 3-4 16,-2 7-2-16,-11 2-31 15,-3 1-20-15,-13 5-21 16,0 2-5-16,1 1 16 15,-2 6-4-15,-3 3 50 16</inkml:trace>
  <inkml:trace contextRef="#ctx0" brushRef="#br0" timeOffset="-99680.3">7868 15696 744 0,'7'3'362'16,"1"-5"-89"-16,-6 7-172 15,1 9-22-15,-7 16-32 16,-7 5-22-16,-5 7-17 16,-2-1-2-16,6-3-3 15,1-2 1-15,13-9-1 16,6-6 0-16,9-10 0 15,5-4-1-15,4-4-2 16,4-2 0-16,1 0-42 16,0-1-61-16,1-3 67 15</inkml:trace>
  <inkml:trace contextRef="#ctx0" brushRef="#br0" timeOffset="-99454.22">8200 15725 1159 0,'0'5'399'15,"3"20"-344"-15,-4 7-13 16,-5 19 15-16,-5 7 6 16,-9 3-20-16,-1 6-11 15,-3 9-19-15,-2 2-7 16,1 4-15-16,0-2-59 15,7-20-192-15,7-11 175 16</inkml:trace>
  <inkml:trace contextRef="#ctx0" brushRef="#br0" timeOffset="-99144.64">8756 15645 857 0,'-13'9'303'0,"-1"3"-252"16,0 5-45-16,-5 13-6 15,-6 6 0-15,-2 11 0 16,-8 7 3-16,-3 8 18 15,3 6 6-15,2 10 2 0,6 5-2 16,11 0-16-16,8-5-8 16,9-17-3-1,8-9 0-15,11-20-3 0,1-5-14 16,12-12-202-16,3-6 160 16</inkml:trace>
  <inkml:trace contextRef="#ctx0" brushRef="#br0" timeOffset="-98748.96">9131 15960 883 0,'6'-13'313'15,"-8"11"-261"-15,-4 4-16 16,-11 13 16-16,-10 6 4 0,2 11 5 16,-5 5 7-16,8 9-3 15,4 2-5-15,8 1-10 16,8-7 1-16,10-1 8 16,10-6 6-16,11-8 0 15,7-1-7-15,5-15-18 16,3-6-8-16,-5-12 0 15,-7-8 0-15,-9-9-4 16,-6-6-5-16,-9-2-13 16,-3-3-5-16,-11-4-5 15,-8-4-1-15,-5-4-18 16,-1 1-22-16,1 5-70 16,6 3-47-16,1 9-171 15,5 7 206-15</inkml:trace>
  <inkml:trace contextRef="#ctx0" brushRef="#br0" timeOffset="-98446.73">9513 15689 1039 0,'51'20'474'0,"5"3"-210"0,2 14-97 16,-24-6-13-1,1 1-31-15,17 34-21 0,-11 20-41 16,-17 3-10-16,-35 5-30 16,-13 7-6-16,-22-7-4 15,-6-7 1-15,-23-21 0 16,-13-13 0-16,-24-14-25 15,-7-6-70-15,-4-11 97 16,3 1-36-16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48:49.16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49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10-24T23:49:38.318"/>
    </inkml:context>
  </inkml:definitions>
  <inkml:trace contextRef="#ctx0" brushRef="#br0">2895 4802 831 0,'8'-106'349'15,"-8"86"-194"-15,1 2 11 16,-1 3-5-16,0 8-18 0,1 3-46 16,0 4-19-16,0 11-48 15,2 9-11-15,-1 11-8 16,-1 11-1-16,3 19-4 16,1 14-2-16,1 28-3 15,1 9 0-15,-3 2 0 16,0-6 0-16,-2-24 1 15,2-8 0-15,4-25 0 16,0-10 0-16,5-29 14 16,1-13 11-16,8-31 18 15,6-14 5-15,19-22-9 16,9-14-8-16,5-15-16 16,2-11-5-16,0-2-4 15,-3 6-1-15,-7 21-3 16,-5 19 0-16,-17 26-2 15,-6 12-2-15,-11 15-4 16,-3 4-9-16,-4 7-47 16,-1 2-67-16,6 15 80 15</inkml:trace>
  <inkml:trace contextRef="#ctx0" brushRef="#br0" timeOffset="833.45">3999 4969 917 0,'-11'3'412'15,"-12"0"-202"-15,-38 5-76 16,25 5-15-16,-5 13-12 15,-3 9-1-15,0 15-26 16,-2-3-14-16,6 11-24 16,1-2-10-16,16-4-14 15,12-2-5-15,19-13-2 16,14-9 3-16,14-19 16 16,7-9 9-16,2-19 10 15,4-13 2-15,-3-10-8 16,-3-6-5-16,-7-1-7 15,-10 10-1-15,-15 8 7 16,-6 11 6-16,-13 11-2 16,-6 5-4-16,0 13-16 15,-3 4-8-15,9 10-9 16,4 0-2-16,5 5-1 0,6-2-1 16,7 1-3-16,3 0-12 15,5 0-124-15,0-1-107 16,1-5-267-16,-3-6 298 15</inkml:trace>
  <inkml:trace contextRef="#ctx0" brushRef="#br0" timeOffset="1033.28">3999 5551 757 0,'-6'0'427'0,"6"-15"-75"16,7-7-32-16,11-10-82 15,5-7-26-15,16-4-41 16,5 4-25-16,5 5-59 15,0 5-30-15,-6 9-45 16,1 5-8-16,-5 7-4 16,0 4-19-16,-3 4-82 15,-7 0-75-15,4 2-278 16,0 6 286-16</inkml:trace>
  <inkml:trace contextRef="#ctx0" brushRef="#br0" timeOffset="1357.98">5254 4522 1031 0,'-22'-3'521'0,"-7"7"-208"0,-13 18-77 16,-7 14-30-16,-1 19-90 15,-2 5-28-15,7 17-54 16,7 6-15-16,13 13-15 16,7 8-1-16,18-2-2 15,8-6-1-15,13-17 1 16,4-10-1-16,5-21-8 15,2-4-28-15,5-20-172 16,3-14 145-16</inkml:trace>
  <inkml:trace contextRef="#ctx0" brushRef="#br0" timeOffset="1858.54">5751 4795 1151 0,'-8'-19'488'0,"-8"13"-322"16,-9 5-8-16,-14 14-50 16,-13 8-18-16,-1 15 5 15,-3 10-9-15,10 12-34 16,6 5-10-16,15 7-15 16,14-5-6-16,19-7-8 15,14-6-3-15,11-18-3 16,7-5-1-16,12-17-1 15,6-9-5-15,7-12-92 16,5-10-103-16,2-8 122 16</inkml:trace>
  <inkml:trace contextRef="#ctx0" brushRef="#br0" timeOffset="2131.94">6085 4479 1330 0,'26'23'623'0,"6"8"-317"0,2 21-72 15,-8 12-49-15,-14 16-86 16,-6 14-26-16,-6 20-41 16,-4 7-8-16,-13 9-8 15,-12-3-2-15,-17-12 0 16,-5-9-1-16,-3-8-9 15,-2-7-2-15,-4-13-11 16,-1-3-14-16,-9-12-60 16,-11-8-61-16,-3-10 89 15</inkml:trace>
  <inkml:trace contextRef="#ctx0" brushRef="#br0" timeOffset="5024.34">7105 4880 914 0,'106'-6'349'0,"-88"-1"-261"0,3 1 1 16,5 3-28-16,2 1 8 15,11-1 1-15,-3-3 1 16,8 2-10-16,1-4-14 15,8 3-22-15,10 1-8 16,-5-2-10-16,2 2-2 16,-12 0-2-16,-7 2 3 0,-5 5-149 15,-10 3-284-15,-4 7 286 16</inkml:trace>
  <inkml:trace contextRef="#ctx0" brushRef="#br0" timeOffset="5311.04">7238 5248 803 0,'15'-1'405'0,"8"-3"-126"16,11 1-7-16,9-5-51 15,0 1-30-15,11-1-63 16,2 3-30-16,-6 6-60 0,7 3-17 16,-9 5-14-16,-2-3-1 15,-9 0-3-15,-7-3-3 16,2 3-35-16,-5-1-41 16,2 2-129-16,-3-3-123 15,-4 3 204-15</inkml:trace>
  <inkml:trace contextRef="#ctx0" brushRef="#br0" timeOffset="6150.29">8965 4383 934 0,'0'0'444'0,"4"0"-159"0,2 0-40 16,-6 0-45-16,29 0-31 16,55 1-49-16,-28-5-24 15,12-4-34-15,6 1-14 16,3 0-22-16,6 3-10 15,3 1-10-15,-7 1-1 16,-8 3-4-16,-5 3-3 16,-18 3-47-16,-8 2-46 15,-13 2-120-15,-9 0-65 16,-15 1 169-16</inkml:trace>
  <inkml:trace contextRef="#ctx0" brushRef="#br0" timeOffset="6804.12">9172 4409 629 0,'-28'3'365'16,"3"3"-71"-16,-2 3-69 15,4-2-22-15,13 2-39 16,0-2-17-16,6-1-40 16,4 2-18-16,14-3-13 15,-8-1-1 1,2-1-9-16,27 13-6 0,16 6-23 0,4 2-12 16,-16-1-13-16,4-1-4 15,-5-3-1-15,3-1-1 16,-3 0-2-16,-5 1 0 15,-8 1 0-15,-5-4-1 16,-11-1 2-16,-9-1 1 16,-8 3 0-16,-12 1 0 15,-12 6-1-15,-9 5-2 0,-13 4 0 16,-1 5-1-16,-9 4-1 16,-3 4 0-1,2 3 0-15,4-1 0 0,13-1 0 16,8-6 0-16,16-5-1 15,6-3 0-15,17-8 0 16,6-3 0-16,13-5 5 16,6-1 3-16,14-5 6 15,6-2 7-15,16-3 15 16,2-2 3-16,7-4 0 16,6 0-4-16,-3-2-17 15,-1 0-4-15,-5 2-7 16,-7-1-2-16,-6 1-2 15,-2 1-1-15,-26 0 0 16,-1 0 0-16,-11-1-1 16,-11 1-1-16,10-1-6 15,-12 0-7-15,-7 0-33 16,5-1-25-16,1 1-79 0,0-1-62 16,0 0-176-16,-1 1 238 15</inkml:trace>
  <inkml:trace contextRef="#ctx0" brushRef="#br0" timeOffset="7884.66">8899 5692 1125 0,'-17'-80'525'16,"25"68"-237"-16,-8 11-137 15,-4 3-53-15,-6 17-41 16,-6 5-8-16,0 7-7 16,3 3-8-16,6 1-16 15,4-5-7-15,11-1-4 16,4-3-1-16,7-1-1 15,4 1 0-15,5-9-3 16,-5-4 1-16,5-13-36 16,4-2-60-16,-1-12-210 15,5-6 195-15</inkml:trace>
  <inkml:trace contextRef="#ctx0" brushRef="#br0" timeOffset="8090.45">9179 5612 1081 0,'-6'2'491'16,"-6"12"-231"-16,-1 7-49 16,-7 7-79-16,-1 7-31 0,-1 6-39 15,1 5-16-15,5 5-22 16,1-2-7-16,11 3-13 16,2-1-4-16,2-12-24 15,5-2-38-15,1-13-123 16,1-7-132-16,-2-7 196 15</inkml:trace>
  <inkml:trace contextRef="#ctx0" brushRef="#br0" timeOffset="8458.93">9463 5872 817 0,'4'11'415'0,"-4"5"-124"0,-4 7-52 16,-7 7-61-16,-3 6-26 15,0-1-35-15,2-2-20 16,7-8-31-16,4-4-8 16,8-10-6-16,8-6-2 15,4-6-2-15,3-10-8 0,1-5-16 16,0-3-7-16,1-1-13 16,2 5-2-16,-4-2-20 15,-2 2-30-15,-9 2-103 16,-5 2-85-16,-6 4 142 15</inkml:trace>
  <inkml:trace contextRef="#ctx0" brushRef="#br0" timeOffset="8746.04">9701 6053 853 0,'0'20'395'0,"-6"8"-179"15,-4-4-34-15,3-2-66 16,1-6-19-16,10-10-6 16,10-6-7-16,6-11-13 15,-1-7-11-15,-1-3-33 16,-1 2-12-16,-4 7-8 0,0 6-2 16,-13 13 11-16,-3 7 3 15,-8 11 1-15,-1 4-1 16,5 0-13-16,-1-3-4 15,7-8-11-15,6-6-29 16,3-15-128-16,8-8-132 16,9-12 181-16</inkml:trace>
  <inkml:trace contextRef="#ctx0" brushRef="#br0" timeOffset="8973.34">10064 5684 1314 0,'-5'1'551'0,"-3"10"-323"16,-1 4-45-16,-3 10-68 15,1 4-23-15,-1 11-33 16,0 6-19-16,0 9-27 16,1 3-4-16,4-4-7 15,3-3-5-15,0-9-58 16,10-5-43-16,0-11-196 15,5-6 188-15</inkml:trace>
  <inkml:trace contextRef="#ctx0" brushRef="#br0" timeOffset="9293.98">10179 6056 688 0,'-8'21'423'0,"-4"-3"-1"16,3 7-265-16,5-3-42 16,8-3-63-16,5-3-15 15,6-7-21-15,5-6 2 0,-4-6 13 16,1-7 4-16,4-4 3 16,-1-3-5-16,1 2-16 15,-3 1 1-15,-6 6 3 16,-7 5 10-16,-5 5 14 15,-1 9-1-15,-4 6-8 16,-2 1-9-16,3 4-17 16,-2-1-4-16,3-3-6 15,3-3-2-15,4-8-53 16,7-1-69-16,7-6-385 16,2 0 339-16</inkml:trace>
  <inkml:trace contextRef="#ctx0" brushRef="#br0" timeOffset="9584.34">10490 6199 802 0,'14'0'439'0,"4"-1"-105"16,16-9-119-16,6-3-45 16,2-7-70-16,1 2-30 15,-17-2-44-15,-3 5-3 16,-14 6 16-16,-10 2 9 15,-9 11 15-15,-5 3 0 16,-17 11-16-16,-3 6-5 16,-5 9-11-16,-3 1-6 15,16-2-10-15,11-2-5 16,21-6-9-16,12-2-1 16,19-6-2-16,-1-5 0 0,10-6-10 15,-5-2-12-15,-11-3-99 16,4-2-73-16,-8-4 119 15</inkml:trace>
  <inkml:trace contextRef="#ctx0" brushRef="#br0" timeOffset="11057.68">11111 5951 895 0,'7'-15'340'0,"-7"8"-251"15,-3 7 5-15,-9 5 13 16,-4 5-12-16,-3 4-21 15,-3 1-16-15,2 3-27 16,0 2 0-16,-2-3-1 16,3 4-1-16,1-2-8 15,3-3-8-15,6-1-12 16,4-3-1-16,10-1-2 16,7-3 0-16,12 0 0 15,7-1 2-15,0-1 1 16,0 5 0-16,-9 7 2 15,-6 2 0-15,-18 3 3 16,-8 0 1-16,-13 1 1 16,-7-2-2-16,-1-1-1 15,1-1-2-15,7-5-3 0,1-3-3 16,5-6-19-16,5-4-20 16,4-3-69-16,2-1-65 15,6-4 110-15</inkml:trace>
  <inkml:trace contextRef="#ctx0" brushRef="#br0" timeOffset="12965.08">11387 4281 647 0,'28'-56'392'0,"-30"49"-6"16,-6 2-144-16,-12 5-68 15,-4 5-35-15,-9 8-35 16,0 5-12-16,-7 9-30 15,-3 4-12-15,-1 12-23 16,-3 6-4-16,4 22-2 16,2 8 0-16,6 17-3 15,8 5-2-15,12 7-9 16,11-2-2-16,13-9-2 16,9-7-2-16,15-19 2 0,4-6-1 15,1-12-1-15,3-5-1 16,-10-12-95-16,2-2-81 15,-3-15 108-15</inkml:trace>
  <inkml:trace contextRef="#ctx0" brushRef="#br0" timeOffset="14903.63">7957 5817 362 0,'3'-6'218'16,"2"0"-24"-16,1 5-64 15,2 5-48-15,1 5-2 16,5 5 2-16,0 5-10 15,4 2-24-15,1 1-16 16,2 5-19-16,2-6-3 16,-4 8-1-16,2-1-5 15,-6-5-82-15,-2 0-58 0,-1-11 80 16</inkml:trace>
  <inkml:trace contextRef="#ctx0" brushRef="#br0" timeOffset="15171.93">8283 5733 794 0,'-3'-10'337'0,"-5"9"-198"16,-3 4-54-16,-12 7-45 15,-5 5-5-15,-7 7-3 16,-4 5-1-16,0 6-16 15,5 5-5-15,5 2-4 16,1 0-2-16,10-6-1 16,3-3-1-16,10-5-15 15,3-8-31-15,2-5-74 16,3-4-44-16,7-5-101 0,0-1 157 16</inkml:trace>
  <inkml:trace contextRef="#ctx0" brushRef="#br0" timeOffset="16045.98">8456 6137 749 0,'1'-7'356'0,"-1"6"-137"0,2 0-78 15,-2 0-79-15,0 1-20 16,0 9-24-16,-7 12-6 16,-16 29-5-16,5-29-1 15,7-6-22-15,2-2-35 16,3-5-106-16,4-3-121 16,3-4 171-16</inkml:trace>
  <inkml:trace contextRef="#ctx0" brushRef="#br0" timeOffset="18089.75">11786 4813 752 0,'1'-6'375'0,"3"7"-63"15,0 4-203-15,4 9-57 16,-4 5 1-16,1 7-1 16,1 6-1-16,1 5-4 15,3 5-10-15,3 4-22 16,3 1-7-16,-2-5-3 16,3-3-1-16,1-10-3 15,-2-4-25-15,1-11-106 16,1-9-85-16,0-9 123 15</inkml:trace>
  <inkml:trace contextRef="#ctx0" brushRef="#br0" timeOffset="18262.14">12065 4848 665 0,'-24'2'334'0,"-9"10"-69"15,-6 17-186-15,-5 7-31 16,-7 11-18-16,-4 2-6 15,4-3-13-15,8-2-6 16,10-11-6-16,10-5-53 16,14-8-264-16,2 0 224 15</inkml:trace>
  <inkml:trace contextRef="#ctx0" brushRef="#br0" timeOffset="18746.12">12416 4975 842 0,'-7'17'387'16,"9"-8"-148"-16,9 0-37 16,11-2-35-16,5-2-14 0,13-8-47 15,6 2-24-15,5-5-45 16,2 2-15-16,-2 0-17 15,-6-5-4-15,1 1-127 16,-6-1-137-16,-5 3 165 16</inkml:trace>
  <inkml:trace contextRef="#ctx0" brushRef="#br0" timeOffset="29633.2">13386 5764 383 0,'-1'-2'227'0,"-1"1"2"15,1 0-41-15,0 0-38 16,0 0-29-16,1 0-40 16,0 0-9-16,0 0-2 15,0 0 0-15,8-5-14 16,3-9-5-16,27-34-9 0,-26 26 1 15,6-4-8-15,2-3-4 16,5-2-12-16,3-4-7 16,2-9-5-16,-2 0-1 15,4-4 1-15,-9-3-2 16,2 6 1-16,-8-1-1 16,-1 3-1-16,5 4 2 15,-5 0 3-15,0 7 1 16,-2 5-1-16,-6 4-1 15,-4 9-3-15,1 1 0 0,-5 4-1 16,0 2 0-16,0 0-2 16,0 2-1-16,3-1 0 15,1 1 0-15,-1 1 0 16,-2 0-1-16,2 3 0 16,-3 0 0-16,0 2 0 15,0 0 0-15,-1 0 1 16,0 5 0-16,-3 8 0 15,-1-3 1-15,-13 24-2 16,18-33 0-16,4-1 0 16,5-2 0-16,1-4 0 15,-1 1 0-15,4-5 0 16,-2 0 0-16,-2 0 1 16,0 0 0-16,-3 4-1 15,-1 0 0-15,-2 2 1 16,1 0-1-16,-2 0 1 0,-2 3 0 15,0 0-1-15,0 0 0 16,0 0 0-16,0 0 0 16,0 0 0-16,0 0 0 15,0-1 1-15,1 1-1 16,-1 0 1-16,0 0 0 16,0 1 0-16,0 0-1 15,0 0 0-15,0 0 0 16,0 0 1-16,0 0-1 15,-1 7 1-15,-1 2 0 0,-4 1-1 16,-20 32 0-16,14-27 1 16,0 1-1-16,1 2 0 15,2 2 1-15,2 3-1 16,0-1 0-16,-2 0 0 16,0-2 0-16,7-3 0 15,0 3 0-15,3-3 0 16,8 1 0-16,-3-6-1 15,0 0 1-15,6-6-1 16,-3-2 0-16,7-4 1 16,3-5 0-16,1-7 0 15,0 1 0-15,2-5 0 16,-1-2 0-16,-1-6 0 16,1-3 0-16,0-1 0 15,1-1 1-15,0 5-1 16,0 1 0-16,-1 2 1 15,-6 5-1-15,-5 7 1 0,-6 2-1 16,-8 9 1-16,2 3-1 16,-11 3 0-16,3 5 0 15,-3 4 0-15,-1-1-1 16,0 4 0-16,0-1 0 16,0 7 1-16,1 3-1 15,3 5 1-15,1 2 0 16,7-3-1-16,2-2 0 15,7-5 0-15,2-7-1 0,6-9 2 16,1-5-18-16,3-9-112 16,-1-3-137-16,-6-4 164 15</inkml:trace>
  <inkml:trace contextRef="#ctx0" brushRef="#br0" timeOffset="30892.53">14702 4359 96 0,'0'-1'77'0,"4"-3"7"16,-1 1-9-16,4-2 2 16,-7 4 15-16,0-3 9 15,3-2 16-15,-2-3 2 16,-1 6 3-16,1-5 2 16,-1 2-1-16,0 5-1 15,1-5-5-15,-1 3-7 16,2-2-22-16,-2 4-10 0,4-2-22 15,7 1-7-15,13 8-8 16,30 28-5-16,-20-1-12 16,0 4-5-16,-2 16-8 15,-2 8-4-15,-13 18-3 16,-3 7-1-16,-18 5-1 16,-3 0-1-16,-11 5 1 15,-2-4 1-15,-3-1 0 16,-2-4-1-16,1-16 1 15,-3-3-1-15,4-16 0 16,-1-3-2-16,3-11-27 16,6-10-24-16,4-16-79 15,3-8-67-15,2-21 124 16</inkml:trace>
  <inkml:trace contextRef="#ctx0" brushRef="#br0" timeOffset="31779.73">15147 4087 591 0,'-10'4'307'0,"2"-3"-62"15,1-1-30-15,1 0-30 16,11-1-17-16,13-1-31 16,9 2-13-16,10-4-19 15,0 2-18-15,8 3-35 16,-5 0-17-16,-9 12-25 16,-6 3-4-16,-20 8-1 15,-6 2-1-15,-12 2 0 16,-1 2-1-16,-2-6 0 15,5 0-2-15,11-6-1 0,4-4 0 16,13-7-1-16,3-1 1 16,10-5-6-16,2-1-21 15,3-2-113-15,1-3-131 16,-1 2 167-16</inkml:trace>
  <inkml:trace contextRef="#ctx0" brushRef="#br0" timeOffset="33069.61">16191 4848 685 0,'6'-11'378'16,"-6"1"-84"-16,7 6-90 15,-3 2-23-15,-3 5-31 16,2 8-23-16,-8 12-32 16,2 8-19-16,-11 15-35 15,1 7-9-15,-12 13-18 16,-7 3-4-16,-6 4-4 16,-1 1-1-16,1-10-3 15,7-5-1-15,11-17 0 16,6-13-1-16,7-16-6 0,3-12-6 15,6-14-7-15,3-9-1 16,5-18 2-16,4-6 5 16,3-17 4-16,6-3 1 15,8-11 1-15,2-1 3 16,6 6 1-16,2-1 2 16,1 16 4-16,1 9 8 15,0 16 6-15,3 10 1 16,-4 19-3-16,-3 5-6 15,-5 17-6-15,-9 4-1 16,-15 8 1-16,-7 1 1 0,-15 7 2 16,-5 0 0-16,-13-1-1 15,-1-3 0-15,-3-6-3 16,-1-9 0-16,6-12-30 16,5-5-34-16,4-12-113 15,12-3-82-15,13-11 157 16</inkml:trace>
  <inkml:trace contextRef="#ctx0" brushRef="#br0" timeOffset="33400">17082 4362 1061 0,'-4'-2'440'0,"-7"6"-269"15,-17 12-33-15,-5 7-2 16,-9 15-22-16,-2 7-17 16,-1 16-21-16,2 4-7 15,7 6-13-15,2 2-7 16,17 1-21-16,1-4-12 0,9-12-12 15,17-1-1 1,5-20-2-16,6-4 1 0,13-17-22 16,-5-10-27-16,6-14-106 15,4-10-132-15,0-6 181 16</inkml:trace>
  <inkml:trace contextRef="#ctx0" brushRef="#br0" timeOffset="33767">17096 4756 546 0,'50'-63'337'15,"-38"59"20"-15,2 4-103 16,2 8-23-16,-2 4-25 16,1 12-48-16,-3 7-26 15,2 5-62-15,-1 5-25 0,5-2-33 16,-3-3-4-16,0-7-4 15,1-4-2-15,-4-8-21 16,1-5-38-16,-2-6-183 16,0-6-146-16,1-13 232 15</inkml:trace>
  <inkml:trace contextRef="#ctx0" brushRef="#br0" timeOffset="33930.48">17420 4766 933 0,'-35'33'385'0,"-11"10"-239"16,-2 7-41-16,-2-1-29 15,-2-2-13-15,11-5-14 16,3-6-14-16,13-15-56 16,8-8-75-16,17-10 65 15</inkml:trace>
  <inkml:trace contextRef="#ctx0" brushRef="#br0" timeOffset="34208.37">17790 4409 1038 0,'27'26'473'0,"0"16"-263"0,-4 20-27 16,-10 8-20-16,-18 15-47 16,-12 0-7-16,-19 5-28 15,-10 3-12-15,-3-5-29 16,-8-2-15-16,-7-11-13 16,1-9-2-16,-5-11-5 15,10-9-7-15,12-13-75 16,10-7-114-16,5-15 123 15</inkml:trace>
  <inkml:trace contextRef="#ctx0" brushRef="#br0" timeOffset="35911.33">6441 7699 501 0,'24'29'303'15,"-4"-26"-70"-15,10-1-27 16,4-3-11-16,13 0-38 15,5-2-9-15,0 1-41 16,5 2-28-16,-9 5-43 16,-3 5-17-16,-4 2-26 15,-5 1-32-15,-5 5-112 16,-2-4-126-16,-12 10 168 16</inkml:trace>
  <inkml:trace contextRef="#ctx0" brushRef="#br0" timeOffset="36193.35">6524 8300 676 0,'5'14'416'0,"4"-4"-22"0,13-5-154 16,2-1-33-16,12 1-44 15,-1-8-35-15,1 6-56 16,4 0-24-16,-7-3-36 16,6 6-4-16,2-3-3 15,-2-2-1-15,3 0-1 16,-3-2-4-16,0 1-29 16,0 0-23-16,-2 1-91 15,-6-1-157-15,-13-1 200 16</inkml:trace>
  <inkml:trace contextRef="#ctx0" brushRef="#br0" timeOffset="36987.41">8127 7422 829 0,'-16'11'394'0,"-12"1"-167"0,-7 11-78 15,-1 2-22-15,-6 8-35 16,-2 1-11-16,2 3-13 16,-5 5-6-16,8 11-5 15,1 11-9-15,9 11-11 16,15 5-3-16,3 0-18 16,8 3-5-16,9 7-7 15,-9-5 0-15,11-4 0 16,9-13 0-16,2-21-16 15,12-6-27-15,1-15-78 16,-3-4-77-16,4-11 119 16</inkml:trace>
  <inkml:trace contextRef="#ctx0" brushRef="#br0" timeOffset="37464.51">8439 7613 789 0,'-1'-5'381'0,"-1"4"-148"15,-2 1-24-15,3 0-50 16,0 0-28-16,0 0-42 15,-5 10-16-15,-7 14-36 16,-14 33-15-16,13-19-13 16,-1 4-4-16,6 4-2 15,4 3-1-15,6-8-1 16,9-3 0-16,7-8 0 16,0-7 0-16,7-2 0 15,3-4 1-15,-1-6-44 16,2-3-41-16,-4-6-232 15,-1-2 204-15</inkml:trace>
  <inkml:trace contextRef="#ctx0" brushRef="#br0" timeOffset="37781.36">8815 7648 888 0,'2'-10'470'0,"-2"4"-153"0,-5 9-78 16,-2 2-38-16,-10 14-62 16,-4 4-26-16,3 12-30 15,-2 7-4-15,1 13-25 16,-5 3-13-16,-10 6-19 15,-2 3-10-15,-3 4-8 16,6 4-2-16,4-4-4 16,5-4-7-16,8-14-38 15,3-14-29-15,7-17-139 16,4-5-24-16,10-22 138 16</inkml:trace>
  <inkml:trace contextRef="#ctx0" brushRef="#br0" timeOffset="38141.31">9059 7761 834 0,'-18'20'394'0,"-15"9"-145"16,-2 6-59-1,-4 14-67-15,-1 5-33 0,3 4-52 16,4 0-8-16,11-7-13 16,7-4 6-16,17-13 23 15,9-10 16-15,12-16 37 16,6-8-5-16,5-15-21 16,5-5-17-16,0-13-35 15,6-2-7-15,-2-8-9 16,0 3-2-16,-7 4-9 15,-7-1-11-15,-14 3-38 16,-8-5-18-16,-17 0-74 16,1 5-38-16,-9 10-81 15,-3 6-50-15,2 14 205 16</inkml:trace>
  <inkml:trace contextRef="#ctx0" brushRef="#br0" timeOffset="38632.83">9564 7895 853 0,'15'-17'396'15,"1"-1"-162"-15,-5 3-42 0,-9 4-56 16,-2 2-13-16,-11 6-23 16,-6-1-8-16,-5 5-25 15,-1 2-9-15,1 10-15 16,-1 9-7-16,-7 14-8 16,0 7-4-16,-2 13-10 15,2 3-3-15,14 1-5 16,4 0-1-16,13-9 5 15,8-8 13-15,9-20 22 16,10-10 13-16,5-13 8 16,-2-13-9-16,3-11-22 15,0-9-12-15,1-9-14 16,-2 0-4-16,-4-3-1 16,-8 0-1-16,-14 2-3 15,0 4-8-15,-14 2-8 16,-2 7-10-16,-9 12-39 15,-4 4-21-15,-1 14-54 16,-3 3-35-16,5 6-74 16,0 2-63-16,4-1-204 0,1 1 318 15</inkml:trace>
  <inkml:trace contextRef="#ctx0" brushRef="#br0" timeOffset="39525.21">10048 8139 950 0,'28'-4'543'0,"5"-1"-138"16,11-1-145-16,0 2-67 15,-4 2-116-15,-2 0-36 16,-2 2-33-16,2-1-2 15,5-1-2-15,1 0-2 16,-2 2-1-16,-1 0-1 0,-3 4-20 16,-6 0-37-16,-6 0-190 15,-4-1 166-15</inkml:trace>
  <inkml:trace contextRef="#ctx0" brushRef="#br0" timeOffset="39854.6">11014 7787 985 0,'2'2'477'0,"-1"8"-190"16,-4 12-101-16,-4 7-16 15,-5 7-59-15,-1 7-29 16,-5 6-34-16,0 5-17 16,2 7-20-16,-2 0-6 15,5 1-7-15,1-1-17 16,5-7-77-16,3-9-69 15,4-12-180-15,6-7-210 16,3-12 355-16</inkml:trace>
  <inkml:trace contextRef="#ctx0" brushRef="#br0" timeOffset="40272.17">11396 7903 510 0,'-11'-1'386'16,"-1"3"30"-16,-2 6-159 16,-2 5-35-16,-6 8-83 15,-4 1-27-15,-1 10-36 16,1 3-15-16,3 8-15 15,7 3-10-15,1 1-11 0,11-1-4 16,9-5-10-16,-1-6-2 16,13-10 3-16,-4-7 2 15,6-15 8-15,7-4-1 16,6-13-4-16,5-4-2 16,-5-7-6-16,0-5-2 15,-9-4-3-15,-4 1 0 16,-12 3-1-16,-3-3-8 15,-10 0-23-15,-5-4-13 16,-5 3-35-16,2 5-3 16,2 5-25-16,2 11-35 0,5 8-111 15,0-1-90-15,5 11 208 16</inkml:trace>
  <inkml:trace contextRef="#ctx0" brushRef="#br0" timeOffset="40697.15">11840 8056 949 0,'0'-7'503'0,"-6"0"-157"15,-3 7-163-15,-10 2-55 16,-3 9-73-16,-3 4-17 16,-1 6-12-16,7 6-6 15,-3 5-12-15,5 8-1 16,11 0-4-16,3-1 5 16,10-8 7-16,12-3 7 15,11-13 10-15,5-4 0 16,7-14 3-16,-2-7-4 15,-3-7-6-15,-2-7-4 16,-10-3-9-16,-2-5-2 0,-13-5-5 16,-3 4 0-16,-7-3-4 15,-3-1-8-15,-10 3-45 16,-3-2-15-16,-5 12-44 16,2 13-30-16,2 9-93 15,2 10-75-15,6 10 189 16</inkml:trace>
  <inkml:trace contextRef="#ctx0" brushRef="#br0" timeOffset="41677.98">12269 7717 508 0,'-14'34'295'16,"10"-24"-52"-16,-3-4-31 16,2-3-1-16,0-1-33 15,-3-2-25-15,7 2-56 16,-4-2-23-16,-2 0-40 15,5-1-16-15,-6-2-12 16,2 2-1-16,2 1-3 16,-3-1 1-16,2 2-1 15,0-2-1-15,8 1 0 16,-3-1-1-16,0 0 1 16,0 0-1-16,0 0 1 15,0 0 0-15,0 0 0 16,0 0 0-16,0-1 1 15,0 1-1-15,0 0 0 0,1-2 0 16,-1 2 0-16,6-5 0 16,-6 5-1-16,0 0 0 15,0 0 1-15,0-1 0 16,0-1 0-16,0 2-1 16,0-1 1-16,0 0 0 15,0 1-1-15,0 0 1 16,0 0-1-16,0 0 0 15,0 0 1-15,0 0-1 16,0 0 0-16,0 0-1 0,6-4 1 16,3 1 0-16,1 1 12 15,27-10 10-15,-25 17 20 16,4 1 13-16,3 7 2 16,-1 7-4-16,6 8-14 15,-1 0-9-15,1 6-4 16,-2 0-4-16,-4 5-3 15,0 9 2-15,-4 7 14 16,-3 4 9-16,-6 8 14 16,-5-5 9-16,-9 2-5 15,-3-2-4-15,-10-4-12 16,0-2-11-16,-9-7-13 16,-1-4-6-16,-4-7-3 15,-1-3-2-15,3-6-4 16,-1-4-1-16,4-4-2 15,2-4-1-15,-3-3-3 16,5-5-2-16,5-1-14 16,5-2-8-16,14-2-23 0,3 2-13 15,3-4-20-15,-3-1-14 16,0 0-51-16,0-1-48 16,11 0-209-16,-1-1 255 15</inkml:trace>
  <inkml:trace contextRef="#ctx0" brushRef="#br0" timeOffset="42778.36">12680 7491 510 0,'-23'-2'267'0,"1"2"-58"0,1 0-25 16,4 2-42-16,2-2-13 15,15 2-26-15,3 1-3 16,19-7 16-16,8 0 6 0,8-4 24 15,6 1 0-15,8 2-35 16,1 4-23-16,-8 2-47 16,-5 4-11-16,-18 2-9 15,-6 2 0-15,-15 5-3 16,-4 2-2-16,-11 1-6 16,-2 1-1-16,-3 0-3 15,3-1-2-15,9 0-3 16,5-3 0-16,11 0-1 15,5-3 0-15,7-2 0 16,6 2 0-16,5-2-6 16,1 0-19-16,7-5-76 15,5 1-72-15,-3-4-231 16,3 1 251-16</inkml:trace>
  <inkml:trace contextRef="#ctx0" brushRef="#br0" timeOffset="44372.53">13710 7808 700 0,'7'-22'380'16,"-7"4"-107"-16,-6 7-94 15,-3 4-23-15,-15 4-25 16,1 6-1-16,-6 9 3 15,-8 6-6-15,1 13-18 16,-4 6-9-16,1 8-21 16,3 2-11-16,4 12-22 15,2 1-9-15,7 9-18 16,3 6-5-16,7-2-8 16,7 3-2-16,9-5-2 15,4-4 0-15,10-10-5 16,-2-7-11-16,5-14-27 15,-2-7-26-15,-1-14-63 16,5-10-51-16,-2-10-228 0,0-7 264 16</inkml:trace>
  <inkml:trace contextRef="#ctx0" brushRef="#br0" timeOffset="44606.85">13717 8269 837 0,'-2'3'494'0,"-2"1"-4"15,4 5-207-15,3 10-145 16,-7-3-42-16,2 3-78 16,-5-8-8-16,0-5-6 15,6 1-1-15,-2-7-43 16,8 0-41-16,2-7-188 15,0 3-126-15,9-7 241 16</inkml:trace>
  <inkml:trace contextRef="#ctx0" brushRef="#br0" timeOffset="45292.78">14156 7788 1073 0,'2'-4'497'16,"-2"10"-225"-16,3 8-43 15,-5 15-89-15,-6 8-30 16,-6 9-35-16,-4 3-15 15,0 6-20-15,2-2-9 16,1 0-16-16,2 3-4 0,4-8-10 16,1-1-6-16,6-10-31 15,1-8-35-15,1-11-102 16,3-9-77-16,2-10 152 16</inkml:trace>
  <inkml:trace contextRef="#ctx1" brushRef="#br0">18252 10644 0,'0'0'0,"0"0"15,128-21 1</inkml:trace>
  <inkml:trace contextRef="#ctx0" brushRef="#br0" timeOffset="49717.82">14386 7670 415 0,'-19'-36'262'16,"13"33"-20"-16,2 6-53 15,2 2-7-15,3 4-8 16,3 3-5-16,6 6 2 15,0 4-14-15,8 8-52 16,0 9-29-16,-8 13-52 16,-1 10-18-16,-14 15-3 15,-9 1-1-15,-7 7 1 16,-4-4 2-16,-4-3 0 16,-1-5-1-16,5-12-1 15,-3-3-1-15,6-14-1 16,8-10 0-16,4-15-61 15,7-12-94-15,4-10 101 16</inkml:trace>
  <inkml:trace contextRef="#ctx0" brushRef="#br0" timeOffset="51115.73">15366 7920 822 0,'-8'3'416'0,"6"10"-100"16,2 2-63-16,3 7-64 15,-2 3-35-15,-1 4-66 16,0 5-21-16,-1 1-30 16,-3 1-11-16,-2 3-11 15,-1 1-6-15,-4 0-8 16,-2-2-8-16,-2-1-70 15,1-5-60-15,2-4-243 16,5-2 239-16</inkml:trace>
  <inkml:trace contextRef="#ctx0" brushRef="#br0" timeOffset="51324.83">15187 8181 894 0,'-6'-5'441'0,"4"2"-170"0,5 3-64 16,9 0-76-16,-4 0-14 16,15-4-1-16,7-1-11 15,9-3-35-15,7 2-21 16,-3 4-36-16,-5 2-16 16,-8 0-39-16,-2 0-31 15,-2 0-164-15,-2 0 156 16</inkml:trace>
  <inkml:trace contextRef="#ctx0" brushRef="#br0" timeOffset="53245">16733 7655 692 0,'-1'0'343'0,"0"0"-135"16,-14 6-50-16,-8-4-66 15,-31 44-18-15,23-21-1 16,-2 8 13-16,-1 8 13 16,0 4-1-16,8 9-11 0,0 3-16 15,7 10-36-15,4 5-15 16,7-1-14-16,8-3-3 16,9-11-3-16,8-7 0 15,12-14-2-15,7-2 0 16,12-8-2-16,2-3-11 15,4-7-87-15,2-5-86 16,-7-5 115-16</inkml:trace>
  <inkml:trace contextRef="#ctx0" brushRef="#br0" timeOffset="53845.38">17423 7830 727 0,'-12'-18'345'16,"-5"3"-159"-16,-14 2-39 0,-1 3-5 15,-10 5-20-15,-1 3-4 16,9 9-8-16,-1 5-11 16,8 4-34-16,1 5-16 15,-1 1-24-15,11-1-8 16,16 3-5-16,9 0 0 15,21 1 0-15,3 0 2 16,12 2-1-16,2 0-2 16,1 1-3-16,-2 2-2 15,-13 2-4-15,-8-1 0 0,-16 6 3 16,-9-2 0-16,-11 2 3 16,-9-2 0-16,-8-7-2 15,0 0 0-15,-4-16-1 16,4-7 0-16,10-8 1 15,-2-10 0-15,12-13-1 16,3-10-1-16,6-15-4 16,8-4 0-16,13-3 0 15,4 3 0-15,8 5 2 16,3 4 0-16,-2 9-1 16,1 1-1-16,-7 4-2 15,0 1-10-15,-7 3-88 16,-4 4-85-16,-9 8 113 15</inkml:trace>
  <inkml:trace contextRef="#ctx0" brushRef="#br0" timeOffset="54759.41">17841 7905 878 0,'-3'-10'456'16,"-2"0"-145"-16,-4 6-99 15,-3 1-36-15,-7 10-71 16,-4 4-34-16,-6 11-34 16,5 8-6-16,2 2-18 15,-1 4-4-15,9 4-6 16,-4-1-1-16,17 3-2 15,6 0 0-15,7-7 3 16,11-4 1-16,2-18 11 16,8-10 5-16,5-15 4 0,2-13-1 15,-1-15-7-15,-3-2-5 16,-6-11-6-16,-6 2-2 16,-12 0-3-16,-5 3 0 15,-10 5-3-15,-3 1-5 16,-9 9-8-16,0 5-6 15,1 15-23-15,0 9-6 16,4 9-35-16,2 7-43 16,4 9-116-16,0 6-117 15,8 4 224-15</inkml:trace>
  <inkml:trace contextRef="#ctx0" brushRef="#br0" timeOffset="55089.39">18145 8105 1044 0,'-29'21'446'0,"-1"13"-268"16,-2 3-48-16,14 6-55 15,6 0-18-15,18-14 5 16,8-7 14-16,17-13 5 15,6-9-8-15,5-11-15 16,1-10-13-16,-7-17-23 16,2-9-5-16,-5-6-9 0,-6 2-2 15,-10 5-3-15,-10 4 1 16,-12 6-2-16,-10 4-1 16,-6 14-5-16,2 4-9 15,-2 11-39-15,3 7-35 16,5 4-107-16,-2 10-75 15,10 6 166-15</inkml:trace>
  <inkml:trace contextRef="#ctx0" brushRef="#br0" timeOffset="55396.43">18550 8127 1343 0,'15'3'619'0,"8"2"-280"16,1-1-71-16,5-1-123 16,3-2-47-16,-9-3-56 15,4-3-18-15,-2 2-18 16,4 0-3-16,1 1-3 15,-4 0-5-15,-4-1-18 16,-3 1-10-16,-1-5-29 16,-4 2-30-16,-3 0-167 0,-4 2-397 15,-2 3 437-15</inkml:trace>
  <inkml:trace contextRef="#ctx0" brushRef="#br0" timeOffset="55923">19194 7952 683 0,'6'-11'338'0,"1"-2"-125"15,1 3-32-15,2-2-5 16,-1 7-10-16,1 1-14 16,-7 6-14-16,-4 2-11 15,-8 9-23-15,-3 5-10 16,-7 8-34-16,-2 9-13 15,-8 5-17-15,-1 4-4 16,0 7-9-16,1-1-3 16,8-1-8-16,4-3-2 15,10-10-4-15,6-7-5 0,3-14-24 16,7-4-35-16,10-11-173 16,-1-4 159-16</inkml:trace>
  <inkml:trace contextRef="#ctx0" brushRef="#br0" timeOffset="56258.63">19552 7957 962 0,'-5'-8'504'15,"-11"5"-118"-15,-2 7-245 16,-5 3-28-16,-7 8-46 15,1 2-12-15,-1 11-7 16,4 4-17-16,7 1-20 16,5 6-1-16,14-4 2 15,2-5 1-15,16-3 9 0,4-11 0 16,9-11 1-16,5-8 0 16,5-14-11-16,-1-4-2 15,-5-8-5-15,-2-2-2 16,-13 0 0-16,-4 2-1 15,-9 2-3-15,-12 1-14 16,-7 5-49-16,-4 3-31 16,2 5-95-16,5 7-74 0,4 7 170 15</inkml:trace>
  <inkml:trace contextRef="#ctx0" brushRef="#br0" timeOffset="56567.05">19813 7980 621 0,'-16'16'367'15,"-9"5"-38"-15,1 12-199 16,0 5-23-16,2 6-15 16,5 3 3-16,9-4 4 15,8-5-2-15,4-14-8 16,13-8 8-16,10-13-1 15,6-10-7-15,8-17-31 16,-1-8-19-16,-4-8-20 16,-6-1-11-16,-14 2-4 15,-5 3-1-15,-14 4-1 0,-9 4-4 16,-7 9-23-16,-2 2-23 16,2 7-73-16,1 6-53 15,8 4-153-15,4 0 200 16</inkml:trace>
  <inkml:trace contextRef="#ctx0" brushRef="#br0" timeOffset="56918">20109 7641 694 0,'23'11'448'0,"-12"15"52"16,7 6-231-16,-5 15-94 15,0 7-31-15,-3 8-55 16,-1 5-12-16,-9 3-28 15,-10 5-11-15,-12 6-15 16,-6-1-4-16,-14-6-9 16,-2-5-4-16,3-16-5 0,2-6-13 15,13-16-91-15,5-11-92 16,10-20-407-16,6-10 388 16</inkml:trace>
  <inkml:trace contextRef="#ctx0" brushRef="#br0" timeOffset="57417.03">20278 7556 645 0,'2'-12'409'0,"19"10"40"15,6-1-174-15,14 3-47 16,-1 0-20-16,8 6-45 16,1-1-27-16,-4 4-68 15,-4 0-25-15,-16-1-33 16,-11 1-1-16,-20 0-1 15,-12 1 0-15,-15 5-1 16,-3 3-2-16,-2 4-3 16,8 4 0-16,8 0-1 15,10 2 0-15,10 0 0 16,6-5 2-16,12 2 6 0,7-4 5 16,12-6 6-16,5 1 0 15,6-5-5-15,-6-4-4 16,-9 0-6-16,-5-2-2 15,-10-1-1-15,0 1-1 16,0 1-1-16,-11-5-1 16,0-1-13-16,-1 1-13 15,-4-2-37-15,0 0-28 16,-2 0-97-16,1-1-84 0,0 1 174 16</inkml:trace>
  <inkml:trace contextRef="#ctx0" brushRef="#br0" timeOffset="60750.1">21368 7653 821 0,'0'-1'337'16,"-2"0"-191"-16,1 0-107 16,-5 2-19-16,-15 5-10 15,-33 51-1-15,29-18 0 16,0 9 3-16,3 12 3 16,3 6 0-16,6 6-3 15,3 3-3-15,6-4-6 16,1 0 0-16,3-7-2 15,0-5 1-15,5-8-4 16,0-8-6-16,6-11-68 16,3-4-62-16,-3-14 85 0</inkml:trace>
  <inkml:trace contextRef="#ctx0" brushRef="#br0" timeOffset="61008.98">21475 8219 1208 0,'0'4'522'0,"-1"-1"-306"15,-1 3-46-15,0-6-89 16,1 0-41-16,0 0-33 15,0 0-2-15,-1 0-10 16,2 0-30-16,-2 0-116 16,1 0-97-16,1 0 145 15</inkml:trace>
  <inkml:trace contextRef="#ctx0" brushRef="#br0" timeOffset="61407.06">21915 7869 663 0,'-6'-11'344'0,"-2"6"-117"15,-4 5-98-15,-5 7-29 16,-8 12-24-16,-6-1 1 15,4 15-10-15,-1 6-12 16,3 3-22-16,9 4-2 16,11-5 16-16,5-5 12 0,15-10 15 15,6-6 2-15,3-10-7 16,5-7-8-16,3-10-17 16,-1-5-8-16,3-9-17 15,-4-7-7-15,-3-5-5 16,-1 0-1-16,-11-4-1 15,-3 0-1-15,-8 2-2 16,-4 0 0-16,-7 11-4 16,-2 3-7-16,-1 7-39 15,-1 5-46-15,2 1-119 16,1 5-81-16,1 4 178 16</inkml:trace>
  <inkml:trace contextRef="#ctx0" brushRef="#br0" timeOffset="61751.41">22268 7744 835 0,'6'-8'423'15,"2"3"-133"-15,-1 3-68 16,-11 7-82-16,-5 6-34 0,-14 7-38 16,-7 4-13-16,-1 9-21 15,-1 1-7-15,8 6-5 16,8-1 8-16,7-5 15 16,9 2 2-16,4-6-4 15,12-2-11-15,4-6-21 16,7-6-4-16,8-9-6 15,-2-5-9-15,6-9-78 16,-3-8-100-16,-3-5 116 16</inkml:trace>
  <inkml:trace contextRef="#ctx0" brushRef="#br0" timeOffset="61989.12">22488 7735 1147 0,'-5'21'480'0,"0"10"-272"0,0 6-28 16,-6 7-34-16,-3 6-10 15,-8 6-18-15,-4 4-23 16,-5 3-41-16,0 0-14 16,0 0-29-16,5-8-11 15,8-12-19-15,6-11-16 16,12-20-55-16,3-7-37 15,14-17-228-15,5-8 232 16</inkml:trace>
  <inkml:trace contextRef="#ctx0" brushRef="#br0" timeOffset="62353.51">22661 7571 458 0,'5'-11'312'0,"3"10"53"16,-6 1-156-16,6 3-40 16,-8 3-7-16,8 9 5 15,2 6 0-15,10 13-11 16,12 12-13-16,-5 12-42 15,2 9-17-15,-8 5-29 16,-6 2-11-16,-15 3-8 16,-8-4-2-16,-17 3 1 15,-10 0 3-15,-6-6-4 0,0-4-6 16,-2-3-13-16,-6-7-5 16,-4-6-5-16,3-4-2 15,4-8-5-15,9-5-12 16,7-11-54-16,5 1-41 15,4-10-103-15,6 5 125 16</inkml:trace>
  <inkml:trace contextRef="#ctx0" brushRef="#br0" timeOffset="64537.67">8270 9722 700 0,'2'-9'340'0,"2"7"-112"15,-4 2-20-15,0 11-41 16,-4 1-23-16,-4 13-36 15,0 4-10-15,-3 9-20 16,-1 5-13-16,2 3-29 16,-1 7-10-16,5 5-16 15,-2 1-11-15,1-2-157 16,4-7-105-16,-5-8 156 16</inkml:trace>
  <inkml:trace contextRef="#ctx0" brushRef="#br0" timeOffset="64733.4">8161 10105 897 0,'21'7'401'16,"-3"2"-174"-16,8 0-34 15,12-5-41-15,-3 2-32 16,12-4-59-16,-1-2-25 15,-5-4-46-15,1-4-70 16,-5 6 56-16</inkml:trace>
  <inkml:trace contextRef="#ctx0" brushRef="#br0" timeOffset="65270.71">9190 9561 905 0,'4'-6'490'0,"-7"4"-125"0,-12 7-140 16,-3 12-38-16,-17 13-64 16,-3 9-20-16,-5 9-38 15,-5 5-7-15,5 8-12 16,7 8-6-16,11 6-17 15,11 7-10-15,15 0-11 16,6-5-2-16,13-8-20 16,3-10-27-16,5-15-109 15,1-10-79-15,2-16 141 16</inkml:trace>
  <inkml:trace contextRef="#ctx0" brushRef="#br0" timeOffset="65633.75">9515 9597 908 0,'2'1'452'0,"-1"3"-159"0,0 10-84 15,-1 4-11-15,-4 12-25 16,-1 3-22-16,-5 7-43 16,0 4-29-16,-5-3-44 15,-1 2-15-15,1 1-14 16,-3-6-5-16,6-2-19 15,4-3-25-15,4-11-88 16,4-6-59-16,9-13-47 16,4-6 125-16</inkml:trace>
  <inkml:trace contextRef="#ctx0" brushRef="#br0" timeOffset="65929.62">9769 9798 1040 0,'1'2'454'16,"-1"9"-238"-16,-3 5-44 15,-8 6-37-15,-1-1-15 16,-8 5-15-16,3-4-12 15,4-1-27-15,3-1-13 16,10 0-11-16,7 1-1 16,10-3-11-16,5 0-6 15,7-8-15-15,-1-5-5 0,6-5-20 16,-5-3-46-16,-5-6-154 16,-2-4-2-1,-7-4 108-15</inkml:trace>
  <inkml:trace contextRef="#ctx0" brushRef="#br0" timeOffset="66200.25">10047 9696 1142 0,'0'9'500'0,"-5"9"-259"15,-2 1-45-15,-5 15-46 16,-3 8-26-16,-7 13-27 16,-5 7-16-16,-6 8-34 15,-2 0-14-15,2-2-22 0,1-2-7 16,12-10-7 0,2-8-7-16,10-11-44 0,14-6-45 15,1-17-145-15,9-6-132 16,9-14 234-16</inkml:trace>
  <inkml:trace contextRef="#ctx0" brushRef="#br0" timeOffset="66573.98">10302 9839 1052 0,'0'-17'507'15,"-2"2"-215"-15,-3 9-108 16,-1 6-33-16,-5 4-53 16,-3 5-18-16,-2 9-36 15,-5 2-17-15,-8 10-22 16,3 4-2-16,4-2-1 16,5 1-1-16,12-7-1 15,6-3 0-15,8-6 0 16,5-5 0-16,6-12 2 15,-1-5 0-15,7-12 1 16,-13-6 2-16,-2-7-1 16,0-3 1-16,-8 0 0 15,2 3-1-15,-4 8-1 16,-1 5-1-16,0 9-3 0,0 1-3 16,-2 7-38-16,2 5-43 15,-7-4-122-15,4 2-76 16,3 0 169-16</inkml:trace>
  <inkml:trace contextRef="#ctx0" brushRef="#br0" timeOffset="67026.67">10632 9688 772 0,'5'0'392'16,"3"3"-136"-16,-9 5-88 16,-1 5-27-16,-6-1-29 15,-7 3 4-15,2 12-8 16,-7-1-8-16,-1 10-21 16,1 4-17-16,2 6-35 15,0 6-13-15,6-3-9 16,6-3-2-16,7-13 2 15,8-9 2-15,11-9-2 16,8-2 1-16,5-10-1 16,3-3 0-16,-3-14 3 15,-7-6 1-15,-3-4 3 16,-5-5 3-16,-8-2-1 16,-1-1-1-16,-9-6-1 0,-1-1-2 15,-7-5-1-15,-7 5-1 16,-4 7-5-16,2 7 0 15,-8 12-3-15,5 2 0 16,0 5-2-16,-2 6-5 16,7 0-30-16,-1 6-39 15,7-4-141-15,3-1-222 16,5 0 282-16</inkml:trace>
  <inkml:trace contextRef="#ctx0" brushRef="#br0" timeOffset="67602.84">11016 10025 1050 0,'10'-3'505'15,"5"0"-197"-15,13 2-143 16,8 2-39-16,-1 3-66 16,0 3-23-16,6 3-27 15,-10-3-4-15,6-1-4 16,2-2-29-16,-3-6-153 15,0 0-279-15,-2-8 291 16</inkml:trace>
  <inkml:trace contextRef="#ctx0" brushRef="#br0" timeOffset="67867.98">11822 9674 1045 0,'3'9'570'0,"4"0"-73"0,2 13-314 15,-5 7-58-15,-10 12-51 16,-5 5-18-16,-8 5-20 16,-6 1-4-16,5 3-11 15,0-2-4-15,2-1-12 16,5-1-7-16,5-4-32 15,2-5-25-15,6-10-80 16,4-9-63-16,2-16 127 16</inkml:trace>
  <inkml:trace contextRef="#ctx0" brushRef="#br0" timeOffset="68194.14">12148 9803 1382 0,'3'-3'580'0,"-8"2"-331"15,-9 11-166-15,-1 11-40 16,-12 10-32-16,3 8 3 16,3 9 15-16,6 0 5 15,10-4 5-15,8-1-3 16,11-16-15-16,9-5-5 15,10-14-6-15,1-10 0 16,-1-15-2-16,-7-9 0 16,-7-9-3-16,0-5-1 15,-7-1-2-15,-1 1-1 16,-10 4-14-16,-5-1-19 0,-9 7-82 16,1 1-41-16,3 8-188 15,5 12 211-15</inkml:trace>
  <inkml:trace contextRef="#ctx0" brushRef="#br0" timeOffset="68526.35">12456 9808 1047 0,'8'0'466'0,"-8"2"-236"16,-2 4-69-16,-11 2-80 15,-4 8-15-15,-6 7-17 16,-2 6-6-16,-2 6-16 16,3 3-8-16,10-1-8 15,7-1-1-15,12-4 8 0,9-5 6 16,9-10 13 0,2-8 5-16,5-12-3 0,1-7-4 15,3-11-10 1,-4-6-6-16,0-8-9 0,-5-2-2 15,-13-4-2-15,0-3-2 16,-16 1-4-16,-6 0-2 16,0 10-19-16,-9 7-32 15,6 12-162-15,0 5 146 16</inkml:trace>
  <inkml:trace contextRef="#ctx0" brushRef="#br0" timeOffset="68841.95">12670 9521 1035 0,'4'0'437'0,"0"1"-220"15,1 1-28-15,1 5-18 16,2 3-2-16,4 5-19 15,-4 3-20-15,5 7-32 16,-4 0-17-16,3 12-35 16,-5 2-15-16,-3 6-17 15,-3 6-3-15,-11 3-1 16,-3 7 0-16,-6 4-2 16,5-2-3-16,0-2-2 0,-2-6-4 15,3-11-17-15,-11-10-17 16,2-13-66-16,5-6-72 15,2-14 109-15</inkml:trace>
  <inkml:trace contextRef="#ctx0" brushRef="#br0" timeOffset="69468.17">12897 9430 1219 0,'-18'-8'506'0,"8"6"-299"15,7-1-71-15,8 1-54 16,7 2-5-16,12-3-3 16,6 2 9-16,7 2-17 15,1 3-13-15,1 7-26 16,-5 2-14-16,-17 5-7 15,-8 1 1-15,-17 3 0 16,-8 2 2-16,-6 4-3 16,-1-2-2-16,9 5-1 15,6-3-1-15,10-2-1 16,11-2-1-16,12-6-1 16,3-3-2-16,11-6-10 15,1-2-9-15,-2-4-25 16,-3-3-37-16,-1-6-136 15,-5 1 145-15</inkml:trace>
  <inkml:trace contextRef="#ctx0" brushRef="#br0" timeOffset="71225.63">13759 9465 328 0,'-11'-2'241'16,"2"5"59"-16,2 2-75 15,-4 6-25-15,-5-1 1 16,-1 10-17-16,1 9-20 16,-1 14-45-16,2 6-24 15,0 10-42-15,0 4-15 0,3 4-26 16,2 1-5-16,6-3-4 16,4-3-1-16,7-8-2 15,3-7-1-15,9-10-39 16,-2-6-58-16,4-7 64 15</inkml:trace>
  <inkml:trace contextRef="#ctx0" brushRef="#br0" timeOffset="71410.98">13897 10029 1078 0,'-9'7'504'0,"2"0"-213"15,0 3-96-15,0 0-111 16,3 1-31-16,0-3-40 16,1 1-6-16,5-5-8 15,1-3-30-15,6-6-173 16,2-5-316-16,5-10 334 0</inkml:trace>
  <inkml:trace contextRef="#ctx0" brushRef="#br0" timeOffset="72095.36">14118 9614 858 0,'2'-1'337'0,"4"-1"-208"15,5 0-16-15,3 2 37 16,1-1 13-16,3 1 8 16,-2 4-24-16,-2 3-53 15,2 1-20-15,3 7-30 16,-4 0-9-16,1 2-18 15,-4 0-4-15,-3 3-6 16,-2-4-1-16,-2 4-1 16,-2 2 0-16,-6-4 0 15,-1 6 1-15,-15 0 0 16,-3 0-1-16,0 5-1 16,-4-5-1-16,3-4-1 0,7-4 0 15,5-4-1-15,7-3-1 16,8-5 0-16,5 0-1 15,9-5 0-15,-3-2 1 16,8 0 0-16,-5-1 0 16,1 0 1-16,0 1 0 15,-6 2-1-15,-1-1 0 16,-6-1 1-16,-3 1 0 16,-4 1 1-16,1 1 0 0,-2 0-1 15,1 0 0-15,0 0 0 16,-1 0-1-16,1 0 1 15,0 0-1-15,0 0 1 16,0 0-1-16,0 0 0 16,-1 0 0-16,2 0 0 15,-1 0-2-15,0 0-3 16,0 0-2-16,-1 0-5 16,1 0-1-16,0 0-27 15,1 0-26-15,0 0-68 16,0 0-49-16,0 0-121 15,0 0-92-15,0 0 252 16</inkml:trace>
  <inkml:trace contextRef="#ctx0" brushRef="#br0" timeOffset="72874.35">14308 9667 499 0,'-2'-16'324'16,"0"1"5"-16,2 4-156 15,-1 5-20-15,0-3-4 16,1 3 12-16,2-2 4 15,2-3-2-15,2 2-20 16,0 0-18-16,-4 3-30 16,0 1-12-16,-9 3-14 15,-2 1-5-15,-4 4-16 16,3 5-12-16,-4 2-17 0,0 2-4 16,1 1-1-16,-2-1 1 15,-1 4 1-15,0 2-2 16,2 2-2-16,-2 3-2 15,2 3-3-15,3 1 0 16,-3 4-3-16,5 0-1 16,7 0-2-16,2 0 0 15,0 0 0-15,2-4-1 16,5-1 1-16,0 1 0 0,3-6-1 16,8-1 0-16,-5-5 0 15,2-1 0-15,3-11 3 16,-5-5-1-16,10-11 3 15,0-7-1-15,5-8-2 16,2-3 1-16,-9-9 0 16,-4 0-1-16,-7-2 1 15,-4 0 0-15,-9-1-2 16,-2 1 0-16,-8 6-1 16,3 9-4-16,-5 16-8 15,-2 4-6-15,3 8-20 16,-1 1-17-16,4 6-32 15,3 1-12-15,-1 2-32 16,6 2-18-16,5-4-73 16,7-1-92-16,11-2 203 15</inkml:trace>
  <inkml:trace contextRef="#ctx0" brushRef="#br0" timeOffset="73432.53">14556 9584 674 0,'0'-12'425'0,"4"1"1"16,6 1-136-16,10 4-80 15,2 3-16-15,5 3-29 16,4 7-23-16,-6 5-61 16,0 3-26-16,-5 7-34 15,-7 1-10-15,-3 4-6 16,-1 8 0-16,-9 8-1 15,2 2 0-15,-14 3-3 16,-5-2-1-16,-4-1 0 16,-6-6 0-16,-3-5-1 15,-3-5 0-15,-2-13-8 16,4-4-2-16,15-12 0 16,3-5 0-16,17-11 7 0,6-1-1 15,11-1 2-15,6 3-1 16,3 2 3-16,-4 2 0 15,4 5 3-15,-3 4 1 16,-2 3 0-16,2 7 0 16,-9-1-3-16,-1 1 0 15,-5 1 0-15,0-3-4 16,-3-4-32-16,-3-2-37 16,0-2-123-16,-1-5-96 0,4 2 178 15</inkml:trace>
  <inkml:trace contextRef="#ctx0" brushRef="#br0" timeOffset="74744.14">15215 9231 329 0,'0'0'190'0,"0"0"-27"15,2 0-30-15,1-1-41 0,-1 0-17 16,-2 0-11-16,0 0-10 16,0 0-15-16,0-1-6 15,0 1-20-15,0 0-5 16,-1 0-5-16,0 0-1 15,-1 0 0-15,1 0-1 16,0 0 0-16,0 0 1 16,1 0 2-16,0 0 11 15,0-1 21-15,0 2 16 0,0 0 32 16,0 0 5-16,0 0 20 16,0 0 6-16,2 12 4 15,8 7 3-15,33 37-13 16,-26-21-15-16,-1 7-31 15,4 7-15-15,-7 2-18 16,2 5 0-16,-7 1 15 16,-8 2 3-16,-6 0 0 15,-8-5-3-15,-8-4-20 16,2-6-6-16,-6-6-10 16,5 0-1-16,6-10-3 15,-4-5-1-15,7-9-2 16,-1-3-2-16,4-9-22 15,0-3-21-15,7-5-75 16,0-2-44-16,3-1-162 16,4-2 200-16</inkml:trace>
  <inkml:trace contextRef="#ctx0" brushRef="#br0" timeOffset="76732.34">16647 9435 606 0,'1'-8'321'0,"2"0"-49"16,13-26-14-16,-6 26-18 16,-5-3-5-16,4 2-33 15,-1-3-21-15,-1 3-47 16,0 7-28-16,-5 0-45 16,4 3-19-16,-10 4-23 15,-1 3-4-15,-1 8-5 16,6 7-2-16,0 9-3 15,4 3-2-15,0 13 0 16,-8 6-1-16,4 12-1 16,-6-1 0-16,5 4 0 15,1-2 0-15,-2-7-1 16,0 3 0-16,-4-11-8 16,3-2-9-16,3-10-39 0,2-7-17 15,4-14-63-15,2-7-50 16,-5-13-114-16,2-10-81 15,-5-12 235-15</inkml:trace>
  <inkml:trace contextRef="#ctx0" brushRef="#br0" timeOffset="76972.93">16401 9694 680 0,'-9'1'408'0,"9"6"15"16,6-7-144-16,10 7-42 16,8 8 1-16,16-3-32 15,8 9-24-15,14-4-72 16,0 0-31-16,3-2-43 16,-5-4-15-16,-4-4-17 15,0-1-14-15,-11-6-47 16,-2 0-33-16,-6 0-119 15,-4 0-280-15,-11 8 333 16</inkml:trace>
  <inkml:trace contextRef="#ctx0" brushRef="#br0" timeOffset="89683.93">18151 9208 418 0,'5'-10'263'0,"0"-1"-23"0,-2 2-90 16,-3 4-24-16,0-2-32 15,-2 1-6-15,1 0-2 16,-2 2 1-16,-1 1 2 15,1 3-8-15,2 0-24 16,-1 0-15-16,-10 6-26 16,-9 0-4-16,-23 45-2 15,21-27 4-15,-1 6 10 16,2 2 5-16,1 5 3 16,1 7-4-16,5 8-10 15,-4 8-7-15,2 1-6 16,1 3-2-16,6 1-1 15,3-3-1-15,7-5 0 16,2-2-1-16,9-8 0 16,3-4 0-16,6-6-1 15,2-6 0-15,-1-5-10 16,1-5-17-16,-4-6-63 16,2-4-50-16,-1-8-197 15,2 1 215-15</inkml:trace>
  <inkml:trace contextRef="#ctx0" brushRef="#br0" timeOffset="90379.63">18676 9230 975 0,'4'-9'414'15,"3"7"-227"-15,-8 1-38 16,-8 2-44-16,-2 3-25 16,-9 8-27-16,-5 5-8 15,-4 8-3-15,-3 7 2 16,-3 8 2-16,4 7-5 16,5 10-12-16,3 5-8 0,6 3-15 15,5-2-2-15,9-6-2 16,3-10 0-1,18-20-1-15,3-6 1 0,14-18 0 16,4-8 1-16,0-13 2 16,0-10-1-16,-4-11 2 15,-8-2-1-15,-5-10-1 16,-9 1-1-16,-6-1-2 16,-3 2 0-16,-8 2 0 15,4 7-1-15,-9 6-3 16,3 4-2-16,3 16-15 15,-5-1-21-15,0 9-46 16,3 6-29-16,-2 10-94 16,5 7-51-16,8 6 165 15</inkml:trace>
  <inkml:trace contextRef="#ctx0" brushRef="#br0" timeOffset="90841.12">18970 9549 734 0,'-1'-2'379'15,"-2"1"-135"-15,2 0-66 16,0 0-16-16,0 1-28 16,0 0 0-16,1 0-6 15,1 0-19-15,22 11-43 16,30 6-22-16,-23-17-37 16,-3-2-6-16,-2-3-17 0,0 1-33 15,-9-5-80-15,4 0-69 16,3 2-282-16,0 1 312 15</inkml:trace>
  <inkml:trace contextRef="#ctx0" brushRef="#br0" timeOffset="91309.43">19550 9221 990 0,'9'2'443'0,"-4"4"-206"0,0 3-43 16,-5 6-54-16,0 9-21 15,-7 9-37-15,-3 6-13 16,-4 11-26-16,-3 0-9 15,2 4-13-15,2 0-5 16,3 0-12-16,4-1-11 16,1-9-34-16,2-4-33 15,1-11-81-15,-2-6-53 16,2-5-131-16,0-2 207 16</inkml:trace>
  <inkml:trace contextRef="#ctx0" brushRef="#br0" timeOffset="91781.06">19873 9408 748 0,'-4'0'335'0,"1"1"-160"16,1 5-33-16,1-6-17 16,0 0 0-16,-1 0 8 15,2 0-3-15,-3 1-33 16,-14 10-24-16,-29 37-39 16,25-25-15-16,1 8-11 0,-1-1-2 15,3 8-3-15,4 2 0 16,6 3-1-16,5-3 1 15,-2-5-1-15,9-3 0 16,2-13-1-16,3-6 1 16,20-10 4-16,-8-8 3 15,15-15 2-15,4-7 0 16,-4-18-5-16,2-1-1 16,-7-5-2-16,-3 3-1 15,-8 8-1-15,-4 0 0 16,-17 4 0-16,-8 3-1 0,-14 7-14 15,-4 2-5-15,-5 7-27 16,0 4-14-16,1 9-34 16,5 5-25-16,6 9-59 15,6 2-37-15,13-1 138 16</inkml:trace>
  <inkml:trace contextRef="#ctx0" brushRef="#br0" timeOffset="92344.67">20302 9528 842 0,'-14'-5'394'0,"-36"-3"-184"16,35 10-48-16,-3 4-74 15,-4 6-17-15,8 6-8 16,-12 5 4-16,8 10-6 16,0 2-7-16,3 6-15 15,7 0-11-15,13-3-14 16,6-3-5-16,8-15 18 16,6-4 13-16,2-15 18 15,5-5 2-15,-3-11-18 16,1-8-16-16,-2-5-16 15,-4-1-2-15,-4-6-3 16,-4 1 0-16,-10-1-1 16,-3 1 0-16,-6 4-1 15,-6 4 1-15,-7 4-2 16,-2 4-2-16,3 9-3 16,-2 4-12-16,8 9-46 15,0 1-28-15,-2 3-84 0,5 2-65 16,6 0 154-16</inkml:trace>
  <inkml:trace contextRef="#ctx0" brushRef="#br0" timeOffset="95655.03">20528 9239 479 0,'30'-16'270'0,"-27"8"-51"16,1 1-43-16,1 5-62 16,-2-5-20-16,1 1-16 15,1 4 8-15,-3-2 15 16,2 3 1-16,-4 1-11 16,0 0-15-16,0 0-35 15,0 0-12-15,2 2-13 16,10 8 0-16,32 36 6 15,-29-25 0-15,-2 5-3 16,5 6-3-16,-8 11-12 16,5 8 0-16,-7 7 2 15,-8 1 1-15,-9 0 3 16,-2 2 0-16,-9-2-1 16,1-4-2-16,-5-11 0 15,-5-7 0-15,0-10-1 16,0-6 0-16,7-2-2 15,4-1-2-15,3-8-1 16,5 0-1-16,4-9-20 0,6-1-29 16,0-6-67-16,2-1-38 15,6-3-104-15,-1-2-95 16,9 5 232-16</inkml:trace>
  <inkml:trace contextRef="#ctx0" brushRef="#br0" timeOffset="97034.38">21042 9037 276 0,'-12'-4'195'16,"1"1"21"-16,1-1-11 15,2 1-43-15,1-1-18 16,2 0-21-16,-1 0-4 16,5 0-1-16,1-2 4 15,3 1 0-15,5-1-6 0,5 3-16 16,8 1-12-16,10 2-28 15,4 2-14-15,5 3-23 16,-7 1-10-16,-8 3-10 16,-3-2 0-16,-19 3 2 15,-3 0 1-15,-11 1 3 16,-3 3 0-16,-3-1-2 16,-7 1-1-16,4 3-3 15,5-2-1-15,7 5-2 16,11 0 0-16,9-1 0 15,-1-1 0-15,10-6-1 16,0-3 1-16,7-5-2 16,3-2-2-16,0-5-28 15,-1-6-37-15,-2-3-119 16,-1 0-96-16,-2 4 173 16</inkml:trace>
  <inkml:trace contextRef="#ctx0" brushRef="#br0" timeOffset="98115">21585 9913 344 0,'3'-6'181'16,"-2"2"-39"-16,0-1-12 16,-1 0-10-16,0 1 0 15,0 0 7-15,0 1 6 0,0 0 11 16,0-1 8-16,0 2 10 15,0-2 4-15,0 0-30 16,0 3-26-16,0 0-51 16,0 0-21-16,0 0-15 15,0-1-2-15,0 2-2 16,0 0-4-16,0 8 1 16,0 6-2-16,-2 25-3 15,-1-31-2-15,1-4-9 16,0-3-1-16,3-3-29 15,-1 1-34-15,0-1-114 16,0 1-90-16,0-1 163 16</inkml:trace>
  <inkml:trace contextRef="#ctx0" brushRef="#br0" timeOffset="99006.05">22270 9313 764 0,'-1'-13'399'16,"-7"-1"-136"-16,2 5-98 15,3-1-26-15,-8 6-46 16,-2 0-3-16,-6 3-3 16,0 7-11-16,-4 8-24 15,-2 3-16-15,-6 3-24 16,-8 0-5-16,1 2-4 0,5 2 0 15,7 2-2-15,4 2-1 16,10-2-2-16,9-3-1 16,7-4 0-16,11 0 1 15,9 0 2-15,6 2 0 16,12 3 0-16,-9 0 1 16,1 0-1-16,-10 1 0 15,-11-1 1-15,2 2-1 16,-14 2 2-16,-2-1-1 15,-5 2 1-15,-7-2 0 0,-2 3-1 16,-3-1-1-16,-9 0-2 16,4-5-2-16,-4-9-2 15,3-2 0-15,5-9-5 16,3-4-6-16,6-8-15 16,1-5-6-16,7-5 0 15,2-3 7-15,8-5 18 16,5 2 7-16,6-9 6 15,6 3 2-15,4-2 6 16,2-4 2-16,0 3 4 16,-6-2 4-16,1 2-6 15,-2 0-1-15,5 2-7 16,1-3-2-16,1 1-1 16,-1-1-1-16,-9 1 0 15,0 2 0-15,-10 5 0 16,-1 4 0-16,-8 8-22 0,-2 7-27 15,0 5-78 1,-2 4-38-16,1-2-59 0,1 0-15 16,-2 0-35-16,1 0 165 15</inkml:trace>
  <inkml:trace contextRef="#ctx0" brushRef="#br0" timeOffset="100071.19">22564 9437 281 0,'5'-3'167'0,"-3"0"-11"15,2 1 3-15,-4 1 4 16,0 0-4-16,2 1-13 16,3 1-9-16,0 1-23 15,0 0-14-15,-5-2-20 16,4 8-12-16,0 0-29 16,0-1-8-16,-1 1-15 15,-2-1 1-15,0-2 8 16,0 1 1-16,-1-1 0 15,-1-3-4-15,0 3-13 16,0-2-3-16,1-1-2 16,-2 3 1-16,1-3-1 15,-2 1 1-15,2-1-1 16,-1 2 0-16,0 0-1 16,-1 1-1-16,1 3-1 15,-1-3 0-15,1 3 0 0,0 2 0 16,2-2 6-1,-2 2 0-15,-3 28 1 0,1-29 0 16,1-1-4-16,2 0 0 16,0-1 0-16,-1-4 0 15,2 3 0-15,0 3 1 16,-2-1 0-16,1 0 1 16,-3-3 2-16,3 0 3 15,-3 0 3-15,0-1-1 16,-3-2 0-16,4 2-3 0,-1-4-5 15,4 1-1-15,0-1 3 16,0 0 0-16,0 0 0 16,0 0-1-16,0 0-4 15,0 0-1-15,0 0 0 16,0 0 0-16,0 0 2 16,9 1 0-16,4-1 1 15,0-1-1-15,26-2-1 16,-22 1-1-16,-4 2-1 15,-3-1 1-15,2 0 0 16,-9-2 0-16,2 4 0 16,-5-1-1-16,0-1 0 15,-1 1-2-15,0-1-11 16,0 0-10-16,0 1-27 16,0 0-16-16,-1 0-56 15,2 0-49-15,-1-1-291 16,0 0 302-16</inkml:trace>
  <inkml:trace contextRef="#ctx0" brushRef="#br0" timeOffset="100591.1">22874 9158 444 0,'1'-10'244'0,"1"-2"-34"16,1 4-92-16,-2 4-30 15,0 2-3-15,-1 3 10 16,-1-1 11-16,0 0-6 16,-1 1-8-16,2 16-21 15,-2 35-12-15,-1-25 1 16,0 4 0-16,-4 9 13 0,-1 1 6 15,-4 15-5-15,0 3-3 16,-6 16-18-16,-1 8-10 16,-4 11-17-16,-4 3-7 15,8 2-10-15,-7-1-2 16,6-9-1-16,4-5-1 16,-4-13-1-16,7-6-1 15,5-12-4-15,2-8-21 16,-2-14-85-16,7-8-80 0,-2-15 110 15</inkml:trace>
  <inkml:trace contextRef="#ctx0" brushRef="#br0" timeOffset="108951.19">6718 11307 859 0,'-33'34'381'0,"31"-23"-183"0,-2 2-38 15,10 1-61-15,5-1-5 16,0 3-3-16,8-4 8 16,15-4 1-16,6 2-9 15,11-1-33-15,7 1-20 16,1-2-28-16,0-4-6 16,-5-1-43-16,-6 2-49 15,-20-2-194-15,-8 6-229 16,-14-1 323-16</inkml:trace>
  <inkml:trace contextRef="#ctx0" brushRef="#br0" timeOffset="109177.21">6981 11757 833 0,'15'1'431'16,"2"2"-95"-16,11-2-181 15,7 3-36-15,-1 0-46 16,6 2-22-16,5 1-32 16,-6-2-10-16,2-3-4 15,-4-2-5-15,-6-4-37 16,5 1-28-16,-8 2-82 16,-4 1-64-16,-1 6 135 15</inkml:trace>
  <inkml:trace contextRef="#ctx0" brushRef="#br0" timeOffset="110232.47">7966 11089 312 0,'-2'1'241'15,"-2"-3"9"-15,1 2-58 16,2 0-22-16,1 0-50 15,-2 0-23-15,1 0-26 16,0 3-9-16,-1 5-16 16,2 1-5-16,0-1 2 15,2 1 11-15,-1-4 16 16,0-1 2-16,1-1-7 16,-2-2-12-16,1 3-21 15,5 0-6-15,4 3-9 16,3-2-2-16,30 14-2 15,-22-15 2-15,8 1 0 0,5 2 2 16,6 1-3-16,-1-1-1 16,2 0 0-16,-2 1 1 15,3-1 0-15,0 4-1 16,-3 0-3-16,-5 1-4 16,-7-1-1-16,-1 1 1 15,-13 1 0-15,-5-2 3 16,-11 5 4-16,-6-4 1 15,-7 8 0-15,-6 8-2 16,-5 7-5-16,-8 7-1 16,-6 13-3-16,2 3 0 0,-2 8-1 15,6 3-1-15,-4-3 1 16,-1 3 0-16,0-7-2 16,1-2 0-16,12-11-5 15,4-9-13-15,12-8-43 16,4-8-38-16,10-10-122 15,6-5-99-15,5-12 201 16</inkml:trace>
  <inkml:trace contextRef="#ctx0" brushRef="#br0" timeOffset="110734.73">9059 11388 908 0,'-2'-14'446'16,"-7"2"-161"-16,-5 3-59 0,-5 8-74 15,-4 4-36-15,-6 17-35 16,-2 5-13-16,-10 18-17 16,-1 2-6-16,4 10-10 15,2 2-6-15,16 1-10 16,6 3-1-16,6-8 4 16,13 1 3-16,9-15 3 15,6-7 3-15,15-14 0 16,2-14-1-16,5-18 5 15,0-10-6-15,1-21-8 16,0-3-4-16,-4-9-10 16,-7-5-2-16,-10 8 0 15,-10-3 0-15,-12 11-2 16,-7 6-1-16,-9 13-3 16,-1 8-7-16,-1 14-23 15,1 7-18-15,4 10-50 16,3 8-36-16,6 6-74 15,2 5-49-15,6 4-237 16,2 1 317-16</inkml:trace>
  <inkml:trace contextRef="#ctx0" brushRef="#br0" timeOffset="110977.67">9369 11938 1094 0,'6'19'532'0,"-1"5"-210"16,-1 3-47-16,-12 6-128 15,-8 5-49-15,-12 5-52 16,-5 3-6-16,-8 2 0 16,-5-5-2-16,2-5-11 15,-2-8-12-15,9-9-60 16,11-7-45-16,8-11-143 15,8-7-123-15,11-12 222 16</inkml:trace>
  <inkml:trace contextRef="#ctx0" brushRef="#br0" timeOffset="111605.06">10185 11329 1442 0,'-18'2'527'0,"-7"11"-431"16,-4 1-50-16,-13 4-36 15,-4-1-4-15,-4 2-3 16,5 3 0-16,2 1 13 16,6 1 4-16,6 0 1 15,5 1 1-15,16-3-13 16,7 2-5-16,18 3 3 15,13-1 6-15,18 9 16 16,10 5 4-16,15 6-2 16,-3 4-6-16,-3 4-14 15,-8 3-4-15,-32 0 0 16,-6-1 0-16,-20-6 12 16,-10-4 3-16,-9-2-1 15,-7-1-1-15,-25-7-12 16,-3-3-4-16,-6-16-5 15,3-8-3-15,19-20-5 16,4-14 1-16,9-19 2 0,9-6 1 16,17-16 5-16,13-2 2 15,22-4 6-15,7-3 1 16,11 2-1-16,4 2-2 16,1 8-4-16,-3 7-1 15,-8 8-1-15,-11 6 0 16,-10 12-42-16,-4 4-51 15,-6 13-162-15,2 4-129 16,-2 7 234-16</inkml:trace>
  <inkml:trace contextRef="#ctx0" brushRef="#br0" timeOffset="112038.51">10814 11638 1062 0,'-3'-18'446'16,"-4"4"-238"-16,-7 7-136 15,-5 6-26-15,-10 8-5 16,0 9 5-16,-12 14 12 15,1 4-3-15,-2 14-13 0,5-1-9 16,15 7-25-16,8-2-4 16,15 0 2-16,8-8 7 15,19-11 22-15,5-5 0 16,4-21 4-16,5-7-2 16,-9-13-3-16,0-12 6 15,-3-14 5-15,1-6 3 16,-8-2-11-16,-8-2-6 15,-9 5-10-15,-10 4-10 16,-5 7-5-16,-8 7-4 0,1 10-20 16,2 7-23-16,3 6-71 15,5 3-41-15,4 7-95 16,2 1-72-16,12 3 208 16</inkml:trace>
  <inkml:trace contextRef="#ctx0" brushRef="#br0" timeOffset="112437.69">11295 11733 1153 0,'-2'-5'486'0,"-4"10"-296"0,-4 3-59 15,-2 9-83-15,2 6-25 16,-3 4-11-16,6 5 8 16,-5 3 19-16,1 0 15 15,11 2 12-15,0-4-6 16,10-8-8-16,8 0-11 16,7-14-12-16,1-8-1 15,9-10 2-15,-1-9 7 16,-3-15 20-16,-1-5 8 15,-7-9 2-15,-3-4-4 16,-11-5-16-16,-7-2-9 16,-13 4-14-16,-8 1-7 0,-11 15-10 15,1 11-5-15,-7 14-6 16,1 11-10-16,-1 11-58 16,2 7-54-16,5 10 69 15,-9 5 3-15</inkml:trace>
  <inkml:trace contextRef="#ctx0" brushRef="#br0" timeOffset="123980.22">7728 14493 710 0,'-1'-27'364'0,"-5"8"-103"15,-5 4-13-15,-11 3-112 16,-3 5-24-16,-16 4-63 16,-3 6-22-16,-5 10-18 15,-10 0-3-15,0 12-2 16,1 3 0-16,5-1-1 16,14 1 0-16,17-1-3 15,12-4 0-15,20 1-3 16,12 1 0-16,27 5 0 15,6 2 1-15,24 8-1 16,6 4 1-16,-4 2 0 16,-5-3 1-16,-25-5 1 15,-17-1 4-15,-30-3 21 0,-8 3 13 16,-26 5 14-16,-11-2-2 16,-18 3-17-16,-9-3-11 15,-9-6-11-15,0-3-3 16,11-11-30-16,11-7-36 15,10-15-115-15,13-8-79 16,17-16 152-16</inkml:trace>
  <inkml:trace contextRef="#ctx0" brushRef="#br0" timeOffset="124248.4">8096 14356 858 0,'8'-21'409'0,"-14"21"-184"15,-4 11-38-15,-7 23-69 16,0 9-46-16,2 17-33 16,-2 6-8-16,-6 13-7 15,-5 7-3-15,-3 9-7 16,-3 2-3-16,4-12-2 15,6-8-1-15,5-22-12 16,5-14-20-16,1-24-98 16,4-15-79-16,11-22 122 15</inkml:trace>
  <inkml:trace contextRef="#ctx0" brushRef="#br0" timeOffset="124438.03">7549 14883 880 0,'28'-1'384'0,"21"-5"-189"15,6 5-56-15,21 4-48 16,5-3-35-16,3 6-73 16,8 3-60-16,-7-4-297 15,4 5 253-15</inkml:trace>
  <inkml:trace contextRef="#ctx0" brushRef="#br0" timeOffset="125248.39">8618 15016 719 0,'-13'-2'321'0,"-15"13"-169"15,0 8-25-15,0 14-64 16,-1 8-11-16,3 6-9 0,3 2-6 16,12-9-3-16,9-7 9 15,16-22 22-15,11-13 15 16,20-27 17-16,12-15-14 16,16-21-24-16,4-11-12 15,7-11-13-15,-6-10 7 16,4 0 19-16,-3-3 6 15,-11 6 3-15,-9 10-8 16,-23 7-25-16,-25 43-12 16,1 0-14-16,-8-8-1 15,-11 23-6-15,-13 34-1 16,-16 33-2-16,-7 11 0 0,-6 15-2 16,2 6 0-16,7 15 1 15,6 8 1-15,8 2 0 16,3-5-16-16,12-20-50 15,5-11-30-15,9-22-97 16,9-11-68-16,14-23-225 16,3-15 303-16</inkml:trace>
  <inkml:trace contextRef="#ctx0" brushRef="#br0" timeOffset="125802.89">9256 15007 735 0,'-1'-6'386'0,"-2"10"-90"15,1 7-62-15,1 7-103 16,3 3-22-16,3-2-43 0,1-2-16 16,7-7-11-16,2-9-5 15,9-10-11-15,0-6 0 16,1-12-9-16,-6-1-2 16,-12-5-1-16,-6 2 0 15,-11 11 4-15,-6 2 3 16,-7 18 2-16,-3 9 2 15,3 13-4-15,0 7-5 16,3 11-6-16,6-2-1 16,1 0-5-16,10 1-7 15,9-13-57-15,4-4-41 16,22-19-100-16,-1-10-66 0,13-18-94 16,2-5-12-16,-3-10 34 15,-3 0 72-15,-2 0 198 16,-3 2 107-16,-4 9 170 15,1 6 47-15,-7 14 23 16,-2 9-24-16,-10 6-52 16,-8 11-30-16,-6 9-36 15,-11 6-15-15,-10 13-8 16,-2 4 2-16,-3 8-2 16,4 3-15-16,10 1-38 15,7-4-19-15,11-18-21 16,12-9-1-16,15-21 2 15,6-11 1-15,15-21-6 16,8-12-1-16,5-20-4 16,8-1-2-16,-4 3-11 15,-8 2-9-15,-15 20-16 0,-7 4-15 16,-13 12-46-16,-9 6-44 16,-5 6-346-16,-7 5 325 15</inkml:trace>
  <inkml:trace contextRef="#ctx0" brushRef="#br0" timeOffset="127126.99">11026 14212 730 0,'19'-19'305'0,"-5"10"-174"16,-4 4-42-16,-19 15-30 15,-8 7-18-15,-22 20-18 16,-7 11-8-16,-9 16 4 16,1 8 3-16,3 12 1 15,4 8-2-15,10 15-10 16,3 7-5-16,11 8-3 15,10 3-1-15,17-7-9 16,12-7-48-16,18-33-90 16,9-20-86-16,12-37 130 15</inkml:trace>
  <inkml:trace contextRef="#ctx0" brushRef="#br0" timeOffset="127473.33">11463 14539 580 0,'-6'-21'352'16,"-3"11"17"-16,-7 17-246 15,-9 9-45-15,-13 21-34 16,-5 7-16-16,0 19-17 16,9 5-5-16,15 2-3 15,1 2-1-15,18-4-1 16,1-7-1-16,14-4-84 15,14-10-57-15,11-18 85 16</inkml:trace>
  <inkml:trace contextRef="#ctx0" brushRef="#br0" timeOffset="128033.31">12017 14216 379 0,'7'-4'268'16,"0"1"-4"-16,3 6-88 15,2 2-25-15,6 9-62 16,0 7-22-16,9 15-17 16,-1 7 3-16,4 13 6 0,2 4 2 15,0 9-13-15,1 6-12 16,-8 10-17-16,-7 6 32 16,-18-9 67-16,-11-5 26 15,-14-16 26-15,-2-4-28 16,-7 0-68-16,-5 1-25 15,-9-6-27-15,-7-4-9 16,2-6-7-16,2-2-15 16,7-9-42-16,3-3-41 15,8-10-93-15,1-9-57 0,12-9-284 16,14 2 340-16</inkml:trace>
  <inkml:trace contextRef="#ctx0" brushRef="#br0" timeOffset="129044.58">11336 14524 361 0,'-2'-7'210'0,"4"3"-41"15,-1-1-53-15,2 3-15 16,-3 1-11-16,0 0-2 15,0 1-13-15,0 0-8 16,5 0-8-16,2 0-5 16,1-1-6-16,1 0-4 0,1-1-12 15,2-3-3-15,33-14-2 16,-27 10-1-16,4 3-1 16,2 1-1-16,1-4-8 15,3 6-4-15,-1-2-5 16,2 3-2-16,-1 7-2 15,3-1-1-15,-8 0-1 16,-3 4 1-16,-3-2-1 16,-15-5-1-16,5 4-1 15,-2-4-24-15,-5-1-63 16,8 2-48-16,-9-2-147 16,1 0 175-16</inkml:trace>
  <inkml:trace contextRef="#ctx0" brushRef="#br0" timeOffset="129725.88">11613 14486 335 0,'70'-51'221'0,"-66"40"1"15,1 2-60-15,-5 9-77 16,-3 0-25-16,-8 8-34 16,2-3-8-16,-1 4 8 15,-3-1 20-15,3-4 29 16,-8-2 9-16,6-2-8 15,1 3-19-15,-4-2-29 16,3 3-10-16,-1 4-9 16,-2-1-2-16,-1 7 0 15,1-2-1-15,0 2-1 16,-1 0-1-16,1 1-1 16,0 1 0-16,0 0-2 15,3 1 0-15,0-1 1 16,1 2-1-16,-1-3 0 15,-1 1 0-15,0 3-1 16,-1 2 0-16,2 0 1 16,1 3 0-16,2 0 0 0,-2 0-1 15,2 0 1 1,-3-1-1-16,2 1 0 0,3 0 0 16,-2-4 1-16,5 1-1 15,1 0 2-15,-4-1 1 16,3 3 1-16,4-1 0 15,4-2 1-15,3-2 7 16,13 1 13-16,-1-4 5 16,6-2 2-16,5 2-6 15,-4-3-13-15,1-1-5 16,-5-3-4-16,0-1 0 0,-5-4-2 16,-1-3 1-16,0-2 0 15,0-3-23-15,0-6-68 16,5 2-29-16,4-3-62 15,-1 3-41-15,10 3 153 16</inkml:trace>
  <inkml:trace contextRef="#ctx0" brushRef="#br0" timeOffset="131077.17">12752 14594 760 0,'-5'-12'368'0,"11"-28"-144"16,17 33-64-16,8 2-7 15,3 3-23-15,4 3-14 16,-2 2-29-16,1 0-16 0,5 3-34 16,3-1-10-16,6-1-16 15,6 1-4-15,-9-2-2 16,1 0-2-16,-2-1 0 16,-6-3-2-16,2 0-46 15,-7-2-52-15,-8 3-241 16,-3 3 219-16</inkml:trace>
  <inkml:trace contextRef="#ctx0" brushRef="#br0" timeOffset="131303.19">12826 14865 923 0,'25'-1'388'16,"11"1"-224"-16,12 0-90 0,5 1-8 16,8 4-36-16,4 2-5 15,0-1-17-15,0-2-4 16,-3-9-18-16,-3-5-37 16,0-7-161-16,-9-6 142 15</inkml:trace>
  <inkml:trace contextRef="#ctx0" brushRef="#br0" timeOffset="132331.7">14244 14611 749 0,'0'6'267'0,"4"13"-219"16,8 11-39-16,-3 16-3 0,3 10 1 16,0 11-1-16,6 1-1 15,4-9-1-15,1-10-2 16,0-23 43-16,1-7 29 16,4-20 42-16,2-9 12 15,6-15-26-15,-3-8-21 16,8-11-40-16,-2-7-10 15,-8-7-18-15,1-4-5 16,-12 0 5-16,-3-1 9 16,-5 0 13-16,-2-3 6 0,-7-10 6 15,2-2-5-15,2 5-3 16,-7 8 2-16,15 22 6 16,-2 10 1-16,11 14-3 15,9 2-2-15,6 8-9 16,16 6-3-16,26 5-2 15,11 1-1-15,36 3-5 16,22-3 0-16,33-3-4 16,17 0-3-16,27-6-3 15,2-1-2-15,7-6-2 16,-1-1-1-16,-12-3-11 16,-6-3-13-16,-22-1-18 15,-8-4 8-15,-25-9-94 16,-15 0-67-16,-18 6 123 15</inkml:trace>
  <inkml:trace contextRef="#ctx0" brushRef="#br0" timeOffset="133678.88">15372 14473 817 0,'7'-13'402'0,"7"7"-122"16,26-26-69-16,-30 32-70 15,-2 9-38-15,-3 2-56 16,-4 8-16-16,-5 9-11 15,-4 6-1-15,-8 12 11 16,-2 1 5-16,1 16 1 16,-2 3-2-16,6 3-14 0,3-7-5 15,9-19 11 1,5-12 6-16,12-19 5 16,6-8 1-16,13-15-12 0,5-12-6 15,16-18-8-15,-2-11-3 16,3-17-3-16,6-1 0 15,-6-9-2-15,4 4 0 16,-9 6 0-16,-6 3-1 16,-9 16-1-16,-9 4-1 15,-7 18-1-15,-7 11-1 16,-10 16-26-16,-4 6-28 16,-8 12-121-16,-2 3-98 0,-3 9 169 15</inkml:trace>
  <inkml:trace contextRef="#ctx0" brushRef="#br0" timeOffset="134159.46">16240 14601 973 0,'-14'-12'451'16,"-29"-19"-182"-16,22 30-65 15,-4 7-56-15,0 8-29 16,-11 8-48-16,4 7-22 15,1 4-29-15,7-1-8 16,11-1-9-16,7-4 3 16,12-11 9-16,6-6 4 15,18-13 4-15,5-9-2 0,10-4-10 16,-3-8-3-16,-7-3-2 16,-5 2-2-16,-10 8-1 15,-2 6 2-15,-8 13 24 16,-3 8 7-16,-12 11 6 15,-6 7-3-15,0 6-24 16,-2-1-6-16,9 2-6 16,2-4 0-16,2-7-16 15,4 0-22-15,-2-11-96 16,4-5-91-16,9-4 136 16</inkml:trace>
  <inkml:trace contextRef="#ctx0" brushRef="#br0" timeOffset="134359.57">16387 14888 770 0,'-4'-5'423'0,"3"-4"-78"15,2-1-65-15,6-9-111 0,5-2-29 16,8-7-51-16,7-1-13 16,8-2-23-16,7 7-11 15,2 7-20-15,1 4-10 16,-6 11-8-16,-4 2-1 15,-11 5-71-15,3-1-75 16,5 0 91-16</inkml:trace>
  <inkml:trace contextRef="#ctx0" brushRef="#br0" timeOffset="134626.47">17172 14320 930 0,'13'-10'483'16,"-10"4"-122"-16,-8 12-200 15,-14 13-54-15,-17 17-62 16,-11 6-21-16,-8 7-19 16,6 6-1-16,7 2-3 15,7 6-1-15,12 7-1 16,11-1-2-16,14-13 2 15,8-14 0-15,14-22 0 16,4-2-13-16,6-9-126 16,3-2-311-16,0-7 300 15</inkml:trace>
  <inkml:trace contextRef="#ctx0" brushRef="#br0" timeOffset="134895">17498 14466 745 0,'7'-13'414'0,"-7"4"-22"0,-11 14-278 16,-8 8-43-16,-15 8-29 16,-3 9-14-16,-5 8-13 15,4-1-6-15,8 3 3 16,7-1 3-16,13-5 11 15,4-2 14-15,15-6 1 16,10-4-3-16,10-12-9 16,4-1-24-16,3-9-129 15,-3-8-211-15,0-8 216 16</inkml:trace>
  <inkml:trace contextRef="#ctx0" brushRef="#br0" timeOffset="135272.44">17829 14172 563 0,'12'1'325'16,"8"8"-34"-16,1 4-40 16,5 15-60-16,-1 4-22 15,1 17-41-15,-3 0-21 0,0 9-24 16,-5 3-14-16,-12 2-24 16,-6 6-12-16,-20 8-19 15,-4 4-5-15,-17-4-3 16,-3-4 1-16,-5-21 2 15,-2-11-1-15,13-11 1 16,3-7-2-16,12-8-36 16,0-5-47-16,5-9-152 15,0-3-122-15,0-7 213 16</inkml:trace>
  <inkml:trace contextRef="#ctx0" brushRef="#br0" timeOffset="136029.26">19198 14236 1350 0,'41'-9'556'0,"6"-2"-343"15,9 6-64-15,12 10-98 16,5 4-16-16,1 7-23 15,-2 2-6-15,-4-2-2 16,-3 0-1-16,-12-7-1 16,-4-1-7-16,-13-1-53 15,-10-2-50-15,-13-1-288 16,-9 4 262-16</inkml:trace>
  <inkml:trace contextRef="#ctx0" brushRef="#br0" timeOffset="136206.44">19400 14646 1207 0,'0'3'525'0,"20"-3"-260"0,10-2-78 16,22 2-79-16,4-2-33 16,2 1-52-16,8 1-12 15,3-4-48-15,0 0-53 16,7-2 57-16</inkml:trace>
  <inkml:trace contextRef="#ctx0" brushRef="#br0" timeOffset="136634.76">21189 14019 1047 0,'-15'-10'427'16,"-9"4"-260"-16,-18 2-83 16,-7 0-16-16,-15 5-28 15,-5 4-13-15,4 5-17 16,2 3-2-16,17 3-3 15,12-1-1-15,17 3 13 16,6 4 10-16,14 3 24 16,8 5 4-16,21 13-10 15,10 3-11-15,9 12-24 16,-2-3-3-16,-9 2-4 16,-10-2 1-16,-19-10-1 0,-11 1 1 15,-24-10 3-15,-7-6 1 16,-14-6 3-16,-2-3 0 15,0-2-3-15,0-4-2 16,-1-6-7-16,2-5-26 16,2-12-99-16,6-6-102 15,13-9 136-15</inkml:trace>
  <inkml:trace contextRef="#ctx0" brushRef="#br0" timeOffset="136869.1">20988 13837 930 0,'11'-22'453'0,"-13"15"-174"15,-3 8-61-15,-9 20-109 16,-2 13-38-16,-3 17-45 16,1 9-12-16,2 18 0 15,0 6 3-15,-2 20 1 16,-5 6 1-16,-5 5-5 15,-2 1-14-15,-3-2-93 16,2-4-75-16,7-22-204 16,4-20 220-16</inkml:trace>
  <inkml:trace contextRef="#ctx0" brushRef="#br0" timeOffset="137410.46">21413 14077 840 0,'7'-10'376'0,"13"5"-157"15,8 2-36-15,12 7-28 16,10 6-7-16,0 9-29 16,-1 5-24-16,-2 8-41 15,-12 2-18-15,-16 8-22 16,-11 4-3-16,-27 11-2 0,-11 4-2 16,-17-2 0-16,-3-4 0 15,0-11 20-15,3-7 5 16,16-6 3-16,11-4 0 15,15-7-19-15,10-3-3 16,16-6-4-16,7-4-1 16,18-7-4-16,2-6-15 15,0-8-66-15,12 0-52 16,-2-7-208-16,3 3 212 0</inkml:trace>
  <inkml:trace contextRef="#ctx0" brushRef="#br0" timeOffset="138150.84">22388 14135 739 0,'32'-36'370'0,"-31"32"-102"16,2 1-51-16,-8 4-68 15,4-1-31-15,-2 0-55 16,-24 20-13-16,-34 50 7 16,20-15-1-16,7 22-4 15,2 7-4-15,15 2-23 16,13-2-9-16,12-17 13 15,11-8 9-15,16-18 8 16,11-9 4-16,8-18-15 16,5-6-9-16,-6-14-7 15,-4-8-3-15,-12-10-3 16,-5-6-1-16,-18-2-2 0,-5-1-2 16,-16 0-4-16,-13 4-3 15,-14 9-2-15,-7 6-1 16,-11 18 0-16,1 8 0 15,-1 11-1-15,3 2 0 16,12 3 1-16,4 1 2 16,21-2-58-16,2-2-57 15,20-12-177-15,12-9-138 16,15-19 266-16</inkml:trace>
  <inkml:trace contextRef="#ctx0" brushRef="#br0" timeOffset="138661.34">23486 14104 992 0,'2'-13'465'15,"-12"11"-206"-15,-9 3-74 16,-18 18-115-16,-14 8-30 15,-19 28-31-15,4 12 3 16,5 15 12-16,3 4 3 16,25 1 1-16,4-2-4 15,25-11 1-15,14-10 18 16,17-21 11-16,5-14 10 0,10-17 5 16,7-12-13-1,4-13-7-15,-4-4-8 0,-12-9-19 16,-13 0-5-16,-24-1-8 15,-13 4-6-15,-31 12-5 16,-9 9-4-16,-10 14 0 16,1 5 3-16,2 4-8 15,4 3-21-15,3-2-84 16,3-1-88-16,18 4 124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52:37.5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4050 8504 379 0,'26'-8'137'0,"13"3"-114"0,5 4-9 16,8-1-3-16,-2-2-3 15,-4-4-5-15,-5-6 1 16,-5-2 0-16,0 1 3 16,5 0 14-16,2 2 1 15,13 3 0-15,4 8-4 16,7 0-15-16,9 1 0 15,0 4-2-15,7-3 0 16,11 4 0-16,-2 2 1 16,10-3 29-16,-4 1 6 15,3-7 6-15,6 2 0 16,5-1-28-16,2 2-6 0,-2 2-5 16,-1-1-1-16,0-1-1 15,-2 4 0-15,-1-4-1 16,-4 1 0-16,7 7 0 15,-3-4-1-15,7 0-93 16,-5-3 70-16</inkml:trace>
  <inkml:trace contextRef="#ctx0" brushRef="#br0" timeOffset="2629.54">9398 8432 443 0,'-35'-17'157'16,"6"5"-134"-16,4 6-12 15,-3-2-3-15,2 4-5 0,-3 3-3 16,-4-4-2 0,3 5 1-16,0 1 1 0,-2 8 0 15,6-1 0-15,1 4 0 16,2 1 0-16,9-5 0 16,5 1 0-16,5-2 1 15,6-3-1-15,4 2 2 16,4 0 0-16,6 0 0 15,6-1 0-15,11 1 0 16,3-3 0-16,7-1 3 16,3-1 6-16,-4-2 15 15,6-2 8-15,7 1 6 16,3 0-3-16,17 2-13 16,4 4-6-16,-2-3-9 15,6-1-2-15,1 0 0 16,0-3 4-16,16 3 5 15,-6 2 1-15,3 0 0 16,-3 0-3-16,-9-2-5 16,6-2-1-16,10 1-3 0,1-2-1 15,3-3-1-15,-1 1 0 16,-1-2 0-16,0 1 0 16,2-1-2-16,0 1 1 15,-6-2-1-15,3 4 0 16,-7 2 0-16,4 2-1 15,2 0 1-15,-1 2-1 16,12 0 0-16,-2 1 0 16,4-3 1-16,-1-1 0 0,0 1 0 15,0 0-1 1,-5 0 1-16,3 3-1 0,-7-2 0 16,-2 4 1-16,0 0-1 15,4 1 0-15,-3-2 0 16,0 2 1-16,7-1 0 15,-7-2-1-15,10 4 0 16,1-3 1-16,5 3-1 16,4 0 0-16,-2 1 0 15,2 0 1-15,0-5-1 16,2 4 1-16,6-2-1 16,0 1 1-16,2-1 0 15,4 2-1-15,-6-1 0 16,2 4 0-16,-3-2 0 15,-3-2 0-15,-8 1 0 16,-5-2-1-16,-12 5 1 16</inkml:trace>
  <inkml:trace contextRef="#ctx0" brushRef="#br0" timeOffset="6675.91">4159 9897 478 0,'0'-2'217'15,"-3"0"-80"-15,6 4-90 16,-3-2-4-16,0 0-7 15,0 0-5-15,15 4-9 16,2 1-5-16,24 12-10 0,-22-12-2 16,-3 0-3-16,0 0-2 15,3-2-45-15,-5 0-96 16,2 0 94-16</inkml:trace>
  <inkml:trace contextRef="#ctx0" brushRef="#br0" timeOffset="7160.85">6902 9955 607 0,'2'0'223'16,"1"3"-167"-16,1 5-43 15,1 5-10-15,-2 4 0 16,0 3-4-16,0-1-11 16,1-4-88-16,1-3 71 15</inkml:trace>
  <inkml:trace contextRef="#ctx0" brushRef="#br0" timeOffset="24453.08">3020 9991 80 0,'19'-9'40'0,"5"3"-14"0,3 1-12 15,3 2-11-15,-5 1-1 16,-3 1-1-16,-4-2 0 16,-8 3 2-16,-4-1 0 15,-11 1 4-15,-8 4 1 16,-8 1 2-16,-3 2 0 16,-3 1-1-16,1 2-2 15,-4 1-2-15,3 0-2 16,0 1-1-16,0-4-1 15,5-2 0-15,5-1 0 0,9-5-1 16,9-2 0-16,16-8 0 16,6-2 0-16,16-4 0 15,5-2 9-15,14 0 14 16,7-1 4-16,-1 1 2 16,-4 2-8-16,-15 4-12 15,-10 4-4-15,-17 6 2 16,-13 1 4-16,-20 7 6 15,-9 3 2-15,-12 4-2 16,-4 2-3-16,-11 3-7 16,-1-3-1-16,1 4-2 15,0-3-1-15,23-3-1 16,9-2-1-16,18-11 0 16,12-1-1-16,21-10 0 15,12-1-5-15,16-2 4 16</inkml:trace>
  <inkml:trace contextRef="#ctx0" brushRef="#br0" timeOffset="24769.72">4117 9992 135 0,'1'-3'61'0,"-5"3"-27"16,-2 2-20-16,5-2-14 15</inkml:trace>
  <inkml:trace contextRef="#ctx0" brushRef="#br0" timeOffset="26558.93">8696 9971 41 0,'-51'9'16'0,"-2"2"-9"16,2 0-3-16,9 3-1 15,5-1 1-15,12-4-1 0,8 0 0 16,19-9-2-16,8-1 0 15,17-9 9-15,2-2 15 16,12-1 15-16,3-1 5 16,1 5-5-16,2 0-15 15,-14 2-13-15,-1 3-4 16,-18 4-2-16,-6 2 1 16,-8 7-4-16</inkml:trace>
  <inkml:trace contextRef="#ctx0" brushRef="#br0" timeOffset="27188.24">10207 10145 207 0,'-1'-7'86'0,"-2"-4"-47"0,4 5-27 16,3 6-9-16,-8-1 5 16,4 1 8-16,0 0 1 15,-1 0-2-15,0 0-5 16,0 0-8-16,-1 0 2 16,1 1 0-16,1 1 0 15,0-2-2-15,1 0-2 16,11 0 2-16,2-3 5 0,24-10 10 15,-35 4 4-15,-1 8 3 16,-2 1-5-16,-12 6-8 16,-3 3-2-16,-15 7-6 15,-3 0-1-15,-11-1 0 16,5 3-1-16,5-8-1 16,4-1-1-16,20-8 0 15,6-8-1-15,13-6 0 16,10-1 0-16,7-5 1 15,7 7 1-15,-3 3 3 16,-8 2 1-16,-4 9 0 16,-7 1 2-16,-15 3 3 15,-3 1 0-15,-17 3-1 16,-7 1-4-16,3 4-68 16,1-1 48-16</inkml:trace>
  <inkml:trace contextRef="#ctx0" brushRef="#br0" timeOffset="28233.96">12263 9994 89 0,'-98'14'40'16,"52"-2"-20"-16,0 4-10 15,1-1-8-15,12 0-1 16,14-5 0-16,10-3-1 16,15-7 4-16,11-1 3 15,18-8 2-15,10 2 2 16,11 0-1-16,5 0-7 0,4 3-2 15</inkml:trace>
  <inkml:trace contextRef="#ctx0" brushRef="#br0" timeOffset="28551.77">13432 10208 225 0,'34'-23'104'0,"12"7"-46"16,2 2-3-16,5 5-17 16,-1 3-8-16,4-2-9 15,1 2-4-15,-7 0-5 0,-2 0-2 16,-17-1 1-16,-5 4 2 15,-16 0 17-15,-13 3 1 16,-28 5-2-16,-18 4-4 16,-31 3-18-16,-21 3-2 15,-27 12-133-15,-7 12 97 16</inkml:trace>
  <inkml:trace contextRef="#ctx0" brushRef="#br0" timeOffset="33659.54">4285 8480 163 0,'-20'-11'119'0,"-4"2"3"16,3 0-40-16,0-1-14 15,-5 0-20-15,7-1-8 16,-4 0-13-16,6 2-6 16,3 1-10-16,3 2-4 15,4 2-6-15,5 2-1 16,0 2 0-16,2 0-2 15,0 0 0-15,0 0 2 0,0-1 0 16,0 1 0-16,0 0 0 16,0 0 0-16,18 3 0 15,27 5 1-15,-16-3-1 16,-2-2 1-16,-2-3-1 16,8 1 0-16,-2-1 1 15,-1-3 0-15,7-3 0 16,-8-2 0-16,0 0 0 15,-1 2 0-15,2 2-1 16,3-1 0-16,3 7 0 16,6-1 0-16,7 3 0 15,0 4 0-15,-3-4-1 16,0 2 1-16,-9-3 0 16,0-3 0-16,-2-1 1 15,-1-4 0-15,1 2 0 16,-1 4-1-16,8 4 0 15,4 1 0-15,4 5 0 16,4-3-1-16,3 2 1 16,-4-1 0-16,3-2 0 0,-1 1 0 15,-4-3 1-15,3 3-1 16,5 2 0-16,-1 0 0 16,8 2 0-16,-3-1-1 15,-2-2 1-15,2 0-1 16,-6-3 1-16,3-2 0 15,3 0-1-15,-1 2 1 16,3-2 0-16,3 2 0 0,-4-1 0 16,-1 1-1-16,2-1-3 15,0 1 0-15,2-1-1 16,2 3 0-16,-6-3 4 16,4 3 0-16,-5-3 1 15,1-1 0-15,8-3-17 16,-2-2-21-16,3-6-31 15,2-3-4-15,-4-2 17 16,-2-1 21-16,-10-1 32 16,-4 1 3-16,-7 2 0 15,-4 0 0-15,4 7 0 16</inkml:trace>
  <inkml:trace contextRef="#ctx0" brushRef="#br0" timeOffset="56977.33">16722 14046 65 0,'39'-5'64'0,"6"-2"26"16,7 1-3-16,0-1-16 15,2 3-6-15,11 1-22 16,6 0-8-16,7 2-14 15,5 0-6-15,-1 1-3 16,-1 0 2-16,7 2 0 16,0-2-1-16,1 4-3 15,-2 0-3-15,-11 0-4 16,-4 1-1-16,-7-2 0 16,-8 0 0-16,-6 1 0 15,-9-4 1-15,-17-2 3 16,-9-2 6-16,-16 1 9 15,-3 2 0-15,-24-1-1 16,-6 2-8-16,-24-4-8 16,-8 4-1-16,-13 5-2 15,-10-3-36-15,-4 4 32 16,-9-3 3-16,-4-2 0 16,1 2 34-16,-8 0-34 0,-3 3-6 15,1 2-35-15,-3 0-35 16,6 5-104-16,3-1 110 15</inkml:trace>
  <inkml:trace contextRef="#ctx0" brushRef="#br0" timeOffset="57145.01">16869 14070 57 0,'112'-9'30'0,"4"1"-7"16,2 1-9-16,-5 3-8 16,-4-2-3-16,-13 6-2 15</inkml:trace>
  <inkml:trace contextRef="#ctx0" brushRef="#br0" timeOffset="60448.16">20071 13862 224 0,'0'-5'142'16,"14"-1"-9"-16,8 4-32 16,13 2-54-16,6 0-10 15,19 1-12-15,6-1-1 0,13 4 3 16,11 1 0-16,9 0 3 16,6 2 0-16,10 3-6 15,3 3-3-15,7 2-9 16,7 2-6-16,-3-1-4 15,-3 2-1-15,-9-3 0 16,0-1 0-16,-11 0 0 16,-1-5 4-16,-6 2-4 15,-12-1 1-15,-15-2-1 16,-7-3-2-16,-21-1 3 16,-10-1 2-16,-20-2 2 15,-17-3-1-15,-26-1-1 16,-13-4-3-16,-23-2-2 15,-9 5-1-15,-23-3-1 16,-10-1-2-16,-8-2-2 16,-11 0-2-16,-5-1 2 15,4 4 2-15,-2-3 4 16,7 1 1-16,20 3 0 16,11 0 0-16,26 7-9 0,13 1-5 15,28 2-4-15,14-3-3 16,27-1 11-16,13-2 9 15,25 1 7-15,13-2 9 16,25 5 2-16,11 2-2 16,14 3-6-16,2 4-3 15,-5-1-4-15,-7 5-1 16,-15-7-5-16,-11 0-3 16,-29 2-56-16,-20-4-59 15,-41 2 78-15</inkml:trace>
  <inkml:trace contextRef="#ctx0" brushRef="#br0" timeOffset="61285.88">18635 13939 118 0,'-18'-5'93'0,"18"-4"6"16,12 3-14-16,16-2-33 16,11 0-16-16,16 0-9 15,6 1-1-15,15-1-3 16,5 4-4-16,1 2-8 16,0 2-5-16,-9 3 1 15,-9 1-3-15,-19 1-1 16,-12 1 1-16,-49-3-3 31,7-1 1-31,2 1-1 0,-47 2-1 0,-39 2 0 16,-22-1 0-16,7-1 0 15,0-1-1-15,3 4 1 16,6 0 0-16,21-1 0 16,9 1 0-16,28-6 0 15,19-2 0-15,30-1-2 0,18-6 0 16,32 0 0-16,10-3 1 15,29-5 5-15,3 2 3 16,15 2-1-16,11 3-1 16,5 4-91-16,2 3 64 15</inkml:trace>
  <inkml:trace contextRef="#ctx0" brushRef="#br0" timeOffset="61936.02">22674 14058 112 0,'-8'-4'88'0,"-5"0"16"16,-7-2-19-16,-6 4-35 15,0 1-15-15,-3-1-24 16,6 2-6-16,4-1-3 16,-1-3 0-16,13 3 4 15,2-3 23-15,9-1 15 16,8 2 3-16,10 0 3 16,7 2-21-16,7-1-3 15,3 2 2-15,7 0 6 16,2 0-2-16,5 2-6 15,-2 2-7-15,-8 4-10 16,-8-2-4-16,-16 1-1 16,-10-3 1-16,-23 0-2 15,-14-2 0-15,-34-3-3 16,-14-3-2-16,-28-2-14 16,-12-2-44-16,-23 2 42 0</inkml:trace>
  <inkml:trace contextRef="#ctx0" brushRef="#br0" timeOffset="68751.95">4959 16811 143 0,'19'-6'101'0,"17"1"21"15,4-6-15-15,17-3-14 16,6 2-2-16,15-7-12 15,4 4-12-15,12 0-18 16,14 0-9-16,5 7-18 16,5-2-4-16,3 3-12 15,-1 3-2-15,-2-5-1 16,-3 2 0-16,-8 0 1 16,-9-1-1-16,-10 1 0 15,-10 4 0-15,-14 0-1 0,-13-3 3 16,-25 4 19-16,-7-1 21 15,-19 3 16-15,-15-2 1 16,-12 0-16-16,-19 2-19 16,-19-2-14-16,-3 2-4 15,-23 4-2-15,0 1-1 16,-20 3-3-16,-4 5-3 16,-17 3-7-16,-6 2-12 0,-7 4-19 15,-6 2 0 1,20-1 7-16,8 1 10 0,27-3-2 15,19-5-51-15,19-1-57 16,13-2-7-16,25-7 23 16,12-6 51-16,26-5 65 15,17-5 21-15,26-5 26 16,16-6 11-16,16-7 0 16,11-2-13-16,22 0-24 15,9 2-12-15,9 3-7 16,8-1-1-16,-3 0-1 15,-4 2 1-15,-6 1-2 16,-5 0-9-16,0 1 6 16</inkml:trace>
  <inkml:trace contextRef="#ctx0" brushRef="#br0" timeOffset="72065.42">10445 16659 194 0,'36'-2'100'0,"10"-9"4"15,0 3-9-15,-1 1 27 16,-5-1 11-16,-14 2-19 15,-3 0-19-15,-13-1-41 16,-4 4-21-16,-3-1-20 16,-6 2-5-16,-7 1-3 15,-10-1-1-15,-16 0-1 16,-6 1 0-16,-10-2 0 16,-3 3 0-16,-5 0-1 15,0 0 0-15,-10 0-1 16,-6-2 0-16,-9 2 0 0,-8 0 0 15,-12 0-1-15,-2 1 1 16,-10-3 0-16,22-2 0 31,46 2 1-31,0 1-1 0,-150-14 0 0,-20 2 1 16,-10-3 0-16,63 4 0 16,-21 1 1-16,6-1 2 15,-18 7 4-15,0 3 0 16,-7 10-1-16,-9 8-3 0,3 14-5 15,-6 8-2-15,6 14-32 16,3-1-26-16,7 3-50 16,0-4-14-16,5-11 24 15,5-3 25-15,0-14 51 16,9-3 15-16,11-7-15 16,6 0 19-16</inkml:trace>
  <inkml:trace contextRef="#ctx0" brushRef="#br0" timeOffset="78272.92">13776 16761 117 0,'-19'-17'93'0,"5"-1"3"15,-1 1 3-15,1 1 7 16,1-2 13-16,0 2 8 16,4-1 10-16,-1 2-8 15,8 1-31-15,-3 3-18 0,5 1-33 16,1 2-9-16,1 2-17 15,11 0-8-15,7 3-8 16,9-4-1-16,18 3-2 16,9 0 1-1,11-2-1-15,10 2 0 0,4-1 0 16,4 1-1-16,8-1 0 16,-4 0 0-16,1 1 0 15,3-1-1-15,-1 1 0 16,2 2 0-16,-3-1 0 15,-6-2-1-15,-9 4-4 16,-7 1-2-16,-17 0-8 16,-7 2-4-16,-17-1-11 15,-5 2-3-15,-13-1 0 16,-4-1 3-16,-6-1 15 16,-3 1 4-16,1-1-2 15,1 0-9-15,-24 2-14 16,-35 5-1-16,23-3 11 15,-1-2 8-15,-2 0 14 0,-2 2 2 16,-5 1 0-16,-2 3 1 16,-2 2-1-16,1 2 0 15,-1-3 0-15,-4 0 1 16,0-1 0-16,-2-1 1 16,8 2 0-16,6 0 0 15,12-3 0-15,7 1 0 16,12-4-1-16,6-1-1 0,13-1-5 15,5-2 0-15,11-4 1 16,12-2 1-16,18-3-95 16,10-5 75-16</inkml:trace>
  <inkml:trace contextRef="#ctx0" brushRef="#br0" timeOffset="78897.6">19678 16785 363 0,'-15'-11'230'16,"11"5"5"-16,1 6-135 16,9 0-79-16,7 4-8 15,13 1 10-15,6-5 7 0,9 1 3 16,5 1 0-16,4 0-16 15,3 4-7-15,9-3-8 16,2 1-1-16,-5-2-1 16,-3-4 0-16,-11 2 0 15,-12-2 0-15,-9-1 2 16,-5 2 4-16,-19-6 15 16,-11 0 3-16,-19-2 5 15,-8-1 0-15,-22 3-8 16,-10 1-2-16,-18 2-5 15,-14 1-5-15,-3 6-8 16,-6-1-55-16,27 3-151 31,41-2 140-31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54:25.6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4561 7646 281 0,'-14'-7'117'16,"6"2"-60"-16,7 5-47 16,1 1-8-16,1 2-2 15,-1-3 1-15,0 0 3 16,0 0 10-16,0 0 21 16,0 0 12-16,0 0 22 15,0 0 2 1,10 1 0-16,15 0-2 0,36 2 1 0,-21-1-1 15,-5 1 0-15,0 2-1 16,8 0-15-16,4-1-6 16,8-1-16-16,8-2-5 15,10-3 0-15,4-3 4 16,7-7 14-16,4-3 3 16,0-3 3-16,5-2 1 15,12-2-16-15,4 1-7 16,8 1-14-16,1 0-10 0,7 5-4 15,4-1-1-15,4 4 0 16,-3 1 0-16,-3 3 1 16,3-2 0-16,1 4 0 15,2 1 1-15,4-3 0 16,1 2 1-16,0 2-3 16,-1 1-3-16,-8 5-6 15,-6 5-2-15,-9-2 3 16,-8 5 2-16,-10 4-15 15,-5 2-23-15,-1 3-89 16,-5 3-64-16,-3 4 119 16</inkml:trace>
  <inkml:trace contextRef="#ctx0" brushRef="#br0" timeOffset="2970.64">11728 7665 834 0,'19'0'301'16,"-6"0"-237"-16,3 1-60 16,-6 7-28-16,-8 0-10 15,-8-3 2-15,-12 1 0 0,-10-4 24 16,-13-2 11-16,-10 0 6 15,-12 2-1-15,-12 2-1 16,-5 5-3-16,-9 4-3 16,1 3-1-16,-7 1 0 15,0 2 0-15,1 2 0 16,2 1 1-16,23 1-1 16,7 0 1-16,26-7 0 15,16-5 1-15,16-9 11 16,14-3 7-16,21-15 21 15,13-4 12-15,23-14 11 16,14-2 0-16,20 1-13 16,2-1-11-16,10 9-19 15,-4 4-6-15,-6 9-7 16,-5 4-2-16,-20 7-3 16,-6 3-2-16,-19 4-3 15,-3 2-11-15,-9 0-40 16,-5 0-34-16,2-3-159 15,-2 0 158-15</inkml:trace>
  <inkml:trace contextRef="#ctx0" brushRef="#br0" timeOffset="3603.44">15261 7570 880 0,'63'-28'387'0,"-10"6"-162"15,2 5-169-15,-4 16-64 16,-2 3-12-16,-15 7-6 16,-10 1-3-16,-18-2 9 15,-8-5 14-15,-21-3 17 16,-11-2 7-16,-21 0 6 0,-15 0-2 15,-9 4-8-15,0 2-5 16,-7 3-7-16,7 0-1 16,6 3-4-16,4 2-7 15,21 0-26-15,17 0-17 16,29-6-6-16,9-3 4 16,30-4 26-16,12-6 17 15,27-4 12-15,6-2 0 16,10-4 5-16,1-2 3 15,-10 3 8-15,-2 2 4 0,-25 13 7 16,-8 4-1-16,-29 6 3 16,-18 3 0-16,-29 5-3 15,-18 3-4-15,-29 4-8 16,-14 1-6-16,-7 1-3 16,-5-3 0-16,2-3-2 15,6-3-1-15,9-6-24 16,14 0-53-16,28-7-241 15,14-1 212-15</inkml:trace>
  <inkml:trace contextRef="#ctx0" brushRef="#br0" timeOffset="12142.51">17101 7585 475 0,'3'-9'235'0,"-3"-1"-40"0,3 5-164 15,14 4-31-15,0-1-1 16,7-1 2-16,-1-1 7 16,1-3 29-16,8-2 11 15,5 0 10-15,6-2-5 16,6 3-28-16,5-1-11 15,13 7-12-15,7-2-1 0,9 0-1 16,6 1 0 0,-4-4 1-16,2 2 0 0,7 4 1 15,-1 3 3-15,6 3 0 16,-1 4 0-16,7 0-1 16,8-2-1-16,9-2-2 15,0-2 2-15,17-2-2 16,-2 1-1-16,6-2 1 15,8-1 0-15,-8 3 2 16,9-3 1-16,1 2-1 16,2 4 1-16,-3-2-2 15,-4 5 0-15,2-2-1 16,-8 1 0-16,2 2 0 16,-1 1 1-16,-3 0 0 15,4 2 0-15,-4-1 1 16,-3 0 0-16,-4-1-2 15,1-2-1-15,-13 1-4 16,-2-1-16-16,-10 0-95 0,-8 1-138 16,-9-1 160-16</inkml:trace>
  <inkml:trace contextRef="#ctx0" brushRef="#br0" timeOffset="46603.31">4659 14991 653 0,'16'-14'263'0,"8"-2"-170"16,1 6-57-16,-3 2-1 15,4 7-24-15,-3 1-6 16,5 2-3-16,4-1 0 16,0 3-1-16,3 3 0 0,1-4-1 15,4 5 0-15,4 3 1 16,0-2-1-16,5 4 0 16,1-1 0-1,-1-3 0-15,-1 0 1 0,1-1-1 16,0 1 1-16,-3-2 0 15,2 1 0-15,7 1 0 16,1-3 0-16,5-2 0 16,-3-1-1-16,-2-3 1 15,-1 1-1-15,1-1 1 16,2 0 0-16,2-2 0 16,4 2-1-16,3-1 0 15,2-1 0-15,0-1 0 16,2-3 0-16,0 0 0 15,6-1-1-15,7 0 1 16,0 0 0-16,5-2 0 16,-4 0 0-16,-5-1 0 15,4 2 1-15,-1 1-1 0,4 2 1 16,1 0 0-16,-4 0 0 16,-4-1 1-16,-2 2 0 15,0 1 5-15,1-1 6 16,-7 4 7-16,4-1 3 15,-8 1-4-15,1 0-5 16,1 1-8-16,-1 5-2 16,0 1-3-16,-1 2 0 15,-3-3 0-15,-4-4 0 0,-1-1 1 16,-3 0 0-16,1 1 2 16,7-1 4-16,-5-1 2 15,7 0-1-15,1-1-1 16,-1-3-5-16,6 0-2 15,-4 1 1-15,-4 3-1 16,0 3 0-16,-3 0 1 16,0 0 0-16,-1 3-1 15,1 0 0-15,0 1 0 16,-3-2 0-16,-1 2 0 16,-1-2-1-16,-1 1 0 15,-1-1 1-15,-6 0-1 16,1-3 1-16,-2 0 2 15,-2-1 1-15,0-1 2 16,-1 1 1-16,1 1-1 16,0-1-2-16,-1 1-1 15,-2-4-1-15,-12-1 0 0,-2-1 11 16,-11-1 20-16,-1 2 4 16,-5-2 2-16,-2 0-9 15,0 2-21-15,-6-1-6 16,-2 0-6-16,-2 1-30 15,-1 3-160-15,0 0 136 16</inkml:trace>
  <inkml:trace contextRef="#ctx0" brushRef="#br0" timeOffset="48709.52">4901 15035 806 0,'-9'-22'292'0,"7"6"-250"0,-1 1-10 16,3 2-9-16,0 1-14 15,0 1-7-15,3-1 1 16,-2 5-2-16,3-1 0 15,-3 5-1-15,0 2-2 16,2 2-2-16,-3-1-3 16,-1 0-13-16,-1 0-8 0,-8 16-7 15,-49 33 2-15,24-25 14 16,-5 1 10-16,-1-5 8 16,-1-2 1-16,4-5 2 15,7-1 1-15,11-6 10 16,7-3 7-16,13-5 12 15,6-5 10-15,9-5 26 16,5-1 7-16,6 0 9 16,-3 0-7-16,-3 7-30 15,-4 0-14-15,-6 4-24 16,-3 2-6-16,-6 6-4 16,-1 5-1-16,-4 4-46 15,3 4-70-15,6 2 77 16</inkml:trace>
  <inkml:trace contextRef="#ctx0" brushRef="#br0" timeOffset="49284.68">8279 14965 943 0,'1'-3'338'0,"-1"6"-277"16,-1 7-14-16,-12 4 1 15,-5 2-16-15,-8 2-23 16,-9-5-4-16,9 1-4 16,-3-2 0-16,6-6 0 15,9-2 0-15,6-4-2 16,11-3-1-16,16-8-1 16,8-2 0-16,14-4 3 15,0 0 0-15,-1 5 8 16,1 2 10-16,-15 6 15 15,-3 1 4-15,-15 5 1 16,-8 3-6-16,-12 5-8 16,-13 6-3-16,-21 7-6 15,-14 1-7-15,-24 10-53 0,-13 7-106 16,-37-2 102-16</inkml:trace>
  <inkml:trace contextRef="#ctx0" brushRef="#br0" timeOffset="57083.99">11599 15089 18 0,'0'0'31'0,"19"8"60"0,36 6 28 16,-29-16 41-16,8 2-7 15,1-1-41-15,7 0-23 16,5 0-39-16,0 0-15 16,0 0-23-16,1 1-5 15,5 0-5-15,4-2 1 0,-2 0-1 16,2-3 1 0,-3-1-1-16,-5-1 1 15,-6-2 9-15,-7 2 7 0,-13 1 5 16,-3 3 0-16,-10 0-9 15,-6 2 8-15,-11 1 1 16,-11 1-1-16,-14 6 1 16,-7 1-18-16,-11 2-5 15,-8-1 0-15,-10-2-1 16,-1 1 0-16,4 0 0 16,2 1 0-16,12-2 0 15,9 0 0-15,9-5-1 16,13 0 1-16,10-1-1 15,8 1 0-15,14-2-1 16,10-1 1-16,16-4 1 16,6-3 0-16,15 0 2 15,8-2 3-15,14 1 25 16,1-1 13-16,-6-2 18 0,-4 0 1 16,-12 2-20-16,-5 1-12 15,-17 5-18-15,-8 2-5 16,-19 2 8-16,-9 0 3 15,-18 3 2-15,-11 1 0 16,-14 4-11-16,-10 2-4 16,-10 3-3-16,-5 0 1 15,-2 2-1-15,3 0-1 16,3-2-6-16,3 0-19 16,12-4-85-16,1-3-95 15,17-6 126-15</inkml:trace>
  <inkml:trace contextRef="#ctx0" brushRef="#br0" timeOffset="65362.15">17713 15273 856 0,'43'-31'320'16,"6"1"-236"-16,10 13-31 16,5-1 8-16,-1 10 11 15,1-1-1-15,-6 6-21 0,-3-2-11 16,0 2-24-16,-3 1-6 15,-2 1-6-15,-2 1-1 16,-21 2-1-16,-6 1-3 16,-17 4-3-16,-9-3-2 15,-18 5-2-15,-14 0 1 16,-15 2 4-16,-4 1 2 16,-3-4 3-16,2 1 1 15,4-3 0-15,7 0 0 16,14-4-2-16,10-2 0 15,22-5-4-15,11-5 0 0,23-3 0 16,11-1 2-16,7-2 2 16,3 0 4-16,0 4 5 15,-5 0 2-15,-8 6 1 16,-9 2-2-16,-20 4-1 16,-13 2 0-16,-22 4 0 15,-13 2 0-15,-14 8-4 16,-13-2-3-16,-5 1-40 15,-4-1-67-15,-7 3 69 16</inkml:trace>
  <inkml:trace contextRef="#ctx0" brushRef="#br0" timeOffset="68041.67">8824 16444 82 0,'6'-6'30'15,"9"3"-23"-15,-2 3-6 16,0 3 0-16,-1-1 5 16,-3 1 45-16,-1 1 15 15,-3 1 16-15,0-1-1 0,0 3-41 16,2-2-13-16,1 2-15 15,3 2-4-15,3-1-4 16,-2 1-2-16,2 2 1 16,1 0-1-16,3 1 0 15,1 1 1-15,8-2 0 16,5 1 0 0,5-1 1-16,2-1 4 0,8-2 38 15,-2-2 16-15,8-4 25 16,-2 2 1-16,0-4-29 15,2 1-16-15,7 2-23 16,9 4-8-16,5-1-7 16,-24-4-2-1,1 1-1-15,39-2 0 0,11-1-1 16,-10 0 1-16,-17-1-2 16,2-1 0-16,-3 0 0 15,-2 1 1-15,3 1-1 16,1 5 0-16,6 2 0 15,-5 1 0-15,3 2 0 0,-8 2 0 16,-8 0 0-16,3 4 0 16,1 5 0-16,0 0 0 15,4 3 0-15,4-1 0 16,2-3 1-16,6-1 0 16,8-1 0-16,4-3-1 15,10-2 0-15,3-5 1 16,3-4 1-16,4 0 1 15,6 0 0-15,4 0-1 0,6-2 1 16,3-2 1-16,10-4 3 16,4 0 2-16,6-2 2 15,1-1 2-15,-5-1 8 16,8 0 4-16,-1-4 6 16,-1 1-1-16,10 3-6 15,-6-8-4-15,3 3-10 16,3 1-2-16,0-4 1 15,0 0 0-15,5 0 1 16,-1-3-1-16,-4 0-3 16,3 0-2-16,-4 0 0 15,-4-5 1-15,-2 0 0 16,-6-2 2-16,-4-8-2 16,-7 2 1-16,-7-6-2 15,-14 1 2-15,-20-6 1 16,-11-3 21-16,-25-1 33 0,-10-1 10 15,-17-3 11 1,-11 0-18-16,-18 0-32 0,-6 0-10 16,-15 6-12-16,-8 4-4 15,-13 0-2-15,-7 3 2 16,-8-4 9-16,-1-3 11 16,-4-4 18-16,-9-6 6 15,-10 2-1-15,-12 0-10 16,-18 8-21-16,7 6-9 15,-24 0-9-15,-4 4 0 0,-13-1 0 16,-10-9 0-16,-14-1 0 16,-1-3 0-16,0-4 0 15,-7 2 0-15,6 5 0 16,-1 1 0-16,-20 14 0 16,0 5-2-16,-17 7-1 15,-12 2 0-15,37 10-4 31,89 3-10-31,-1 1-5 0,-273-10 0 0,-12 4 5 16,0 5 11-16,119 11-19 16,5 11 0-16,16 7-1 15,-11 4 1-15,10 6-23 16,-8 4-191-16,-5 23-2 16,12 7 23-16,11 0 51 15,4 0 191-15,17-10 5 16,1-3-22-16,14 6-3 15,11-4 0-15,19 3 1 16,19 4-1-16,25-2-1 0,13-1-1 16,26-8 1-16,10-7 0 15,14-6 1-15,14-3 1 16,15 0 1-16,5 1 0 16,18 0 2-16,3 3-1 15,8-3-2-15,9 5-2 16,5-7 1-16,8 0 5 15,11-5 13-15,2-6 3 16,18-2 1-16,4-3-4 0,15-7-14 16,12-1-2-16,18-8-3 15,4-3-3-15,26-2-77 16,6-1-48-16,20-2 75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56:08.0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17939 5733 857 0,'-2'-14'321'0,"-3"2"-214"16,5 13-93-16,1 2 2 16,-1 4 14-16,-1-7 7 15,0 0 21-15,-1 3 5 16,-2 11 1-16,2 0-8 16,7 31-16-16,17-26-7 15,26-2-15-15,16 0-4 0,24-7-10 16,11-6-2-1,9-6-1-15,6-5 1 0,1-2-1 16,-2 1 5-16,-11 2-100 16,-9 2-113-16,-21 3 133 15</inkml:trace>
  <inkml:trace contextRef="#ctx0" brushRef="#br0" timeOffset="443.91">20750 5534 1695 0,'23'-26'559'0,"66"26"-568"16,37 12-4-16,51 14-5 15,22 5-3-15,30 6-50 16,13-2-63-16,18-6 89 15</inkml:trace>
  <inkml:trace contextRef="#ctx0" brushRef="#br0" timeOffset="9561.23">8937 8542 248 0,'15'6'106'0,"36"12"-62"16,-28-12-13-16,4 2 8 15,2-2 14-15,2 1 34 16,2 0 15-16,2 2-3 16,1 0-10-16,2 2-33 15,2 0-14-15,6 1-23 16,4 0-6-16,5-2-8 15,3 0-2-15,5-2-1 16,1-1-1-16,6 1 0 16,3-2-1-16,1 2 1 0,5-3 0 15,12 3 1-15,1 0-1 16,5-3 0-16,-1-1 0 16,-2 1 5-16,3-2 10 15,0 5 10-15,4 1 5 16,-1-3 0-16,-1 3-5 15,5-1-10-15,-7-2-2 16,10 3-6-16,-4-4 0 16,0-1 0-16,4 0 1 0,-3-2 10 15,0 0 4-15,-3-2 4 16,-1-2 3-16,0-1-7 16,3-1-4-16,5-1-8 15,-2 0-3-15,1-3-4 16,-1-1-2-16,2 0 0 15,3 5-1-15,-2-7 0 16,2 2 0-16,-4-4 1 16,1-5-1-16,-4 3 0 15,-4-1 0-15,-1 3 0 16,-7 0 1-16,3 1-1 16,3-1 1-16,-4-1-1 15,7 1 0-15,-2-1 0 16,-3-1 1-16,-1-3 13 15,-5-2 13-15,-5 1 17 16,2-3 5-16,-15-3-8 0,0 0-10 16,-4-3-16-16,-3 0-5 15,4-3-4-15,-6-3-2 16,-4-5 2-16,-4-3 4 16,-11-1 10-16,-6-2 4 15,-8 2 2-15,-6-2-2 16,-8 2-9-16,0-1-5 15,-9-2-6-15,-1-3 0 16,-2-5-3-16,-4 2 1 0,-3-4 0 16,-7 3 1-16,-12 0 2 15,-2 3 1-15,-19-1-1 16,-1 3-1-16,-10 0-4 16,-5-4-1-16,-14 6-3 15,-6-1 0-15,-6 3 0 16,-6 3 0-16,-4 4 2 15,-8 0-2-15,-9 8 1 16,-2-2-1-16,-7 6 1 16,-7 1 0-16,1 3-1 15,-5 5 1-15,-6 1 0 16,-1 2 0-16,-10 5 0 16,2 1 1-16,-12 5 0 15,5 2-1-15,-9 0 0 16,-2 9 1-16,15-2 0 15,-14 3 1-15,-3 5 0 0,11-1 0 16,-5 1 0 0,-3 6 0-16,6-2 0 0,-7 4 0 15,-6 3 0-15,15-2 0 16,-3 2 0-16,4 2-1 16,12 5 0-16,-4 1 0 15,5 4 1-15,0 4 0 16,12 1 0-16,4 0 0 15,10-1-1-15,5 0 1 16,2-2-1-16,8 6-1 16,14-1 1-16,5 2-1 15,9 5 0-15,2 1 0 0,11 8 1 16,6-2-1-16,8-2 2 16,10-1-1-16,8-3 1 15,8 1 0-15,9 4 0 16,0-1 2-16,11-1 2 15,2-2 1-15,6-3 3 16,10-1 0-16,9 0 3 16,3 0 0-16,11 0-2 15,-1-1 1-15,6-2-2 16,2 2-2-16,11-8 0 16,5-2 1-16,5-4 1 15,5-7 3-15,5-4 1 16,4 0 0-16,13-8-2 15,4 1-1-15,4-8-4 16,7-3 0-16,6-2-1 16,1-3-3-16,2-2 1 0,0-4 0 15,-1 0-2-15,6 0 1 16,-5-1 0-16,1-1 0 16,-8 3-1-16,-3-4-18 15,-8 4-78-15,0-4-91 16,-14 3 114-16</inkml:trace>
  <inkml:trace contextRef="#ctx0" brushRef="#br0" timeOffset="30038.07">7435 13025 334 0,'34'-1'183'0,"3"-1"-14"0,5 2-43 15,8 0-32-15,-5-5-18 16,1 2-33-16,0 0-6 15,2 1 1-15,6 0 2 16,1 1-5-16,5-2-7 16,6 0-12-16,6-6-4 15,9 1-4-15,6-4-1 16,4-1-3-16,-1 4-1 16,2 2-2-16,-1 3-1 15,-2 3 1-15,2 1-1 0,-6 2 1 16,-1 2-1-16,4 1 0 15,0 3 0-15,2-4-6 16,3 0-9-16,-1-4-19 16,0-11-4-16,1 4 4 15,5 0 7-15,-5 6 23 16,-4 5 4-16,8 2 0 16,-5-3 2-16,4 1-1 15,1 0-1-15,-10-1 0 16,-2 6-2-16,3-2 0 15,-3-1 0-15,6 0 2 16,-1-4 1-16,-5 1 0 16,4-1 0-16,-1 2 0 15,-2-3 0-15,3 0-1 16,-5 0 1-16,-4-2-1 16,4 1 0-16,1 4 0 15,-1-4 0-15,5 0 1 0,-4 1 1 16,-6-1 3-16,3 6 0 15,-2 0 2-15,0 0 0 16,0-4-2-16,-1 1-1 16,-6-4-2-16,2-2-1 15,-2 2 0-15,0-5 0 16,-6 4 0-16,1 1-1 16,1 1 0-16,-3 0 0 15,7 1 0-15,1 1 0 0,0 0 0 16,1 0-1-1,-3 3 1-15,-8 1 0 0,-8-2 0 16,-5 5 0-16,-5-2-1 16,-1 1-1-16,0 0-23 15,-1-1-20-15,-7-2-34 16,2-2-22-16,-9 0-143 16,4 1 164-16</inkml:trace>
  <inkml:trace contextRef="#ctx0" brushRef="#br0" timeOffset="35820.18">14370 13570 836 0,'-4'-11'294'0,"6"1"-256"15,7 5-10-15,1-4 0 16,6 4-10-16,1 1-12 15,4-6-3-15,9 4-1 16,5-3 0-16,16-1-2 16,4-1 0-16,4 6-1 15,-1-1-1-15,-3 1 1 16,2 2-1-16,-7-1 1 16,-2-1 1-16,-10 2 0 15,-9-1 0-15,-9-1 1 16,-5 4 0-16,-13 0 1 0,-5-1 0 15,-14 6-1-15,-13-2 0 16,-15 2-1-16,-10 5 0 16,-8 0 2-16,0 3 2 15,-1 3 2-15,0 1 1 16,3 3 0-16,3-1-2 16,16 2-4-16,11-3-1 15,19-7-1-15,12 0-3 16,18-7 1-16,15-4-1 0,25-6 2 15,12-3 0-15,9-3 1 16,2 0 1-16,-4 2 0 16,-6-1 0-16,-4 3 0 15,-15 2 1-15,-21 1 3 16,-18 3 3-16,-33 3 2 16,-16 4-1-16,-37 12-5 15,-9 5-4-15,-25 8-34 16,-10 2-54-16,-3 1 59 15</inkml:trace>
  <inkml:trace contextRef="#ctx0" brushRef="#br0" timeOffset="37851.83">16121 13431 403 0,'5'-28'172'15,"1"5"-60"-15,-6 6-59 16,-3 3 0-16,-10 12-3 16,-9 2-15-16,-10 8-12 15,-12 7 5-15,-9 2 17 16,-3 5 7-16,-3 3 5 16,2 0-8-16,7-4-17 15,5 0-11-15,19-6-15 16,9-5-1-16,17-2-1 15,11-4 3-15,18-4 0 16,6-2 0-16,21-6-1 0,3-1-2 16,9-1-2-16,4 2 0 15,-12 6 4-15,-4-1 7 16,-22 3 19-16,-14 3 13 16,-19 3 16-16,-17 4-5 15,-27 6-18-15,-18 1-13 16,-26 7-20-16,-11 3-3 15,-7 0-6-15,-6-1-32 16,0-2-266-16,9-3 218 0</inkml:trace>
  <inkml:trace contextRef="#ctx0" brushRef="#br0" timeOffset="42382.71">16795 12986 524 0,'-11'-12'195'16,"1"-1"-136"-16,4 12-52 15,0-2-2-15,2 4-2 16,-4-1-1-16,1-1 0 15,0 1-2-15,-4 0 0 16,8 2 0-16,-2-2 0 16,5 0-1-16,0 0 1 15,0-1 0-15,0 0 0 16,5-1 0-16,11-3 1 16,35-3 2-16,-26 7 12 15,-2 1 5-15,6 0 7 16,0 3 3-16,7-1-2 15,2 1 4-15,12 2 14 16,5-4 9-16,3-1 13 0,3 0 6 16,3-5 2-16,-1 0-5 15,6-1-15-15,2 1-14 16,2 8-23-16,3-2-5 16,11 9-6-16,2-3-1 15,-5 3-3-15,3 2 0 16,-8-1-2-16,-8 1 0 15,-3-6-1-15,-3 1 0 16,-13-5 1-16,1-1-2 16,-16 1 0-16,-9-2-5 0,-14 6-164 15,-8 2 125-15</inkml:trace>
  <inkml:trace contextRef="#ctx0" brushRef="#br0" timeOffset="44050.77">18980 12842 127 0,'9'1'86'16,"6"0"-2"-16,5 1-11 15,3-1 13-15,7 1-4 16,0-2-5-16,-1 1-8 15,-2 0-2-15,5-1-2 0,0 0-1 16,1 1-7-16,6-1-7 16,-2 3-21-16,4 1-7 15,7 2-6-15,5 2 3 16,9 0 8-16,2 2 2 16,5-2 0-16,4 0 0 15,1-3-5-15,7-2 2 16,12 3 6-16,-2-1-1 15,7 0-3-15,0-1-5 16,-10-2-13-16,-30-1-4 31,-28-1-3-31,-1 1-1 0,73 4-2 0,-13-3 0 16,-9 5-7-16,-44-2-26 0,-10 3-102 16,-5 6-84-16,-15-3 129 15</inkml:trace>
  <inkml:trace contextRef="#ctx0" brushRef="#br0" timeOffset="46634.6">21577 12951 557 0,'27'3'220'0,"1"3"-132"16,9 2-63-16,3 2-2 15,2 3-4-15,3-4-3 16,1-2 9-16,-3-2 6 0,7-3 7 16,4 8-3-16,12-3-10 15,2 3-6 1,15 0-9-16,2-7-3 0,10 4-3 16,12 0 0-16,-6-1 0 15,8 2 3-15,-7 2 8 16,-3-2 4-16,-3 4 4 15,-8 0-1-15,-4-2-7 16,-6-1-6-16,-15 0-5 16,-7 1-4-16,-21 0-48 15,-9-1-79-15,-16 2 83 16</inkml:trace>
  <inkml:trace contextRef="#ctx0" brushRef="#br0" timeOffset="51877.38">4371 15068 814 0,'-11'-23'334'0,"6"0"-184"0,9 4-69 16,5 1-6-16,8 2-14 16,6 3-20-16,9 3-21 15,7 3-5-15,10 0-8 16,12 2-2-16,7 0-3 15,5-1 0-15,11-2 0 16,-1 1-1-16,16 2 0 16,5 1 0-16,7 4-1 15,1-4 1-15,-2 7-1 16,6 0 0-16,3 6-1 16,2 5 1-16,1 1 0 15,1 4 0-15,2 0 0 16,-1 0 1-16,1-1 0 15,-3-1 0-15,0-6-1 16,1-2 2-16,0-6-1 16,-1-2 0-16,3 1 0 15,-1 2 0-15,-4 0 0 16,2 2 0-16,-2 0-1 0,-2 1 0 16,0 1-1-16,-2 0 0 15,7-2 1-15,1-3-1 16,4-2 1-16,8-2 1 15,-5-4 1-15,0 1 0 16,1-3-1-16,-2-1 1 16,5-2-1-16,-3 1 0 15,0-1 1-15,-1 2 0 16,-6 4-1-16,-2 1 0 16,-2 5-1-16,-3 5 1 0,-8 1-1 15,-2 2 0-15,-13-1 0 16,-7-1 0-16,-2-4 0 15,-6 0 0-15,-12-4 0 16,-1-2-2-16,-16-2-35 16,-5-2-50-16,-7-1-269 15,-9 2 237-15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57:42.4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13736 6558 386 0,'-26'-2'157'0,"21"2"-53"16,4 5-47-16,6-2-1 15,8 0 16-15,-6-3 9 16,13-1 6-16,2 0 14 16,2-5-8-16,11 2-32 15,-4-2-14-15,6-1-23 16,-2 0-9-16,6 4-8 15,2 1-2-15,3 0-1 16,7 2-1-16,-3-2 3 16,5-2 0-16,10 4-1 15,-2 1-1-15,12 0-3 16,2 3 0-16,0 0 0 16,5-3-1-16,6 5 1 15,-8-1 2-15,14 0 2 16,1 2 0-16,-1-2 1 0,11-2-1 15,-1-2-2-15,5 0 1 16,3 3-1-16,-1-2 1 16,7 1 2-16,-2 2 1 15,3-3 0-15,-2 4 0 16,-2-2-4-16,4 2-1 16,7-2-1-16,1-1 0 15,7-3 0-15,-5 0 0 0,-1-5 0 16,-1 2 1-16,-9-5-1 15,4 1 1-15,-4 1-1 16,-3 0 0-16,-1 3-1 16,-7-1 0-16,-7 0 0 15,-2 0-2-15,-11 0-6 16,-7-3-8-16,-6 3-26 16,-9-1-20-16,-8 3-60 15,-4 0-54-15,-15-1 112 16</inkml:trace>
  <inkml:trace contextRef="#ctx0" brushRef="#br0" timeOffset="702.98">14301 8316 671 0,'-3'-9'230'0,"6"8"-213"16,7 1-5-16,7 0 6 0,4 1 12 16,7-4 28-16,3 0 16 15,6-2 19-15,8-3-3 16,13 5-17-16,7-2-12 15,18-1-24-15,8 1-12 16,17-5-15-16,9 1-5 16,15-1-4-16,6 1 0 15,9 1-1-15,4-2 0 16,4-1 0-16,7 1 0 16,7 2 0-16,2 2 0 15,4 4 0-15,-2 0 0 16,-6 5 0-16,4 2 0 0,-9 3-1 15,-9 2-1-15,-9 1-6 16,-11 2-19-16,-15 1-114 16,-4 3-181-16,-23-6 206 15</inkml:trace>
  <inkml:trace contextRef="#ctx0" brushRef="#br0" timeOffset="17705.95">14292 6504 902 0,'-1'0'323'16,"0"0"-264"-16,6 3-50 0,24 7-1 16,55 5-3-16,-36-13-2 15,9-7 47-15,6 0 24 16,8 4 32-16,7-1 10 16,7 5-45-16,4 3-23 15,24 4-34-15,7 2-11 16,18-1-5-16,10-5-2 15,14-6 0-15,2-2 2 16,15-3-1-16,2-5-3 0,3 0-39 16,5 1-28-16,-12-1-88 15,-3 4-151-15,8 6 209 16</inkml:trace>
  <inkml:trace contextRef="#ctx0" brushRef="#br0" timeOffset="18493.25">14465 8380 645 0,'0'1'267'0,"10"-5"-134"16,8 4-99-16,9-3-27 16,8-5 0-16,12 3-4 15,-1-6 3-15,4 1 41 16,1 0 18-16,1-2 26 15,5 8 1-15,10 0-38 16,6 4-18-16,6 0-26 16,6-2-5-16,10 4-4 15,2 3 1-15,19 2-1 16,4 4 1-16,7-3-1 16,3-2 0-16,5 3 0 15,9-1 1-15,5 4-1 16,11 3 1-16,0-1 1 15,0 1 1-15,2 0 2 16,-11-4 0-16,-6 2-2 16,0 0 0-16,-13-2-2 15,3 1 0-15,-13-1-1 0,-6 1-1 16,-11-1-3-16,-4 1-25 16,-14 0-104-16,-3 0-147 15,-16-3 172-15</inkml:trace>
  <inkml:trace contextRef="#ctx0" brushRef="#br0" timeOffset="159465.25">6156 16372 1001 0,'-8'-21'439'0,"-2"10"-192"0,21 10-199 16,9-1-42-16,21 8-6 15,9 3 6-15,17 5 13 16,12 8 8-16,22 1 4 16,11 4 0-16,19 0-5 15,16 1-5-15,21 0-11 16,9 0-3-16,29 3-5 15,7 0 0-15,21-3-1 16,1-2 0-16,33-4 2 16,7-3 2-16,24-5-1 15,23-4 1-15,9-6 0 16,11 0-1-16,14-8-2 16,-112 4 0-1,2 0-1-15,192-1-1 0,55-1 3 16,-32 3-1-16,-56-5-1 15,3 3 0-15,26-6 1 16,-14-3 1-16,5 1 1 0,13-5 0 16,3 1 1-16,0 2-2 15,4 1 2-15,-10 7 2 16,1 1 3-16,-8-1 6 16,3 3 6-16,8-4 0 15,-13 4 5-15,2 2-2 16,-23 2-1-16,-19-4 1 15,-17 0-8-15,-10 1-4 16,-24-6-7-16,-11 4-3 0,-24 1-3 16,-12-2 0-16,-24 2-38 15,-10 3-49-15,-36-3 56 16</inkml:trace>
  <inkml:trace contextRef="#ctx0" brushRef="#br0" timeOffset="164405.75">2988 14720 463 0,'-15'-31'247'15,"7"7"-57"-15,7 4-51 16,10 6-59-16,9 6-23 16,13 5-23-16,13 3 1 15,22 8 6-15,8-2-5 16,21 4-12-16,11 0-6 15,25 4-5-15,17 0-2 16,27 1-3-16,12-2-1 16,12-10-2-16,13-3 0 0,7-14 0 15,10-6-1-15,8-9-1 16,7-5-1-16,2-1 1 16,2 1 0-16,-3 4 0 15,-5 6 0-15,-7 8-1 16,-10-1 1-16,-4 13-56 15,-16 1-76-15,6 17 83 16</inkml:trace>
  <inkml:trace contextRef="#ctx0" brushRef="#br0" timeOffset="165161.44">20450 16342 687 0,'-2'-5'283'16,"2"5"-126"-16,14 5-103 15,6 4 13-15,20 1 42 16,10 1 17-16,17 1-7 16,19 0-14-16,18 7-27 15,18-1-19-15,27 6-32 16,5 1-12-16,16-2-9 15,9-1-16-15,-3 0-171 16,-1-6 133-16</inkml:trace>
  <inkml:trace contextRef="#ctx0" brushRef="#br0" timeOffset="-71431.22">18004 14621 37 0,'0'-1'61'0,"28"-7"58"16,58-11 26-16,-29 7 21 16,6-1-15-16,4-2-42 15,3 0-20-15,11 1-43 16,3 2-16-16,3 5-20 16,-8 3-5-16,-11 2-3 15,-15 0-1-15,-19 2-1 16,-10 0-1-16,-24 0-8 15,-13 4-2-15,-26 0-1 16,-13 4 0-16,-23-1 6 16,-12 0 0-16,-9 3 1 15,-3 0 2-15,4 0 3 16,4 1 1-16,5-5 1 16,5-3 0-16,17 1 0 15,13-2 0-15,22-1 1 0,12-1 7 16,17-2 8-16,7-5 4 15,19 1 5-15,10-5-2 16,22-1-2-16,4-2 0 16,14-1-4-16,0-2-3 15,0 3-6-15,-4 2-3 16,-3 4-2-16,-7 6-2 16,-15-1-1-16,-5 4 0 0,-20 3-2 15,-17-2 3-15,-27 2 1 16,-18 2 2-16,-29 2 1 15,-5 2-1-15,-16 7-2 16,-5-3-2-16,-13 4-19 16,-3 0-92-16,-2 4 77 15</inkml:trace>
  <inkml:trace contextRef="#ctx0" brushRef="#br0" timeOffset="-69086.02">14618 16009 737 0,'-6'-18'238'16,"-11"7"-261"-16,11 5-13 16,8 6 3-16,9 3 7 15,11-3 27-15,5-3 12 0,6 0 3 16,8 3-1-16,8 3-11 15,5 2-27-15,4 4 16 16</inkml:trace>
  <inkml:trace contextRef="#ctx0" brushRef="#br0" timeOffset="-68847.33">15013 16019 271 0,'-50'4'176'16,"-9"2"-10"-16,-6 4-67 15,-2 2-13-15,11 1-35 16,2-2-12-16,9-5-17 15,11-2-5-15,17-5 7 16,14-3 1-16,29-7-2 16,11-3-2-16,15-3-12 15,2-1-2-15,-4 3-3 16,-9 4 1-16,-20 9 3 16,-17 3 3-16,-28 10 4 15,-16 3-1-15,-20 14-4 16,-9 3-4-16,-5 13-37 15,0 8-71-15,11 7 68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58:21.7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4862 9388 989 0,'12'-24'378'0,"25"-4"-279"15,14 0-54-15,38 4-46 16,4-7-2-16,24-1 0 16,6-2 0-16,6 5 2 15,15 0 0-15,-1 7-1 0,11 4 1 16,10-1 1-16,1 6 2 15,16 1 2-15,0-1-14 16,-5 5-95-16,0 2-78 16,-11 3 107-16</inkml:trace>
  <inkml:trace contextRef="#ctx0" brushRef="#br0" timeOffset="413.16">11438 9326 647 0,'79'-4'221'0,"25"4"-199"0</inkml:trace>
  <inkml:trace contextRef="#ctx0" brushRef="#br0" timeOffset="1033.03">5370 10622 972 0,'33'-13'353'0,"40"-14"-297"0,21 3-12 15,24 8-20-15,18 1 6 16,23 2 12-1,15 1 5-15,23 0-7 0,2 0-10 16,4 3-16-16,-7 3-7 16,3-1-5-16,3 3-18 15,3-1-90-15,2 0-83 16,3 4 111-16</inkml:trace>
  <inkml:trace contextRef="#ctx0" brushRef="#br0" timeOffset="2886.08">10382 8990 930 0,'21'-10'322'16,"18"4"-282"-16,14 5-26 16,22 1 3-16,6 0 2 15,14 1-4-15,3 1-6 16,9 1-7-16,3 2 0 15,8-3 1-15,-3-1-2 0,15-1 2 16,2-2-1-16,6-2-1 16,4 2 1-16,-10 0 0 15,-6 0 1-15,-17 2-1 16,-6 0 1-16,-23 1-2 16,-8 2 1-16,-20 0-1 15,-11-1 0-15,-18-2 3 16,-6-3 3-16,-22-1 2 15,-8-1-1-15,-21-2-1 16,-13 0-3-16,-13 3-2 16,-13 0-2-16,-7-1 0 15,-11-2-3-15,-15 1-7 16,-7 2-5-16,-12 2-10 16,-4-3-2-16,-8 2-3 15,-3-1 1-15,-4-1 8 16,0 2 4-16,4 0 10 15,3 0 3-15,9 0 4 0,7 3 0 16,24 0 0-16,11 1-7 16,32 6-155-16,11-3 120 15</inkml:trace>
  <inkml:trace contextRef="#ctx0" brushRef="#br0" timeOffset="3816.94">10848 10232 879 0,'-27'-2'378'0,"30"-12"-200"16,16 1-93-16,32 0-64 16,23 0-1-16,41-7-1 15,19-1-6-15,41-3-10 16,21-3-2-16,26 0 0 16,16-1 0-16,9 4-87 15,2 1-108-15,-5 5 124 16</inkml:trace>
  <inkml:trace contextRef="#ctx0" brushRef="#br0" timeOffset="4821.56">16646 9313 1032 0,'35'-22'427'0,"23"-2"-223"16,24 8-109-16,51 3-44 15,32-3-12-15,51 3-27 16,30-5-5-16,53-8-5 16,31 4-1-16,61-6-67 15,23 3-135-15,55-1 135 16</inkml:trace>
  <inkml:trace contextRef="#ctx0" brushRef="#br0" timeOffset="12177.32">16532 10052 926 0,'28'-2'335'15,"13"-5"-261"-15,12 11-56 16,17 12-7-16,12 4-1 15,18 6-2-15,11-1-2 16,18-1 1-16,2-1 0 0,20-9-1 16,13-2-3-16,13-5-17 15,16-2-26-15,9-1-159 16,10 1 136-16</inkml:trace>
  <inkml:trace contextRef="#ctx0" brushRef="#br0" timeOffset="20319.24">8821 13922 779 0,'0'0'327'0,"20"-10"-174"16,8-1-84-16,17-1-48 15,9 1-1-15,10-1-7 16,10 1-6-16,11 0-5 16,5-3 0-16,7 4-2 15,7 0 0-15,16 1-1 16,8 3-1-16,28-4-2 16,6-2 0-16,16-3-43 15,11 1-53-15,1-1 64 16</inkml:trace>
  <inkml:trace contextRef="#ctx0" brushRef="#br0" timeOffset="27173.42">17923 16932 1164 0,'16'-14'398'0,"27"3"-371"16,12 4-24-16,13 6-3 15,8 1 0-15,9 0 0 16,4 1 1-16,29 1 0 16,13 1 1-16,26 4-2 0,18-1-2 15,4 2-50 1,7 2-46-16,1-6-93 0,-10 1-40 16,-17-5 140-16</inkml:trace>
  <inkml:trace contextRef="#ctx0" brushRef="#br0" timeOffset="27892.09">9673 18259 780 0,'67'-13'306'0,"6"-2"-170"16,60 0-105-16,16 2-6 15,20-2-4-15,26 7-11 16,-3-17-7-16,7-4-2 16,-42-2-95-1,-79 16-148-15,1 1 157 0</inkml:trace>
  <inkml:trace contextRef="#ctx0" brushRef="#br0" timeOffset="156419.17">16565 9155 859 0,'17'5'310'0,"6"-16"-262"15,13 7-12-15,33 0-8 16,16 1-1-16,35-5-1 16,12 0-6-16,29-2-11 15,19 0-3-15,15-1-3 16,18 4 0-16,5 0-2 16,-9 2 0-16,-3 2-1 15,-8-2 1-15,-23 3 0 16,-4 1 0-16,-29-1-1 15,-11 2-1-15,-29-1-3 16,-18 0-1-16,-37 0 0 16,-20 0-2-16,-41-4 4 15,-24 3 1-15,-47 3-1 16,-20 1 3-16,-49 14-136 0,-19 1 102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59:02.01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66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10-24T23:59:42.070"/>
    </inkml:context>
  </inkml:definitions>
  <inkml:trace contextRef="#ctx0" brushRef="#br0">3118 315 515 0,'14'-12'293'0,"-10"5"-24"16,-1 7-41-16,-8 0-17 15,-2 5-35-15,-1 1-48 16,-6-1-10-16,2-3-16 16,-3 0-10-16,-6 4-15 15,1-2-7-15,0-2-24 16,-4 5-5-16,-7-7-11 15,-4 0-6-15,-9 10-9 16,5 1-3-16,-1 10-6 16,5 4-2-16,10 3-1 15,1-6-3-15,21 2 0 16,3-1-1-16,18-1-2 16,13 4 1-16,10 1-1 15,5-1 1-15,4-1 1 16,-6-1 1-16,-2 1 1 0,-5 1 1 15,-14 1 0-15,-6-1 0 16,-17-1 4-16,-3 0 2 16,-15-6 7-16,-4-1 2 15,3-7 1-15,-5-4-1 16,-2-6-8-16,1-4-3 16,-4-4-6-16,3-1-2 15,7 0-15-15,1 1-16 16,7 2-46-16,4 1-38 0,-1 2-97 15,8 4-72-15,5 2 179 16</inkml:trace>
  <inkml:trace contextRef="#ctx0" brushRef="#br0" timeOffset="1826.35">2910 1398 968 0,'-18'-34'445'0,"14"35"-207"15,0 5-1-15,1 5-63 16,-4 4-43-16,0 15-63 15,0 5-12-15,1 13-24 16,6 12-11-16,0 8-13 16,0 5-2-16,1 1-4 15,1-9 0-15,-1-12-11 16,3-11-24-16,1-21-91 16,1-6-70-16,3-15 114 0</inkml:trace>
  <inkml:trace contextRef="#ctx0" brushRef="#br0" timeOffset="2270.27">2888 1323 956 0,'2'0'454'0,"5"-4"-266"0,13 1 3 16,5-1-35-16,10-3-79 15,8 4-12-15,11 1-32 16,4 2-13-16,0 4-12 16,-12 6 0-16,-21 5-1 15,-9 7 0-15,-21 8 1 16,-9 4 1-16,-10 3-2 16,-9-2 0-16,2-3-2 15,-2-7-2-15,12-7-2 16,7 0-1-16,19-8-2 15,12 1-1-15,13 4 1 16,5 3 2-16,2 11 0 16,-9 1 4-16,-9 9 6 15,-10 6 13-15,-14-1 29 16,-3 4 17-16,-16-6 20 16,-5-7-3-16,-11-7-21 15,-4-6-17-15,1-10-27 0,3-3-8 16,10-9-10-16,6-2-3 15,2-4-59-15,4-3-47 16,3 0-174-16,4-1-102 16,9 4 234-16</inkml:trace>
  <inkml:trace contextRef="#ctx0" brushRef="#br0" timeOffset="5631.94">2989 2365 664 0,'-1'0'334'0,"0"0"-74"16,-1 2-46-16,-1 6-12 16,-1 4-33-16,1 8-53 15,-6 32-22-15,2-15-37 16,-2 3-15-16,-2 13-22 16,-1 1-8-16,2 5-6 15,0-2-2-15,3-11-2 16,-1-3-2-16,5-14-41 15,2-6-54-15,2-11-223 16,5-5 205-16</inkml:trace>
  <inkml:trace contextRef="#ctx0" brushRef="#br0" timeOffset="5851.42">2906 2381 947 0,'10'-12'425'16,"15"2"-235"-16,4 0 3 15,8-3-75-15,1 1-47 16,8 3-43-16,4-1-12 16,-4 6-11-16,-7-1-19 15,-15 5-161-15,-6 4-292 16,-16 3 303-16</inkml:trace>
  <inkml:trace contextRef="#ctx0" brushRef="#br0" timeOffset="6046.62">2989 2561 518 0,'4'7'331'0,"7"-7"32"15,5-2-94-15,13-5-34 16,5-1-62-16,5 2-92 15,-1-1-36-15,1 4-37 16,-7-2-4-16,-1 4-3 16,0 0-11-16,-3 1-166 15,1 2-166-15,0 0 211 16</inkml:trace>
  <inkml:trace contextRef="#ctx0" brushRef="#br0" timeOffset="7071.57">3727 2432 836 0,'3'-9'417'0,"6"10"-162"16,1 0-8-16,7 1-71 15,0 1-58-15,0-3-54 16,3 2-22-16,2-2-24 16,1 2-5-16,-1 0-8 15,0 0-2-15,-5 1-46 16,-5-3-62-16,-5 6 68 16</inkml:trace>
  <inkml:trace contextRef="#ctx0" brushRef="#br0" timeOffset="7274.92">3791 2629 817 0,'15'0'407'0,"10"-5"-155"15,2 1-40-15,-3-1-118 0,5 1-35 16,-3 3-42-16,-6 1-9 15,-1 0-15-15,-2 0-65 16,-3-1-349-16,1-2 295 16</inkml:trace>
  <inkml:trace contextRef="#ctx0" brushRef="#br0" timeOffset="7787.39">4479 2596 793 0,'0'1'419'16,"0"-1"-124"-16,1 2-14 15,1 3-88-15,-2-3-38 16,0 6-45-16,2 0-23 16,-4 4-30-16,0 33-8 15,-1-31-17-15,1-2-8 16,1-6-12-16,0-5-6 0,1-1-5 15,0 0-1-15,0 0-17 16,0 0-41-16,0-1-138 16,0 1-123-16,0-1 190 15</inkml:trace>
  <inkml:trace contextRef="#ctx0" brushRef="#br0" timeOffset="8364.36">4989 2185 642 0,'4'-8'367'16,"-8"1"-62"-16,-2 1-21 16,1 3-63-16,3 0-36 15,-1 3-56-15,2 0-25 0,0 0-46 16,0 0-17-16,-10 14-20 15,-35 41-4-15,28-21-9 16,-3 4-3-16,2 7-2 16,1 2-1-16,3 3-1 15,7-3 0-15,9-4 0 16,6-6-1-16,13-10 2 16,2-4 2-16,6-17 7 15,4-6 1-15,-4-10 1 16,-2-8-2-16,-3-3-5 15,-1-1-1-15,-8 0 1 16,-8 5 1-16,-11 3 1 16,-9 7-3-16,-5 14-4 15,-3 4-1-15,-3 13-3 16,3 1-1-16,2 0-5 16,5-1-9-16,11-7-56 15,2-7-31-15,7-7-121 16,5-6-123-16,3-10 229 15</inkml:trace>
  <inkml:trace contextRef="#ctx0" brushRef="#br0" timeOffset="8664.17">5339 1962 1045 0,'8'11'507'16,"6"10"-267"-16,4 9 0 15,-2 9-56-15,1 10-74 16,-2 4-20-16,-9 12-42 16,-4 1-12-16,-14 4-15 15,-7 2-6-15,-13-7-4 16,-10-2-4-16,1-6-4 15,-1-5-4-15,-8-11-62 16,6-6-45-16,-6-15-137 16,-1-8-126-16,10-14 237 15</inkml:trace>
  <inkml:trace contextRef="#ctx0" brushRef="#br0" timeOffset="8968.52">4433 2042 850 0,'-22'5'377'15,"-9"17"-197"-15,0 10-5 0,-5 15-13 16,2 10-33-16,9 13-18 15,-3 5-11-15,9 5-35 16,-1 4-12-16,15 6-31 16,5-4-12-1,17-9-7-15,5-12-2 0,4-21-1 16,10-8-1-16,4-18-2 16,6-8-18-16,-4-15-109 15,6-7-156-15,-2-3 179 16</inkml:trace>
  <inkml:trace contextRef="#ctx0" brushRef="#br0" timeOffset="9999.7">6002 2120 665 0,'7'-9'383'16,"2"1"-116"-16,-5 4-9 16,1 0-15-16,-4 1-54 15,-1 2-17-15,0 0-48 16,-1 1-19-16,0 0-32 15,-6 2-12-15,-15 9-25 16,-30 21-10-16,22-8-14 16,-5 1-5-16,5 2-4 15,2-4 0-15,10-3-2 16,6 0-1-16,12-3-4 16,7 3 1-16,6-2-1 15,6 0 2-15,0 0 1 16,0 1 1-16,-4 2 1 15,-1 1 1-15,-11 1 1 0,0-3 1 16,-6 0 0-16,-4-5 2 16,-7 0 0-16,0-4 0 15,-4-4-2-15,-4-3 2 16,6-4-4-16,-4 0 0 16,3-5-2-16,6-4-6 15,-1-2-39-15,6-2-32 16,5 2-107-16,4 2-68 15,15 5 156-15</inkml:trace>
  <inkml:trace contextRef="#ctx0" brushRef="#br0" timeOffset="10291.66">6535 2177 1162 0,'2'-4'513'0,"-4"11"-297"15,0 5-10-15,-7 16-97 0,-1 5-35 16,-2 11-27-1,-2 4-16-15,8 2-17 0,-6 0-5 16,-2-6-6-16,1-5 3 16,-12-9-98-16,10-5-97 15,4-15 120-15</inkml:trace>
  <inkml:trace contextRef="#ctx0" brushRef="#br0" timeOffset="10456.58">6325 2426 814 0,'10'-3'402'0,"15"4"-141"16,3 2-23-16,4-2-73 15,2 2-56-15,1-2-67 16,-1-1-22-16,3 0-86 16,-6-1 218-16,-10 8-132 15</inkml:trace>
  <inkml:trace contextRef="#ctx0" brushRef="#br0" timeOffset="10664.71">6846 2548 1257 0,'-7'10'533'0,"6"1"-341"0,-2-2-41 15,1-3-101-15,-2-2-32 16,4-4-29-16,0-1-42 16,0 0-209-16,0 0 179 15</inkml:trace>
  <inkml:trace contextRef="#ctx0" brushRef="#br0" timeOffset="10995.98">7152 2207 1013 0,'1'6'503'15,"-4"3"-244"-15,-6 5-64 16,-5 3-52-16,-5 10-92 16,3 2-16-16,-3 4-23 15,6 1-3-15,9-5-4 16,2-1-2-16,11-8 0 16,7-4 3-16,4-3 2 15,7-2 0-15,1-5-2 16,-1-2-1-16,-2-6-52 15,-10-4-64-15,2-3 72 0</inkml:trace>
  <inkml:trace contextRef="#ctx0" brushRef="#br0" timeOffset="11231.57">7381 2181 855 0,'-9'24'468'0,"3"7"-82"16,-2 5-139-16,-7 7-58 16,3 4-55-16,-8 0-54 15,1 2-22-15,2 4-30 16,-3-2-13-16,6-1-15 16,5 0-15-16,4-10-107 15,4 0-81-15,1-9 121 16</inkml:trace>
  <inkml:trace contextRef="#ctx0" brushRef="#br0" timeOffset="12381.76">7666 2245 759 0,'5'-5'388'16,"-3"2"-157"-16,-2 3-38 16,0 0-38-16,0 0-55 15,0 0-22-15,0 0-30 16,0 0-10-16,0 0-16 16,0 0-2-16,0 0-3 15,0 2 2-15,0 0 4 16,0-1 0-16,0-1-5 0,-1 0-6 15,1 0-7-15,0 0-3 16,-1 0-2-16,0 0 0 16,0 0 0-16,1 0-1 15,0 0 1-15,0 0 1 16,0 0-1-16,0 0 1 16,0 0-1-16,0 0 0 15,0 0 0-15,0 0 0 16,0 0 0-16,0 0 1 15,0 0 0-15,0 0 0 0,0 0 7 16,0 0 5-16,0 0 7 16,3 0 3-16,1 0-1 15,-3 0-5-15,-1 0-7 16,0 0-3-16,0 0-4 16,0 0-1-16,2 0-1 15,-1 0 0-15,-1 0 1 16,2 0-1-16,-2-1 0 15,0 1 1-15,0 0 1 16,0 0 0-16,0 0 0 16,0 0-1-16,0 0 0 15,0 0-1-15,0-1 0 16,0 0 0-16,0 0-1 16,0 0-1-16,0 0-35 15,0 0-36-15,0 0-95 16,0-1-29-16,0 1-11 0,0 0 24 15,-1 0 92-15,0 0 31 16,0 0 44-16,1 1 15 16,0-1 12-16,0 0 8 15,0 0 24-15,0 0 11 16,0 0 14-16,0-1 1 16,0 1 6-16,0 0 6 15,0 0 9-15,0 0 5 16,0 0-5-16,0 0-6 0,0 0-13 15,0 1-7-15,2 0-14 16,1 5-8-16,4 24-15 16,27 41-4-16,-31-22-8 15,-1 2-1-15,-4 8-3 16,-8 1 0-16,-6 3-2 16,-7-3-1-16,-6-8-1 15,-2-5-1-15,-3-17-4 16,6-5-16-16,0-21-84 15,3-4-61-15,5-18-226 16,1-10 237-16</inkml:trace>
  <inkml:trace contextRef="#ctx0" brushRef="#br0" timeOffset="12763.96">7145 2010 612 0,'-4'-11'365'0,"-16"8"21"16,-2 1-140-16,-6 6-33 15,-1 7-48-15,0 9-79 16,0 5-19-16,1 12-30 16,2 6-10-16,4 18-11 15,4 7-6-15,1 13-6 16,5 5-2-16,2-7-2 16,4-2-2-16,2-9-18 15,0-9-25-15,7-11-56 16,4-5-37-16,14-17-87 15,4-2-75-15,8-6 194 16</inkml:trace>
  <inkml:trace contextRef="#ctx0" brushRef="#br0" timeOffset="13186.55">7919 2220 1112 0,'3'17'487'0,"-1"9"-272"15,0 4-26-15,-3 4-104 16,-2 2-27-16,-5 5-38 16,-2 1-6-16,1 0-6 15,-1-1-7-15,4-6-50 16,0-2-57-16,4-6 67 16</inkml:trace>
  <inkml:trace contextRef="#ctx0" brushRef="#br0" timeOffset="13641.35">7959 2250 738 0,'7'-11'396'0,"4"2"-94"16,3 3-50-16,7 0-58 16,-4 7-53-16,2 3-55 15,-3 3-22-15,0 8-27 16,-2 1-8-16,-4 5-10 16,-8 2-5-16,-10 2-3 15,-6-1-1-15,-9 0-2 16,2 0-1-16,6-5-5 15,4-2-2-15,11-7-6 16,4-5-1-16,12-2 0 16,1-1 2-16,7 6 4 15,-3 3 1-15,-3 5 0 16,-5 3 2-16,-10 1 1 16,-2 3 1-16,-12-1 1 15,1 0 0-15,-6-2-1 16,-3-3 0-16,2-3-5 15,-3-6-25-15,-2-4-68 16,1-4-49-16,-3-5-185 0,-1-3 206 16</inkml:trace>
  <inkml:trace contextRef="#ctx0" brushRef="#br0" timeOffset="14141.04">6994 2631 796 0,'0'11'389'16,"-7"24"-165"-16,0-28-21 16,2 4-82-16,-1-5-51 15,9-2-49-15,-2-1-12 0,3-7-8 16,-4 3-1-16,0 0-9 15,0 0-46-15,8-8-178 16,1-2 159-16</inkml:trace>
  <inkml:trace contextRef="#ctx0" brushRef="#br0" timeOffset="17617.12">4542 6418 713 0,'-5'-18'330'0,"2"1"-150"15,1 2-85-15,2 0-17 16,1 1 9-16,-1 2 18 16,2 1 26-16,0 4-7 15,0 2-39-15,0 2-28 16,2 5-40-16,-4-2-11 15,0 0-4-15,6 22 5 0,8 38 14 16,-13-19 5-16,-2 7 6 16,-2 6-3-16,-3 6-11 15,-4-2-4-15,-4-1-7 16,-10 0-1-16,9-8-3 16,2-7 0-16,5-11-1 15,8-9 0-15,-3-12-42 16,-1-3-46-16,3-17-162 15,1-10 154-15</inkml:trace>
  <inkml:trace contextRef="#ctx0" brushRef="#br0" timeOffset="17915.14">4564 6189 905 0,'-6'3'384'0,"3"0"-217"0,-1 1-13 16,6 1-23-16,2-2-14 15,12 4-11-15,4 0-5 16,19 0-26-16,5-1-19 16,4-1-34-16,9-1-11 15,-11-3-6-15,1-1 1 16,-9-1-1-16,-7-1 0 15,-13 1 0-15,-7 0-1 0,-7 1-9 16,-4 0-28 0,0 0-124-16,-1 0-91 0,-1 0 146 15</inkml:trace>
  <inkml:trace contextRef="#ctx0" brushRef="#br0" timeOffset="18273.82">4599 6523 856 0,'-19'10'397'16,"5"3"-167"-16,4-3-35 15,8-2-48-15,3-2-16 16,11-3-22-16,8-2-14 16,15 1-35-16,4-1-21 15,11 1-26-15,-2 1-7 16,-3 1-2-16,-8 0-1 15,-10 1-23-15,-7 1-26 0,-11 5-106 16,-9 3-125-16,-4 8 175 16</inkml:trace>
  <inkml:trace contextRef="#ctx0" brushRef="#br0" timeOffset="18468.75">4577 6840 637 0,'14'15'381'15,"-1"-5"-13"-15,15 0-173 16,-1-7 0-16,8 3-34 16,0-4-29-16,-1-6-55 15,2 3-33-15,-2-6-33 16,1-2-6-16,0-2-3 16,-2-3-31-16,-5-5-168 15,-1-1 140-15</inkml:trace>
  <inkml:trace contextRef="#ctx0" brushRef="#br0" timeOffset="19320.96">5564 6264 576 0,'77'11'340'16,"-66"-6"-2"-16,-2 1-84 15,-6 0-29-15,-2 1-22 16,-3-3-49-16,-4 1-22 16,-1-5-46-16,1 1-20 15,-7-1-27-15,0-4-8 16,-1 1-13-16,1-1-4 15,-5-3-3-15,3 2-2 16,-6-2-3-16,0 2-1 0,-2-2-1 16,1 3-1-16,-3 0-1 15,-1 1-1 1,2 3-1-16,1 0 0 0,7 3-1 16,5 3 0-16,2 3 1 15,1 3-2-15,1 3 1 16,-1 5 0-16,-1 5 0 15,-1 5 0-15,4 5 0 16,-2 2 1-16,8 10 1 16,-1 2 1-16,-2 6 4 15,-3 1 2-15,-3 0 4 16,7 1 2-16,3-2 1 16,0-3-4-16,3-17-4 15,1-4 0-15,4-16 13 16,10-4 7-16,4-5 1 15,2-6 0-15,2-2-17 16,-1-5-5-16,1-6-3 0,-6 0-3 16,0-4-25-16,0 0-14 15,1-2-37-15,5-1-25 16,-1 0-107-16,0 3-111 16,-10 0 203-16</inkml:trace>
  <inkml:trace contextRef="#ctx0" brushRef="#br0" timeOffset="19677.23">5843 6476 770 0,'-5'-6'393'0,"3"-5"-106"15,2 0-21-15,0 6-37 16,1 1-31-16,3 8-40 16,-3 11-27-16,-5 4-53 15,-1 8-19-15,-8 8-38 16,1 0-7-16,-1 5-7 15,3 1-2-15,-2-2 0 16,-3-2-2-16,5-4-1 0,1-5-2 16,9-13-43-16,0-4-47 15,7-15-152-15,2-9-122 16,9-7 224-16</inkml:trace>
  <inkml:trace contextRef="#ctx0" brushRef="#br0" timeOffset="19905.27">5829 6454 1011 0,'-4'-3'462'0,"4"3"-197"15,2 0-26-15,-2 0-51 16,0 0-27-16,21 0-55 16,34 2-31-16,-25-4-46 15,1 0-11-15,-2 0-9 16,-4-5-4-16,-1 6-11 15,-2-1-19-15,-12-1-66 16,1 3-70-16,-9-2-141 16,-9 1 181-16</inkml:trace>
  <inkml:trace contextRef="#ctx0" brushRef="#br0" timeOffset="20116.89">5850 6644 838 0,'4'0'447'0,"4"1"-149"16,7-4-50-16,4-1-41 15,9-1-94-15,-3-4-39 16,1 0-57-16,1-1-10 16,-6 2-3-16,1 0-3 15,-2 4-43-15,-2-2-56 16,-4 3-209-16,-3 2 195 15</inkml:trace>
  <inkml:trace contextRef="#ctx0" brushRef="#br0" timeOffset="20938.8">6207 6218 520 0,'0'0'306'15,"7"0"-33"-15,6 2-15 16,6 1-43-16,32 8-21 15,-19-10-35-15,3 2-24 0,0-3-48 16,-1 0-26-16,-6 0-34 16,-2 0-9-16,-8-2-6 15,-5 1 1-15,-7 2 16 16,-6 2 2-16,-1 7 0 16,-5 3-3-16,0 12-17 15,-1 6-4-15,-2 9-2 16,-1 8-2-16,5 0 0 15,-3 4 0-15,-2 3 0 16,4-4 1-16,-5 2 1 16,3-2 0-16,5-2-1 15,2 0 0-15,1 1-2 16,1-4-1-16,2-5 1 16,1-7-1-16,-2-13 2 15,-2-4-1-15,0-9 1 16,0 2-1-16,0-2 0 15,-2 0 1-15,-5-3 1 16,-4-5 2-16,-2 0 0 16,-7 1 0-16,-5-1-1 0,-2 0-1 15,-2 1-1-15,-1-1 0 16,2 5-1-16,6 0-1 16,-7 2-1-16,0 0 0 15,4 1 0-15,-2-1 0 16,10-3-3-16,7-2-1 15,6-3-11-15,4 0-3 16,7-3-18-16,-1-1-13 0,6 1-50 16,1-2-47-16,-1-1-130 15,3-2-90-15,-7-1 227 16</inkml:trace>
  <inkml:trace contextRef="#ctx0" brushRef="#br0" timeOffset="25012.02">6822 6577 487 0,'-30'9'336'0,"31"-7"-40"0,1-2-55 16,2-1-37-16,-4 0-98 16,-1 0-34-16,1 0-40 15,0-1-9-15,0 1-10 16,0 0-3-16,0 0-6 15,0 0-1-15,1-3-1 16,0-1-1-16,1 2 0 16,-2 1 0-16,4-4-1 15,4 2 2-15,-3 1 19 16,-1 1 12-16,3-1 28 16,1 2 10-16,1 1 3 15,4 2-4-15,24 8-11 16,-24-8-4-16,7-4-4 15,-4 1 0-15,4-5 2 16,5-2-3-16,-2 4-12 16,6-4-7-16,4 4-17 0,-6-1-5 15,-1 4-3-15,-2 1-2 16,-7 0-1-16,-1-3-1 16,-6 2-2-16,-6-4-4 15,3 2-36-15,-4 3-19 16,1-3-58-16,1-1-33 15,-2 0-61-15,1 0-56 16,0-2 172-16</inkml:trace>
  <inkml:trace contextRef="#ctx0" brushRef="#br0" timeOffset="25432.92">6893 6686 618 0,'-8'5'418'16,"3"0"19"-16,8-2-169 15,5-5-17-15,8-1-42 16,6-1-27-16,3-2-44 0,4 0-25 16,5-1-33-16,-1 2-12 15,6 0-25-15,-2 1-10 16,0 2-17-16,-4 0-4 16,-7 0-5-16,4 2-1 15,-7 0-3-15,0-1 0 16,-1 1 0-16,-5-2 0 15,-2 0-2-15,-2 2-1 16,-5-1-20-16,-2 1-14 0,-2 1-48 16,0 0-29-1,-4-1-70-15,0 0-36 0,0 0-127 16,0 0 210-16</inkml:trace>
  <inkml:trace contextRef="#ctx0" brushRef="#br0" timeOffset="26831.73">8012 6769 1035 0,'4'1'540'0,"1"-1"-188"15,1-1-80-15,0 0-34 16,-1-1-83-16,-2 2-34 15,0 0-45-15,-2 0-20 16,7 16-24-16,10 28-11 16,-21-30-12-16,-1 0-4 0,2-1-2 15,2-2-3-15,2-2-50 16,2-4-41-16,8-7-134 16,3-1-121-16,1-16 218 15</inkml:trace>
  <inkml:trace contextRef="#ctx0" brushRef="#br0" timeOffset="27247.55">8696 6235 813 0,'8'-4'414'0,"-24"5"-39"16,9 8-178-16,-12 8-61 0,-8 9-22 16,2 15-72-16,-8 8-22 15,6 13-11-15,0 3 1 16,5 2-2-16,5-3 0 16,10-14 0-16,6-10 1 15,13-16 10-15,6-9 9 16,7-15 11-16,5-6 0 15,9-11-10-15,1-7-8 16,-7-2-11-16,-7-2-2 16,-12 3-3-16,-10 6 2 15,-10 13-1-15,-3 9-1 0,-21 12-2 16,-5 7-2-16,-6 7-1 16,1-3 0-16,14-2-2 15,8-3-18-15,17-7-64 16,5-4-48-16,14-10-197 15,3-6 208-15</inkml:trace>
  <inkml:trace contextRef="#ctx0" brushRef="#br0" timeOffset="27598.91">9225 6250 1025 0,'3'-6'477'16,"-3"5"-172"-16,0 2-58 15,-1-1-55-15,-1 8-33 16,-2 20-70-16,-42 56-19 16,20-21-33-16,-2 1-11 0,1 1-13 15,-1 2-4-15,8-11-6 16,6-3-3-16,9-16-37 16,4-12-37-16,6-21-96 15,4-11-90-15,1-19 163 16</inkml:trace>
  <inkml:trace contextRef="#ctx0" brushRef="#br0" timeOffset="27808.31">9161 6254 1057 0,'9'1'470'0,"1"-1"-200"16,9-1-31-16,5-4-30 15,6-2-37-15,5 1-78 16,0 0-29-16,-3-1-46 16,-2 2-11-16,-3 2-29 0,-6-1-37 15,-3 4-145-15,-9 5-129 16,-12 2 201-16</inkml:trace>
  <inkml:trace contextRef="#ctx0" brushRef="#br0" timeOffset="27972.1">9291 6455 794 0,'17'13'428'0,"11"-10"-83"15,1-2-93-15,4 4-110 16,-2-4-43-16,-7-2-63 16,-6 0-20-16,-12 0-37 15,-6-1-83-15,-10 4 71 16</inkml:trace>
  <inkml:trace contextRef="#ctx0" brushRef="#br0" timeOffset="28158.91">9119 6736 730 0,'17'13'396'0,"4"-4"-81"15,4-3-47-15,7-4-76 16,-4-3-37-16,5 0-63 15,0-3-33-15,-4-3-44 16,0 2-7-16,-6-6-126 16,-1 0-129-16,0 1 156 0</inkml:trace>
  <inkml:trace contextRef="#ctx0" brushRef="#br0" timeOffset="28781.51">9979 6305 874 0,'22'-8'530'16,"-1"-2"-32"-16,-7 4-280 15,-5 2-31-15,-5 2-58 16,-1 0-16-16,-4-2-24 15,-1 3-16-15,1 0-25 16,0 0-8-16,0 0-13 16,0 0-7-16,-4 1-9 15,-4 1-4-15,-1 1-3 16,-1 0-1-16,-27 9-1 16,29-11 0-16,-4-2 0 15,1-3 1-15,-4-2-1 16,0 0 0-16,-3 0-1 15,3 0 0-15,-6 3 0 16,3 3-1-16,4 3 0 16,2 3 0-16,1 5 0 15,-1 1 0-15,0 5-1 0,-4 1 1 16,12 4 0 0,-1 2-1-16,4 2 1 0,1 0 0 15,-7 2 0-15,4 0 1 16,4 4 1-16,-8-2-2 15,3 7 1-15,-1 0 0 16,-11 3 0-16,5-1 1 16,-2-1-1-16,-5-1-1 15,12-2 0-15,1-2-1 0,9-9-1 16,11 1 1-16,3-6 0 16,4-5 1-16,0-2 0 15,-5-9 0-15,2-3 1 16,3 1 0-16,-2-5-1 15,10 2 1-15,-1 1-4 16,-4-7-26-16,-1-2-111 16,-7-1-104-16,-2-12 144 15</inkml:trace>
  <inkml:trace contextRef="#ctx0" brushRef="#br0" timeOffset="29154.24">10365 6400 1230 0,'2'-16'561'0,"-4"3"-280"16,-9 6-113-16,-7 0-29 15,-5 8-63-15,-6 3-16 16,-3 11-31-16,4 4-13 15,5 5-9-15,9 5-2 16,8-6-1-16,6-3 1 16,6-3 5-16,9 1 3 0,3 1 3 15,4 3-1-15,-3 3-4 16,-3 0-2 0,-3 1-1-16,-8-1 0 0,-6-2 2 15,-7 0 1-15,-11-4-2 16,1-1 0-16,0-4-5 15,1-5-1-15,4-9-11 16,-3-6-25-16,10-10-73 16,3-2-67-16,7-4 103 15</inkml:trace>
  <inkml:trace contextRef="#ctx0" brushRef="#br0" timeOffset="29919.5">10465 6157 1159 0,'11'-11'502'15,"5"4"-241"-15,9 3-19 16,-8 1-43-16,5 3-25 16,1 4-55-16,0 1-30 15,1 3-31-15,1-2-8 16,-1 2-12-16,3-2-7 15,4 1-13-15,3 3-3 16,3-2-7-16,1-1-1 16,-4-2-2-16,-1-4-1 15,-13-1 0-15,-1-1 0 0,-7 0 0 16,-3 2 0-16,-1 1-1 16,-5 1 0-16,-2 2 0 15,0 0 0-15,1 3-1 16,1 2 0-16,0-2-1 15,0 3 1-15,1 3-1 16,-3 0 1-16,1 4 1 16,-2 2 0-16,0 0 2 15,0 1-1-15,0 4 0 16,0-1-1-16,0 7 0 16,0 1-1-16,-3 2-1 15,-3 2 1-15,-4 6-1 16,-4 1 1-16,-4 3-1 15,-1 3 0-15,-2 0 1 16,-2-1-1-16,0-2 0 16,0-2-1-16,-6-11 1 15,4-6 0-15,2-13 0 0,5-2-1 16,9-6-2-16,-4-5-3 16,13-1-8-16,-2-8-5 15,2 1-12-15,2 0-1 16,-2 0 4-16,0 3 6 15,-2-4 12-15,2 3 3 16,-3 0 3-16,-2-5 0 16,1 6 2-16,-5-6 1 15,6 3-1-15,-4 2 1 0,-6-7 1 16,1 3-1-16,-8-1 2 16,-4 3-1-16,1 7-1 15,-5-2 0-15,0 4 0 16,6 4 0-16,5-3-1 15,-5 3-2-15,10-3-32 16,3-3-23-16,4 2-60 16,6 0-41-16,-1-4-83 15,0 2-44-15,0-1 180 16</inkml:trace>
  <inkml:trace contextRef="#ctx0" brushRef="#br0" timeOffset="30439.52">11997 6233 867 0,'-18'16'385'0,"-5"10"-180"0,1 6-37 16,8 15-26-16,-5 2-12 15,5 7-27-15,6 1-17 16,3-4-39-16,3 1-19 16,4-10-20-16,2-7-4 15,1-15-3-15,-1-8-34 0,-3-12-158 16,-1-5 135-16</inkml:trace>
  <inkml:trace contextRef="#ctx0" brushRef="#br0" timeOffset="30638.29">11744 6549 990 0,'-13'8'449'0,"10"-1"-187"15,5 2-52-15,18-4-39 16,2-3-13-16,17 0-40 16,7 0-24-16,3-7-51 15,5-1-16-15,6-1-19 16,0-5-3-16,2 4-16 15,-3 0-35-15,-11-7-139 16,-5 7 205-16,-7-6-62 16</inkml:trace>
  <inkml:trace contextRef="#ctx0" brushRef="#br0" timeOffset="31104.46">12572 6762 1419 0,'68'0'569'0,"-61"8"-390"0,-2 7-45 16,-5 11-72-16,-9-1-14 15,7 2-10-15,-8-4-9 16,3-6-17-16,0 1-5 16,-2-6-2-16,6-2-32 15,4-10-84-15,10-6-62 16,9-17 94-16</inkml:trace>
  <inkml:trace contextRef="#ctx0" brushRef="#br0" timeOffset="31351.96">13147 6325 1156 0,'12'2'519'16,"-7"5"-245"-16,-5 7-114 15,-3 7-4-15,-10 7-55 16,-3 6-27-16,-5 8-26 16,-3 1-12-16,8 6-12 15,2-2-5-15,15-2-9 16,11-3-6-16,5-5-4 16,12-4 0-16,2-6-3 15,-2-8-34-15,10-15-156 16,-3-7-122-16,6-21 182 15</inkml:trace>
  <inkml:trace contextRef="#ctx0" brushRef="#br0" timeOffset="31549.79">13556 6445 1059 0,'2'1'497'16,"-9"21"-176"-16,-6 5-71 15,-7 10-88-15,-4 10-31 16,-6 11-56-16,-1 8-22 15,-1 4-18-15,-1 3-4 16,6-5-17-16,8-4-8 16,10-6-61-16,9-9-59 15,10-12-140-15,4-7 149 16</inkml:trace>
  <inkml:trace contextRef="#ctx0" brushRef="#br0" timeOffset="31808.32">13847 6396 1439 0,'-7'23'603'0,"-1"7"-355"16,-2 6-60-16,-13 13-69 15,6 2-28-15,-1 2-34 16,-1-2-14-16,12-1-23 0,-5-4-7 16,10-7-10-16,-1-5-22 15,3-10-129-15,1-8-86 16,10-26 134-16</inkml:trace>
  <inkml:trace contextRef="#ctx0" brushRef="#br0" timeOffset="32001.95">13853 6437 1263 0,'2'1'559'0,"14"-4"-259"15,6 2-66-15,7-2-68 16,6-3-41-16,3 3-66 16,0-4-28-16,-3 0-26 15,0 6-1-15,-12 0-38 16,-5 3-45-16,-19 1-172 15,-10 0 159-15</inkml:trace>
  <inkml:trace contextRef="#ctx0" brushRef="#br0" timeOffset="32154.56">13893 6658 997 0,'14'14'448'0,"14"-1"-198"16,8-3-43-16,8-5-71 15,4-4-28-15,-3-6-48 16,-10-1-26-16,-12-2-163 16,-18-3-98-16,-24 10 138 0</inkml:trace>
  <inkml:trace contextRef="#ctx0" brushRef="#br0" timeOffset="32332.35">13817 6882 979 0,'5'34'458'15,"18"-12"-189"-15,6-9-45 16,2-13-72-16,1 5-30 16,0-4-46-16,0 0-32 0,-4 0-35 15,-5-5-3-15,-3-3-19 16,-5 1-57-16,-5-1-221 16,3 2 197-16</inkml:trace>
  <inkml:trace contextRef="#ctx0" brushRef="#br0" timeOffset="33184.32">14690 6324 771 0,'3'3'449'15,"-1"1"-75"-15,0 0-131 16,-2-4-20-16,0 0-66 16,0 0-26-16,0 0-38 15,0 0-13-15,0 0-20 16,0 0-9-16,-1 0-18 15,0 0-10-15,0 0-10 16,0 0-3-16,-10 3-5 16,-4 1 0-16,-31 0-1 15,19-9-1-15,9-2 0 0,-3 1-2 16,3 2 0 0,5 3-1-16,2 2 0 0,3 6 0 15,0 4-1-15,2 3 0 16,-1 3 1-16,2 7 0 15,-2 3 0-15,-1 7 0 16,-1 7 0-16,-2 4 0 16,-1 14 0-16,-1-1 1 15,0 6 0-15,1-1 1 16,7 1-1-16,1-7 2 0,9-8 4 16,2-10 5-16,8-16 9 15,2 3 0-15,7-14-1 16,4-4-4-16,8-4-7 15,3-6-3-15,0-7-2 16,3-2-2-16,-9-3-31 16,-3-4-29-16,-5 1-124 15,-3 2-113-15,-3-9 184 16</inkml:trace>
  <inkml:trace contextRef="#ctx0" brushRef="#br0" timeOffset="33453.82">15077 6621 1244 0,'18'-11'626'0,"-7"5"-230"15,-7 2-142-15,-2 5-42 16,-2 9-85-16,-6 2-31 15,-3 15-42-15,-3 4-17 16,-5 6-22-16,4 3-6 16,2 1-4-16,3 3-1 0,-4 0-3 15,2-6-1-15,-1-8-37 16,3-7-40-16,4-16-119 16,2-3-88-1,4-14 172-15</inkml:trace>
  <inkml:trace contextRef="#ctx0" brushRef="#br0" timeOffset="33858.67">15068 6527 874 0,'17'-16'464'0,"-5"9"-86"16,2-2-92-16,9 6-62 15,3-3-33-15,3 0-54 16,4 6-31-16,-4 0-51 15,4 8-18-15,-8 8-23 16,-9-1-6-16,-16 9-2 16,-9 0-3-16,-14 5 1 15,-4 0 1-15,-3 0-1 0,2-5-1 16,9-5-1-16,0 0-2 16,19-4-2-16,1 2-1 15,17-1 1-15,6 1 0 16,8-1 2-16,3 1 0 15,-2-1 2-15,-7 7 0 16,-17 3 2-16,-8 5 1 16,-14 0 0-16,-10-2 1 15,-12-4 1-15,-3-1-2 0,3-1-1 16,3-3-3-16,12-1-7 16,-1-8-18-16,9-5-51 15,6-6-37-15,10-6-95 16,10-4-46-16,9-9 159 15</inkml:trace>
  <inkml:trace contextRef="#ctx0" brushRef="#br0" timeOffset="34278.37">15544 6286 1134 0,'14'-1'520'0,"6"2"-261"16,-1 5-62-16,4 5-16 0,5 14-49 16,-5 6-17-1,-3 15-34-15,-2 6-16 0,-14 2-23 16,1 7-9-16,-6 0-13 16,-12 5-3-16,-8 6-7 15,-13 2-2-15,-13 0-2 16,-4-7-2-16,-2-7-5 15,5-8-11-15,12-12-36 16,11-10-33-16,12-17-90 16,4-7-81-16,7-14 158 15</inkml:trace>
  <inkml:trace contextRef="#ctx0" brushRef="#br0" timeOffset="36593.04">9379 7591 614 0,'-30'32'316'0,"30"-30"-85"16,1-2-10-16,5-5-36 16,2-3-18-16,3-9-43 15,2 0-32-15,2-6-49 16,5 0-17-16,-2-6-16 15,-6 2-3-15,4 2-2 16,-3-3-2-16,3 2 0 16,3 0 0-16,-3-5-1 15,-1 4 1-15,-2 4-1 16,-2 0 0-16,-5 4 0 16,-3 1 0-16,-3 3 0 15,-3 1 0-15,-4 5 0 16,-1 3 0-16,-5 0 0 15,-2 3 0-15,-6 2 0 16,-3 1 0-16,-5 0 0 16,-1 2-1-16,0 1-1 15,4-2 1-15,8 1 2 16,10-2 1-16,11-6 2 0,10 0 0 16,9-7 0-16,9 0-3 15,0-1-1-15,3-1 0 16,8 4-2-16,-3 0 1 15,7 4-1-15,0 7 0 16,-13 6 0-16,-10 5 0 16,-12 15 0-16,-8 1 1 15,-4 10 1-15,-2 0 1 16,-4-2-2-16,4-1 0 0,-1-8-19 16,7-3-48-16,0-5-188 15,4-8 170-15</inkml:trace>
  <inkml:trace contextRef="#ctx0" brushRef="#br0" timeOffset="37125.43">9731 7590 790 0,'5'-10'410'0,"-6"6"-107"16,-5-1-30-16,-2 8-80 16,-5 7-48-16,5 9-72 15,-3 4-29-15,-7 6-28 16,3 3-5-16,-1-1-5 16,3-2-1-16,7-2-2 15,2-3-1-15,6-9-11 16,1-4-21-16,7-12-117 15,6-7-134-15,3-12 174 16</inkml:trace>
  <inkml:trace contextRef="#ctx0" brushRef="#br0" timeOffset="37362.94">9909 7557 976 0,'-3'4'441'15,"-2"5"-213"-15,-1 2-37 16,-3 7-74-16,1 0-32 16,-2 6-42-16,0 3-13 15,4-1-14-15,6-2-7 0,8-2-3 16,6-4-1-16,7-3-1 16,3-2-1-16,2-6-1 15,1 0 6-15,-3-6-108 16,2-2-146-16,-4-12 161 15</inkml:trace>
  <inkml:trace contextRef="#ctx0" brushRef="#br0" timeOffset="37561.68">10167 7622 898 0,'-10'18'441'16,"-5"6"-181"-16,-5 15-121 15,-2 2-40-15,-1 11-50 16,0 1-6-16,4-6-14 16,3-2-5-16,8-4-15 15,5-6-36-15,6-7-105 16,1-7-105-16,2-10 136 0</inkml:trace>
  <inkml:trace contextRef="#ctx0" brushRef="#br0" timeOffset="37803.55">10317 7592 992 0,'-4'-6'528'16,"4"5"-107"-16,0 1-290 15,0 0-43-15,0 0-68 16,0 0-10-16,0 0-5 16,0 0-1-16,0 1-74 15,1 2-87-15,3 1 101 16</inkml:trace>
  <inkml:trace contextRef="#ctx0" brushRef="#br0" timeOffset="38019.03">10649 7576 415 0,'10'-12'169'16,"-12"7"-93"-16,-3 2-54 15,-3 1-10-15,2 1-5 16,2 1-168-16,2 1 121 16</inkml:trace>
  <inkml:trace contextRef="#ctx0" brushRef="#br0" timeOffset="38513.92">10613 7561 303 0,'0'0'231'0,"0"0"56"15,1 0-54-15,0 0-50 16,3 1-16-16,-1 1-23 16,0-1-9-16,-2-1-11 15,2 1-2-15,0 3-10 16,1 8-6-16,-3 0-25 16,-6 26-17-16,-3-28-28 15,6-3-14-15,-3-4-11 16,3-1-3-16,2-3-4 15,-1 0 0-15,1 0 0 16,0 0-2-16,0 0 0 16,0 0-1-16,0-1 0 15,3-5 0-15,-1 2 0 16,0 0-1-16,-1 3 1 0,2-2 0 16,-2 0 0-16,1 1-1 15,-1 0 1-15,-1 1-1 16,0 0 1-16,0 1 0 15,1 0-1-15,2-2 1 16,-1 1 0-16,-2 1-1 16,0 0 1-16,0 0-1 15,0-1-1-15,0 1-1 16,0 0-4-16,0 0-5 16,0 0-4-16,0 0-1 15,0 0 3-15,0 0 5 0,0 0 5 16,0 0-5-16,0-1-23 15,0 1-23-15,0 0-97 16,0 0-77-16,-1 0 141 16</inkml:trace>
  <inkml:trace contextRef="#ctx0" brushRef="#br0" timeOffset="38974.14">9706 7622 438 0,'-7'-5'268'0,"0"2"-10"15,7 2-14-15,3 3-35 16,-3 0-13-16,0-2-12 15,0 0-18-15,-1 10-49 16,-6 13-27-16,-17 37-55 16,5-20-18-16,-3 2-10 15,1 3-2-15,1-2-2 16,2-4-1-16,8-4-1 16,2-4-10-16,9-9-68 15,5-8-54-15,13-13-311 16,2-3 289-16</inkml:trace>
  <inkml:trace contextRef="#ctx0" brushRef="#br0" timeOffset="39340.99">10653 7601 728 0,'-8'8'365'0,"-14"8"-93"16,-6-1-17-16,-2 6-44 15,1 2-24-15,-1 5-53 16,2 2-27-16,0 4-47 16,1-2-17-16,1-1-28 15,3 0-8-15,2-4-5 16,3 1-1-16,12-3-46 16,-1-4-36-16,8-8-175 15,2-3 161-15</inkml:trace>
  <inkml:trace contextRef="#ctx0" brushRef="#br0" timeOffset="39524.98">10484 7977 1031 0,'-1'9'552'0,"-1"0"-164"15,2-3-192-15,2 0-59 16,0-3-100-16,4-3-24 15,-6-1-13-15,0 0-28 16,0 0-134-16,8-1-385 16,0 1 364-16</inkml:trace>
  <inkml:trace contextRef="#ctx1" brushRef="#br0">20554 12826 0</inkml:trace>
  <inkml:trace contextRef="#ctx0" brushRef="#br0" timeOffset="40760.58">14398 7714 778 0,'0'-2'447'0,"0"-2"-54"16,3-9-232-16,-1-2-26 15,11-27-61-15,-13 27-18 0,3-1-16 16,0 0-8-16,5-2-16 16,1 0-4-16,1-1-8 15,4 2-1-15,0 1-1 16,3 5 0-16,-2-2-1 15,-2 2 1-15,-5 0-1 16,1 1 0-16,-7 7 1 16,-2-1 0-16,-2-1 1 15,0 4-1-15,1 0 0 16,0 0 0-16,0 0 0 16,0 0 0-16,-8-5-1 15,-1 0 1-15,-4-3-1 16,-27-15 0-16,23 24 0 15,-1 2-1-15,2 8 0 16,-2-1 0-16,7 0 0 16,2-3 0-16,7 1-1 15,3 1 0-15,7-8-1 16,5 0 1-16,6-4 0 16,4-2 0-16,5-2-1 15,4-1 1-15,9-3 1 0,1-2 0 16,1 0 0-16,-2-1 0 15,-8 3 0-15,-2 4 0 16,-11 3 0-16,-4 5 1 16,-13 10 1-16,-10 3-1 15,-1 16 1-15,-5-4 0 16,-3 7-1-16,-2-4 1 16,-2-2-1-16,4 4-1 0,7-8 0 15,4 0 0-15,8-6-1 16,2-5 1-16,9-1-61 15,-1-5-67-15,3 0 82 16</inkml:trace>
  <inkml:trace contextRef="#ctx0" brushRef="#br0" timeOffset="42131">14985 7614 747 0,'4'-41'393'0,"-15"32"-112"15,-7 0-26-15,-3 12-74 32,11-2-38-32,1 1-35 0,-35 11-19 0,0 10-29 15,1 4-13-15,21-4-24 16,8 1-8-16,9-4-9 15,5-4-2-15,10-6 1 16,6-1 1-16,16-2 1 16,3 1 0-16,5 4-2 15,-3 0-1-15,-7 2-2 16,-4 3 1-16,-13 5 1 16,-7-1 1-16,-15 5 2 15,-9-1 0-15,-10-3-2 16,-2 0-1-16,2-2-3 15,0 0-1-15,8-9 0 16,5-8-1-16,5-9-2 16,7-8 0-16,6-11-1 15,10 2 1-15,8-8 1 16,4-3 0-16,4-2 2 0,4-4 0 16,0 4 0-16,-1-1 0 15,-1 5 0-15,-1 3 0 16,1 6-3-16,-5 3-24 15,-3 8-85-15,-10 4-84 16,0 6 116-16</inkml:trace>
  <inkml:trace contextRef="#ctx0" brushRef="#br0" timeOffset="43016.51">15385 7541 490 0,'10'-30'286'0,"-11"30"-44"0,0 1-64 16,1 0-14-16,0-1-31 16,-2 0-14-16,2 0-24 15,-1 0-10-15,0-1-22 31,1 1-14-31,0 0-25 0,0 0-7 0,-1-1-9 16,0 0-1-16,0 1-2 16,1 0-3-16,0 0 0 15,0 0 0-15,0 0-1 16,0 0 0-16,0 0 0 31,0 0 0-31,0 0 0 0,0 0 0 0,0 0 0 16,0 0 0-16,0 0 0 15,0 0 0-15,0 0 0 16,0-1 0-16,0 1 0 16,0 0 1-16,0 0-2 15,0 0 1-15,0 0-1 16,0-1 0-16,0 1 1 0,0-1-1 16,0 1 1-16,0-2 0 15,0 1 3-15,0 0 6 16,0 0 4-16,0 0 0 15,0 1 0-15,0 0-5 16,0 0-4-16,0 0-1 16,-1 0 7-16,1 0 2 15,-3 3 3-15,-3 4 0 16,2-3-8-16,2 0-3 0,0-4-4 16,1 0 0-16,0 0-1 15,1 0 1-15,0 0 0 16,0 0-1-16,0 0-37 15,0 0-45-15,0 0-196 16,0 0 178-16</inkml:trace>
  <inkml:trace contextRef="#ctx0" brushRef="#br0" timeOffset="43331.18">15662 7556 591 0,'12'-5'390'0,"-8"5"39"0,0-2-131 16,-1 2-39-16,-3-1-42 16,0 1-61-16,0 0-24 15,-2 0-56-15,-11 7-17 16,-17 16-23-16,-38 34-11 15,25-19-14-15,-6 4-3 16,-1 6-4-16,5 0-1 16,3-2-2-16,2-3 0 15,14-11-1-15,4-1-7 16,5-11-34-16,22-2-29 0,1-11-92 16,8-5-75-16,14-4 149 15</inkml:trace>
  <inkml:trace contextRef="#ctx0" brushRef="#br0" timeOffset="43545.06">15487 7923 867 0,'14'4'478'15,"0"1"-137"-15,0 0-110 16,-2 0-58-16,-5-1-92 15,-1 0-30-15,-6-2-32 16,-3 1-8-16,2-3-3 16,0 0-22-16,0-1-142 15,0 0 114-15</inkml:trace>
  <inkml:trace contextRef="#ctx0" brushRef="#br0" timeOffset="44539.61">16824 6484 507 0,'-14'3'248'15,"9"3"-61"-15,2-4-14 16,5 0-13-16,4 7 6 16,7-7-22-16,4 0-10 15,9 3-3-15,1-6-12 0,8 1-13 16,1-2-16-16,8 2-36 16,0 2-22-16,1 5-24 15,2 4-3-15,-10-2-1 16,-1 5-1-16,-2-5-1 15,-3-3 0-15,4 1-1 16,-4 1-9-16,-7-6-45 16,-5 3-37-16,-4 2-189 15,-2-3 180-15</inkml:trace>
  <inkml:trace contextRef="#ctx0" brushRef="#br0" timeOffset="44944.86">17089 6855 627 0,'4'8'292'16,"-4"-6"-103"-16,3 5-23 15,3-4 5-15,5 1 1 16,6-2 3-16,5-1-7 0,7 4-28 16,-2-5-21-16,9 1-43 15,3-1-21-15,4-3-29 16,4 4-2-16,7 1-6 15,2 1-2-15,8 5-2 16,4-3-7-16,-8 2-2 16,-3 1 0-16,-6-4-1 15,-3-1-5-15,-2 1-46 16,-8-4-52-16,-7-4-232 16,-4 1 215-16</inkml:trace>
  <inkml:trace contextRef="#ctx0" brushRef="#br0" timeOffset="46465.75">18561 6285 805 0,'1'-17'440'0,"-1"1"-107"0,0 5-84 16,3 2-29-16,1 3-40 16,0 3-21-16,4 9-39 15,-1 5-22-15,-5 16-38 16,2 13-15-16,-4 21-27 15,-2 7-6-15,-11 11-4 16,-3 2-1-16,-1-3-2 16,-2 0 0-16,11-7-5 15,1-5-12-15,8-14-45 16,2-7-36-16,4-16-100 16,1-8-76-16,5-14-188 15,3-11 279-15</inkml:trace>
  <inkml:trace contextRef="#ctx0" brushRef="#br0" timeOffset="46732.59">18877 6219 798 0,'5'-11'407'0,"-1"3"-133"16,-1 12-41-16,0 4-7 15,-3 14-28-15,1 11-17 16,-1 20-76-16,-1 8-31 16,-8 8-37-16,-2 3-11 15,-3-2-12-15,2-2-3 0,5 0-3 16,3-3-2 0,6-11-11-16,4-4-18 0,2-16-76 15,4-10-70-15,2-13 103 16</inkml:trace>
  <inkml:trace contextRef="#ctx0" brushRef="#br0" timeOffset="46920.56">19104 6843 1020 0,'1'26'567'16,"-1"-2"-141"-16,-5 2-190 15,1 2-60-15,0-3-110 16,4-3-30-16,8-7-28 16,0-8-18-16,12-7-91 15,-6-9-132-15,15-9 146 16</inkml:trace>
  <inkml:trace contextRef="#ctx0" brushRef="#br0" timeOffset="47681.37">19766 6143 823 0,'11'-8'400'16,"-9"3"-158"-16,2 6-35 16,-8 8-67-16,-4 3-29 15,-17 10-32-15,2 9-22 0,-3 13-25 16,-5 6-3-16,17 19-3 16,2 6-1-16,5 6-7 15,7 2-8-15,5-13-3 16,7-1 1-16,3-10 0 15,8-8 1-15,6-9-3 16,0-12 0-16,14-14-1 16,-4-11 0-16,-3-15 0 15,-1-7-1-15,-13-12-1 16,-5 0 0-16,-12-5 0 16,-6-1 0-16,-12 5 0 15,-10 5 0-15,-8 11-2 16,-3 6 0-16,-1 9-1 15,5 6 1-15,4 6-1 16,7 1 0-16,15 7-1 16,-3 0 1-16,14-4-52 15,2 0-52-15,3-7-161 16,11-9-127-16,5-8 241 16</inkml:trace>
  <inkml:trace contextRef="#ctx0" brushRef="#br0" timeOffset="48180.54">20363 6203 749 0,'15'-38'420'0,"-9"37"-85"0,2 1-71 15,-1 2-79-15,1 1-51 16,-2-2-47-16,-1 1-19 15,-3 2-35-15,0 1-11 16,-4 1-14-16,0 0-2 16,-3-1 1-16,-3 2-26 15,2-2-98-15,0-1-89 16,5 2 118-16</inkml:trace>
  <inkml:trace contextRef="#ctx0" brushRef="#br0" timeOffset="48566.35">20932 6025 538 0,'6'1'383'0,"-2"-1"56"16,-2 0-162-16,-2 0-70 16,0 0-47-16,-1 2-43 15,-7 18-19-15,-25 36-26 16,8-20-3-16,-10 10 2 0,-6 8 2 16,-2 13 4-16,-9 5-5 15,-12 11-18-15,-6 0-11 16,-6-6-19-16,7-5-8 15,20-7-12-15,6-5-2 16,20-9-2-16,8-6-4 16,6-12-38-16,7-7-30 15,4-9-118-15,4-5-116 16,12-3 195-16</inkml:trace>
  <inkml:trace contextRef="#ctx0" brushRef="#br0" timeOffset="48782.07">20694 6839 1300 0,'-1'6'598'0,"-2"5"-294"15,-2 0-63-15,-1 4-128 16,4 1-44-16,-2-3-41 15,8-3-11-15,-4-5-17 16,2 0-31-16,8-5-164 16,1 0-473-16,14-15 449 15</inkml:trace>
  <inkml:trace contextRef="#ctx0" brushRef="#br0" timeOffset="55569.52">3566 10925 691 0,'50'6'302'16,"-48"-12"-97"-16,1 0-65 15,3 2-5-15,2 2-10 16,-3 2-56-16,2 0 9 16,2-2-5-16,-4 2 0 0,-1 1 14 15,-2 0-19-15,-3-1-13 16,1 0-7-16,-1 0-14 15,-1 0-2-15,1 14 1 16,-3 8 3-16,0 32-2 16,4-24-2-16,0 7-9 15,0 3-7-15,0 9-6 16,-1 0-3-16,1 1-3 16,0-2 0-16,0-5-1 15,0-5 0-15,7-6-1 16,3-2 0-16,5-7-1 15,-1-4 0-15,-1-11-1 16,-3-7 0-16,3-9 2 16,-1-4-1-16,9-7 2 15,2-5-1-15,-1-8 0 16,4-1 0-16,-2-6-1 16,0 0 0-16,5-5 0 15,0 1 0-15,-1-5 0 16,2 3-1-16,1 4 1 0,3 0-1 15,3 12-1-15,0 0 1 16,-7 9-3-16,-4 7 2 16,-6 8-93-16,-3 6-74 15,-3 9-182-15,3 5 198 16</inkml:trace>
  <inkml:trace contextRef="#ctx0" brushRef="#br0" timeOffset="55913.07">4368 11201 1039 0,'-33'-2'463'0,"4"8"-194"15,-4 6-85-15,-1 6-6 16,5 1-37-16,4 1-53 15,9-1-20-15,16-4-40 16,3-7-10-16,10-9-5 16,9-6 0-16,-1-13 2 15,1-2-1-15,8 4-5 16,-2 2-2-16,-4 9-3 16,-1 8 0-16,-14 10 2 0,-4 3 0 15,-5 10 4-15,0 0 1 16,0-4-2-16,0 1 0 15,2-9-3-15,5-2-2 16,6-4-2-16,1-2 0 16,7-7-26-16,0-1-85 15,1-2 76-15</inkml:trace>
  <inkml:trace contextRef="#ctx0" brushRef="#br0" timeOffset="56140.18">4486 11505 753 0,'-4'7'405'0,"4"-17"-75"16,15-8-90-16,4-9-41 15,6-4-27-15,18-4-31 16,2 2-22-16,2 4-55 16,-1 4-24-16,-7 8-31 15,-8 4-6-15,-5 9-3 16,-6 3-4-16,-8 4-53 15,2 3-39-15,1 5-146 16,-5 0-61-16,1 3 185 16</inkml:trace>
  <inkml:trace contextRef="#ctx0" brushRef="#br0" timeOffset="57023.56">5761 10769 875 0,'-6'-14'517'15,"1"4"-110"-15,-2 4-111 16,-4 0-47-16,-9 8-111 16,-8 2-32-16,-10 13-44 15,-2 7-11-15,-2 14-2 16,0 5-5-16,4 18-12 16,2 10-5-16,6 10-13 0,4 4-4 15,10-2-7 1,10-8-1-16,16-12-2 0,7-7 0 15,11-15-3-15,4-7-3 16,6-18-57-16,0-8-62 16,4-23 79-16</inkml:trace>
  <inkml:trace contextRef="#ctx0" brushRef="#br0" timeOffset="57260.58">5924 10873 1451 0,'-6'7'602'0,"0"18"-376"16,-3 12-34-16,-3 19-69 16,-2 7-33-16,-6 10-33 15,0 2-11-15,-3 3-18 16,6-2-11-16,14-9-16 15,-4-13-9-15,12-14-73 16,0-16-88-16,8-26 106 16</inkml:trace>
  <inkml:trace contextRef="#ctx0" brushRef="#br0" timeOffset="57476.11">5910 10904 860 0,'0'-5'511'16,"12"0"38"-16,7 2-297 16,10-4-48-16,5 4-39 15,7 2-65-15,1 0-27 16,1 1-46-16,-7 0-13 16,-9-2-26-16,-3-1-37 15,-17 2-121-15,-7-1-119 0,-8 7 175 16</inkml:trace>
  <inkml:trace contextRef="#ctx0" brushRef="#br0" timeOffset="57642.02">5963 11124 1129 0,'7'18'498'0,"11"-5"-241"15,4-4-30-15,11-4-68 16,3-1-29-16,4-4-60 15,-3 0-26-15,-6-4-49 16,-3-4-56-16,-8-5 42 16</inkml:trace>
  <inkml:trace contextRef="#ctx0" brushRef="#br0" timeOffset="58005.86">6410 10627 1197 0,'12'-2'496'16,"2"12"-283"-16,0 7-35 0,2 12-49 15,3 7 0-15,1 14-15 16,2 7-20-16,-3 20-22 15,-4 4-7-15,-7-1 6 16,-7-3 7-16,-10-7-9 16,-6-1-10-16,-14-4-36 15,1-3-10-15,-7-6-6 16,0-3-3-16,3-10-2 16,0-7-2-16,8-13-25 15,3-9-28-15,8-14-86 16,3-6-55-16,7-9 125 15,11-2 2-15</inkml:trace>
  <inkml:trace contextRef="#ctx0" brushRef="#br0" timeOffset="58344.41">6895 10996 1366 0,'2'-1'615'0,"21"-3"-323"15,32-6-63-15,-24 10-91 16,1 1-27-16,7 2-7 16,2 3-14-16,1-1-32 15,-9 0-18-15,-4 1-27 16,-6-3-7-16,-11-1-34 16,3-2-32-16,-9 3-113 15,-6-1 430-15,7 2-229 16</inkml:trace>
  <inkml:trace contextRef="#ctx0" brushRef="#br0" timeOffset="58585.95">7054 11288 1091 0,'3'4'555'0,"3"2"-135"0,2 1-125 15,10-1-55-15,5 2-51 16,10 1-62-16,1-2-30 15,0-2-44-15,-1-2-15 16,-3-2-21-16,-3-1-8 16,-3-1-5-16,-6-2-4 15,-3 1-14-15,-4-1-20 16,-6 1-54-16,-4 2-42 16,-2-2 23-16,1 2 48 0</inkml:trace>
  <inkml:trace contextRef="#ctx0" brushRef="#br0" timeOffset="59610.85">8323 10589 943 0,'-11'0'431'16,"-5"0"-210"-16,2 6-17 0,-2 7-74 15,-9-1-28-15,-2 8-31 16,-3 4-9-16,-8 11-8 15,6 10-2-15,-1 12-6 16,0 12-5-16,0 19-11 16,7 1-6-16,12 18-8 15,5-4-2-15,14-5-4 16,6-4-3-16,10-21-2 16,9-13-3-16,11-22 5 15,10-8-39-15,7-19-126 16,5-6 112-16</inkml:trace>
  <inkml:trace contextRef="#ctx0" brushRef="#br0" timeOffset="59805.4">8572 11374 1200 0,'4'3'597'0,"-3"0"-190"15,6 2-262-15,0-2-38 16,1 1-79-16,0 0-16 16,4-3-4-16,3-2-14 15,4-6-159-15,4-4-166 16,5-2 201-16</inkml:trace>
  <inkml:trace contextRef="#ctx0" brushRef="#br0" timeOffset="60208.47">9187 10815 1162 0,'4'-7'560'16,"-4"0"-262"-16,-7 9-121 15,-5 8-28-15,-7 12-81 16,-3 5-11-16,-8 16-3 15,7 9-3-15,-2 9 1 16,1 10-1-16,8 0-13 16,1-1-9-16,13-5-17 15,4-8-3-15,15-13-2 16,8-6 1-16,8-18 2 16,4-9 0-16,5-10-1 15,-6-9 0-15,-8-12-3 0,4-3 0 16,-15-7-2-16,-8-1 1 15,-11 6 0-15,-8 5-1 16,-13 12-1-16,-4 7-2 16,-3 12-1-16,-3 6-2 15,6 4-3-15,7-1-5 16,12-5-26-16,4-3-22 16,12-8-77-16,7-4-69 15,8-5 129-15</inkml:trace>
  <inkml:trace contextRef="#ctx0" brushRef="#br0" timeOffset="60646.18">9626 10677 1099 0,'7'-3'541'0,"2"4"-206"15,2 6-116-15,8 9-27 16,0 6-59-16,5 5-15 16,5 17-45-16,-6 1-15 15,3 22-23-15,-6 7-11 16,-12 8-9-16,-6 8-2 16,-21-3 0-16,-6-1 1 15,-10-4 1-15,-8-4-2 16,8-18-6-16,6-13-4 0,10-27-25 15,8-15-30-15,11-26-142 16,4-17 266-16,4-17-97 16</inkml:trace>
  <inkml:trace contextRef="#ctx0" brushRef="#br0" timeOffset="61016.46">10044 10449 1276 0,'23'-11'554'0,"9"2"-308"16,7 0-44-16,4 6-80 16,0 3-38-16,-4 10-41 0,-7 3-17 15,-10 8-19-15,-8 3 0 16,-14 3 3-16,-6 5 1 15,-10 3 22-15,-3-1 15 16,6 3 19-16,0-5 2 16,13-6-16-16,5-3-12 15,12-7-16-15,11 1-3 16,2-3-4-16,3-1-4 16,1-2-7-16,-16-2-1 0,9-6-2 15,-2-1-1 1,-7-4 0-16,10 1-2 0,-15-4-21 15,-3-1-23-15,-1 2-67 16,-4-6-70-16,-2 8 113 16</inkml:trace>
  <inkml:trace contextRef="#ctx0" brushRef="#br0" timeOffset="61811.82">10901 10821 722 0,'-8'-51'428'0,"15"34"-26"16,4 3-101-16,1 6-91 16,0 4-46-16,-5 16-71 0,-7 8-19 15,-5 20-31-15,-2 11 2 16,-4 18 1-16,1 11-4 15,-3 11-14-15,0 2-10 16,3-13-11-16,4-10-2 16,12-27-2-16,5-16 12 15,12-26 23-15,5-14 4 16,12-29 5-16,8-11-11 16,14-17-22-16,7-8-5 15,-1-8-4-15,3 1-2 0,-9 7-1 16,-7 6-1-1,-5 27 0-15,-14 12 0 0,-13 13-3 16,-6 13-16-16,-9 11-73 16,-5 5-82-16,-1 19-388 15,1 5 368-15</inkml:trace>
  <inkml:trace contextRef="#ctx0" brushRef="#br0" timeOffset="62158.31">11728 11270 803 0,'-33'-21'493'0,"1"10"23"0,6 8-241 15,-7 7-96-15,7 10-37 16,0 13-60-16,3 0-16 15,15 4-33-15,5-4-14 16,10-6-12-16,13-4 2 16,11-12 4-16,6-5 4 15,-1-7 3-15,0-7-2 16,-6-1-4-16,-7 2-3 16,-4 8 11-16,-8 5 13 15,-7 10 14-15,-3 5 3 16,-2 4-15-16,-4 1-14 0,5-3-17 15,0-1-4-15,8-5-3 16,5-2-17-16,1-4-112 16,5-5-105-16,4 0 142 15</inkml:trace>
  <inkml:trace contextRef="#ctx0" brushRef="#br0" timeOffset="62356.9">11887 11604 1055 0,'-6'3'563'15,"6"-7"-127"-15,12-12-214 16,6-6-46-16,15-12-36 16,8-2-13-16,17-2-33 15,2 2-22-15,-3 6-40 16,-1 6-16-16,-19 11-12 16,-7 4-2-16,-10 8-9 0,-8 2-30 15,-2 3-84 1,-1 0-75-16,4 2 114 0</inkml:trace>
  <inkml:trace contextRef="#ctx0" brushRef="#br0" timeOffset="62921.37">13007 10793 688 0,'14'-47'478'16,"-6"10"71"-16,-5 3-245 16,-9 9-127-16,-6 9-53 15,-12 16-44-15,-5 8-7 16,-8 21-7-16,-4 7-3 16,-1 19-20-16,4 14-5 15,5 22-7-15,7 7-5 16,1 12-12-16,7-3-5 15,12-8-6-15,4-3-1 0,12-27-2 16,5-9-1-16,12-23-25 16,2-13-39-16,14-12-111 15,8-11-67-15,-2-17 140 16</inkml:trace>
  <inkml:trace contextRef="#ctx0" brushRef="#br0" timeOffset="63378.52">13549 10860 958 0,'-25'-4'489'0,"-6"4"-171"16,-5 8-156-16,-1 2-49 0,3 9-58 16,1 3-8-16,14 3-16 15,10 0-11-15,18 3-2 16,13 0 8-16,10-2 16 15,7 1 9-15,0 2-1 16,-6-1-5-16,-13 2 5 16,-11 2 3-16,-22 0 7 15,-9 0 0-15,-11-3-19 16,-3-3-11-16,-1-8-17 16,3-7-5-16,11-10-7 15,5-4-26-15,13-13-117 16,5-6-91-16,11-10 134 15</inkml:trace>
  <inkml:trace contextRef="#ctx0" brushRef="#br0" timeOffset="63644.94">13774 10546 1006 0,'11'18'539'16,"17"2"-60"-16,10 8-265 15,2 9-52-15,4 5-23 16,-4 8-34-16,-2 8-12 16,-13 7-46-16,-7 9-12 15,-22 3-12-15,-14-2-4 16,-21 1-5-16,-9-5-1 16,-11-4-4-16,2-4-1 15,8-10-6-15,8-8-2 0,22-13-23 16,2-13-18-16,17-11-67 15,5-5-57-15,9-14 104 16</inkml:trace>
  <inkml:trace contextRef="#ctx0" brushRef="#br0" timeOffset="64086.99">15025 10824 1172 0,'0'-12'547'0,"-1"13"-238"0,1 6-61 16,2 16-89-16,-2 7-34 15,-3 21-24-15,-4 7-20 16,-7 3-17-16,-2-4-6 16,3-8-21-16,1-3-13 15,7-10-20-15,3 1-6 16,4-16-55-16,1-6-47 16,1-15-121-16,0-3 133 15</inkml:trace>
  <inkml:trace contextRef="#ctx0" brushRef="#br0" timeOffset="64285.02">14855 11120 1015 0,'11'5'513'16,"9"-2"-155"-16,14 5-152 16,6-6-29-16,18 3-52 15,1-6-27-15,7 1-52 16,3 4-19-16,-7-1-20 15,4 7-2-15,2-1-3 16,-6-3-15-16,-1 5-86 16,-3 0-77-16,-6 7 105 15</inkml:trace>
  <inkml:trace contextRef="#ctx0" brushRef="#br0" timeOffset="64834.15">16310 11335 1224 0,'-8'-14'612'15,"5"2"-167"-15,4 2-249 16,1 3-36-16,-4 3-43 0,-1 4-26 15,-7 7-32-15,-3 4-16 16,1 6-23-16,2 1-4 16,5-5-7-16,-2 0-4 15,3-3-5-15,0-1-8 16,5-6-49-16,14-3-38 16,9-8 372-16,8-5-241 15</inkml:trace>
  <inkml:trace contextRef="#ctx0" brushRef="#br0" timeOffset="65148.31">16991 10758 897 0,'5'-12'469'0,"-11"13"-148"15,-3 8-90-15,-8 10-72 16,-3 8-26-16,0 10 0 16,0 6 4-16,2 4-37 15,7 2-20-15,8-3-39 16,6 2-16-16,14-12-19 15,3-6-3-15,12-3-1 0,4-15 2 16,10-6-77-16,3-6-80 16,3-15 98-16</inkml:trace>
  <inkml:trace contextRef="#ctx0" brushRef="#br0" timeOffset="65348.39">17373 10900 845 0,'-14'12'490'0,"-1"16"-17"16,-5 9-194-16,-6 18-109 16,-3 5-27-16,-4-3-33 15,2 0-17-15,0-9-24 16,4-4-16-16,7-7-42 16,3-4-32-16,11-12-110 15,3-7-103-15,4-15 138 16</inkml:trace>
  <inkml:trace contextRef="#ctx0" brushRef="#br0" timeOffset="65606.43">17619 10658 1378 0,'20'12'532'0,"0"13"-351"0,4 7-6 15,-7 15-12-15,-1 9-11 16,-5 19-45-16,-8 9-29 16,-4 12-36-16,-9 4-9 15,-16 0-11-15,-6-4-8 16,-16-6-5-16,-8-4 1 16,-2-21-5-16,-1-6-11 15,13-18-76-15,3-10-66 16,7-20 58-16,10-7 18 15</inkml:trace>
  <inkml:trace contextRef="#ctx0" brushRef="#br0" timeOffset="65916.57">16252 10484 877 0,'-51'48'424'0,"5"25"-120"15,4 10-65-15,5 17-57 0,1 6-35 16,16 9-70-16,14 4-37 15,29-6-32-15,15-8-7 16,22-16-135-16,7-16-57 16,6-26 109-16</inkml:trace>
  <inkml:trace contextRef="#ctx0" brushRef="#br0" timeOffset="66381.56">17966 10419 1243 0,'31'-5'579'16,"9"3"-269"-16,9 7-157 15,-2 4-38-15,-21 3-82 16,-5 3-14-16,-19 6-13 0,-7 4 0 15,-11 2 1-15,-7 2 2 16,-9 6-2-16,1 0-2 16,10-3-1-16,4-1 0 15,17-5 7-15,13-5 1 16,13 5 2-16,2-7-1 16,8-2-6-16,-7-3-3 15,5-7-29-15,-1-3-29 16,-7-11-153-16,6-1-251 0,-2 1 299 15</inkml:trace>
  <inkml:trace contextRef="#ctx0" brushRef="#br0" timeOffset="66948.69">19119 10664 1746 0,'18'13'616'15,"-1"15"-544"-15,0 11-35 0,-15 9-29 16,-5 7 0-16,-17 15 7 15,-17 4 3-15,-15 11 2 16,-4 3-1-16,-1-12-9 16,9-8-2-1,17-23-2-15,12-9 0 0,19-23-1 16,9-7 1-16,22-18 2 16,8-10-1-16,26-16 3 15,9-9 0-15,13-10-1 16,4-5-2-16,3-5-2 15,-1 0-1-15,-3 4-2 16,-2 4 0-16,-15 13-2 16,-13 11 0-16,-12 13-32 15,-16 9-37-15,-9 14-150 16,-8 3-119-16,-6 18 205 16</inkml:trace>
  <inkml:trace contextRef="#ctx0" brushRef="#br0" timeOffset="67518.77">19863 11239 1240 0,'-43'-37'571'16,"23"31"-266"-16,-8 7-145 15,-2 6-42-15,-4 8-44 0,3 6-4 16,0 5-23-16,5 4-15 15,6-3-20-15,10-3-5 16,25-9 2-16,9-7 3 16,12-11 2-16,6-6 0 15,-1-9-6-15,1-4-3 16,-3 0-1-16,-8 1-1 16,-14 8 1-16,-9 6 1 15,-15 13 1-15,-7 7-1 16,-9 8-2-16,1 2-2 0,5-2-4 15,7-4-7-15,10-7-79 16,3-4-75-16,17-4 101 16</inkml:trace>
  <inkml:trace contextRef="#ctx0" brushRef="#br0" timeOffset="67732.57">19893 11501 1321 0,'-7'3'554'0,"13"-8"-315"16,6-6-36-16,18-9-62 16,9-4-11-16,15-1-42 15,3-2-26-15,-5 5-40 16,-3 4-13-16,-14 7-6 16,-6 2-1-16,-5 6-26 15,-4 3-32-15,-1-1-97 0,1 1-85 16,1-1 145-16</inkml:trace>
  <inkml:trace contextRef="#ctx0" brushRef="#br0" timeOffset="68021.52">20970 10718 895 0,'12'-15'585'0,"-17"16"33"15,-10 6-320-15,-19 15-145 16,-9 12-55-16,-14 11-35 16,0 7 7-16,1 10-15 15,1 8-7-15,9 4-21 16,5 7-14-16,20-2-10 16,13-5-1-16,18-4-2 15,8-10 0-15,8-9-21 16,-1-8-26-16,2-13-95 15,6-4-76-15,1-16 132 16</inkml:trace>
  <inkml:trace contextRef="#ctx0" brushRef="#br0" timeOffset="68456.55">21170 10963 707 0,'5'0'425'16,"-5"-1"-87"-16,0-1-39 15,-1 1-24-15,0 0-56 16,0 1-28-16,-1 0-72 15,-1 13-30-15,1 15-40 16,-9 58-10-16,0-32-10 16,-2 3-4-16,-5 2-8 15,-1-4-3-15,-3-1-8 16,-1-2-3-16,9-10-99 16,5-10-88-16,9-26 113 15</inkml:trace>
  <inkml:trace contextRef="#ctx0" brushRef="#br0" timeOffset="68854.88">21175 10917 1018 0,'15'-2'566'0,"-1"2"-79"15,14 1-293-15,10 1-25 0,7 7-75 16,6 0-20-16,-9 8-40 15,-7 5-20-15,-16 1-7 16,-12 2 1-16,-17-1 1 16,-13 2 1-16,-19 1-3 15,-5 1-1-15,2 0-6 16,10-1-2-16,12-9-1 16,19-3-1-16,11-4 1 15,9-2 1-15,21 7 2 16,-2 3-1-16,5 9 1 15,-5 4 1-15,-15 6 0 16,-14 4 1-16,-20 4 3 16,-12 0 1-16,-19-6 0 15,0 0 1-15,1-13-4 16,3-6 0-16,16-6 0 16,-1-15-18-16,18-12-72 15,8-6-50-15,11-17-155 16,18-4 176-16</inkml:trace>
  <inkml:trace contextRef="#ctx0" brushRef="#br0" timeOffset="69321.85">21905 10834 284 0,'0'-1'118'0,"1"-2"-63"0,1-4-36 15,2 4-15-15,0 1-2 16,-4-1-1-16,1 2-1 16,-1 0 2-16,0 0 0 15,0 0 0-15,0 0 0 16,0 0-21-16,0 0-81 16,0 0 69-16</inkml:trace>
  <inkml:trace contextRef="#ctx0" brushRef="#br0" timeOffset="69655.45">21918 10811 285 0,'0'-1'241'0,"0"0"91"16,0 0-26-16,0 0-58 16,0-1-27-16,0 1-63 15,8-3-23-15,1 0-13 16,2 0-11-16,31 8-15 15,-23 15-10-15,4 11-18 16,0 8-2-16,1 16-9 16,-3 4-5-16,-6 15-15 15,-7 0-8-15,-15-1-10 16,-9-2-2-16,-20-7 5 16,-9 2 0-16,-8-6-2 15,-5 0-4-15,-1-1-9 16,-7-7-2-16,12-5-6 15,5-6-21-15,-1-16-63 0,10-2-58 16,0-12-155-16,1-6-220 16,12 0 336-16</inkml:trace>
  <inkml:trace contextRef="#ctx0" brushRef="#br0" timeOffset="71891.43">8496 12094 1227 0,'10'-15'512'15,"-2"8"-319"-15,1 4-47 16,-7 12-70 0,-1-5-28-16,0 2-20 0,3 23-4 15,-1 16-4-15,-3 7 1 16,-1-8-2-16,-2 3 0 16,0 2-7-16,-1 0-4 15,-1 0-4-15,-1-2 1 0,-1-3-2 16,0-3 0-1,0-11-23-15,4-7-62 0,2-12-184 16,1-6 173-16</inkml:trace>
  <inkml:trace contextRef="#ctx0" brushRef="#br0" timeOffset="72092.11">8356 12339 897 0,'-8'4'423'0,"11"-5"-157"16,9-2-42-16,13-1-49 15,1 0-34-15,12 1-59 16,0 3-28-16,16 0-42 16,4 0-8-16,5 0-40 15,5-1-89-15,-3-3 85 16</inkml:trace>
  <inkml:trace contextRef="#ctx0" brushRef="#br0" timeOffset="72598.45">9271 12175 1193 0,'9'-15'525'0,"10"8"-268"15,3 4-70-15,1 8-85 16,2 9-36-16,-7 11-38 15,-2 7-7-15,-11 8-6 16,-6 4 0-16,-16 5 0 16,-4 4-2-16,-8 3-2 15,-9-6-3-15,-4-1-1 16,0-8-1-16,3-14-1 16,5-4 0-16,13-21-2 15,5-6-1-15,16-16-2 16,5-4 0-16,11-9 0 15,5 3-1-15,2 7 1 0,-1 7 1 16,1 16 3-16,0 4 2 16,-1 5 0-16,-1 4 3 15,-1 4-1-15,-2 2-2 16,6 4-2-16,2-5 0 16,0-1-3-16,1-4 1 15,0-6-104-15,-2-4-103 16,-2-3 129-16</inkml:trace>
  <inkml:trace contextRef="#ctx0" brushRef="#br0" timeOffset="73346.39">10217 12080 632 0,'-2'-6'369'0,"-9"4"-45"16,5 1-53-16,5 1-66 16,-2 0-20-16,3 0-22 15,0 0-19-15,-2 7-40 16,-9 15-20-16,-34 35-34 15,15-21-4-15,-5 9-1 16,-1 4 4-16,4 6 1 16,5 2-5-16,7 2-8 15,6-6-4-15,12-2-4 16,2-3-1-16,2-8-5 16,12 2-4-16,3-8-7 15,1-5-3-15,10-8-2 16,-12-4-1-16,2-7 0 15,-1-4-1-15,1-5 1 0,-6-3 0 16,-3-3-1-16,-2-1-1 16,-6 1 0-16,5 0-1 15,-3 4-2-15,-2-2-1 16,-1 2-17-16,0 0-18 16,0 0-46-16,0-1-30 15,0 1-90-15,-1 0-60 16,0 0 166-16</inkml:trace>
  <inkml:trace contextRef="#ctx0" brushRef="#br0" timeOffset="74293.38">10399 12604 1221 0,'1'-63'575'0,"4"51"-240"16,-1 7-69-16,-3 4-129 15,0 1-38-15,-1 0-50 16,-1 0-17-16,0 6-18 15,1 7-4-15,0-3-7 16,4 28-2-16,3-31-20 16,1-2-43-16,2-5-173 15,4-2 157-15</inkml:trace>
  <inkml:trace contextRef="#ctx0" brushRef="#br0" timeOffset="75359.03">10969 12196 606 0,'15'-53'365'0,"-15"42"-37"16,0 2-51-16,0 2-75 15,-2 2-40-15,-9 0-48 16,8 1-10-16,2 1-24 16,1 0-14-16,0 2-18 15,0 1-6-15,-2 0-10 16,1 0-2-16,-3 7-5 15,-5 13-1-15,-23 41-4 0,14-23 1 16,1 13-1-16,1 5 0 16,7 5-2-16,3-2 2 15,8-4-1-15,6-8-1 16,11-11 1-16,4-8-2 16,8-15 0-16,7-4 1 15,2-10 1-15,5-9-1 16,-5-3-4-16,-6-8-3 15,-10-1-2-15,-9 2 2 16,-11 1 2-16,-8 1 0 0,-15 2-2 16,-7 6-3-16,-9 8-5 15,2 5-2-15,-3 10-1 16,3 1-1-16,10-4-3 16,0 0-4-16,11-1-33 15,4-1-33-15,8-3-114 16,4 1-93-16,3-3 174 15</inkml:trace>
  <inkml:trace contextRef="#ctx0" brushRef="#br0" timeOffset="100049.26">11580 12008 656 0,'-17'-4'332'0,"5"-1"-75"15,2-3-29-15,4 1-18 16,3-3 2-16,3 1-12 15,0 3-19-15,5 3-32 16,5 4-19-16,10 10-38 16,3 6-18-16,4 12-32 15,0 6-13-15,-4 11-17 0,-3 7-2 16,-11 6-3-16,-2 6-1 16,-12 6 0-16,-8-1 0 15,-6-5 0-15,-7-1 1 16,-4-8-1-16,0-4 0 15,-1-5-2-15,3-8-4 16,8-12-30-16,3-8-24 16,9-13-72-16,3-3-54 15,5-10-90-15,6-4-77 16,7-5 221-16</inkml:trace>
  <inkml:trace contextRef="#ctx0" brushRef="#br0" timeOffset="100498.18">12379 12012 869 0,'-9'-1'405'0,"-5"9"-186"0,-2 3-52 16,-9 2-63-16,2 8-13 16,-3 0 5-16,1 5 1 15,10 9-13-15,-4-3-9 16,0 7-17-16,3 1-7 15,-1 6-7-15,3 6-3 16,6 2-9-16,1 5-6 16,4-7-10-16,4 2-6 15,1-9-6-15,5-6 1 16,5-6-2-16,0-6-1 16,5-6 1-16,1-6-1 0,-8-5 0 15,-1-5-7-15,0-5-40 16,-4-3-45-16,3-6-190 15,-2-5-140-15,4-1 255 16</inkml:trace>
  <inkml:trace contextRef="#ctx0" brushRef="#br0" timeOffset="101133.28">12442 12416 832 0,'0'0'523'16,"0"0"-13"-16,0 0-253 0,0 0-50 16,0 0-87-16,0 0-35 15,0 1-50-15,2 14-14 16,-4 27-13-16,-3-30-2 16,4 3-3-16,1-4-2 15,0-2-1-15,3-2-4 16,3-3-35-16,2 0-33 15,2-1-140-15,5-3-171 16,-3-1 244-16</inkml:trace>
  <inkml:trace contextRef="#ctx0" brushRef="#br0" timeOffset="101431.03">12941 12231 1038 0,'-3'-4'435'0,"-6"6"-237"16,-5 3-59-16,-9 7-36 16,2 4-2-16,-3 2-10 15,1 3-12-15,8 4-20 16,-1 4-2-16,10 2-2 15,6 3 0-15,7-1-11 16,6-2-12-16,10-8-20 16,2-2-6-16,2-7-10 15,1-1-20-15,5-7-98 16,0-5-144-16,-2-12 168 0</inkml:trace>
  <inkml:trace contextRef="#ctx0" brushRef="#br0" timeOffset="101648.24">13218 12298 1201 0,'-10'20'569'0,"4"7"-230"0,-16 12-179 16,4 7-44-16,-8 8-30 16,-9 0-3-16,8 1-17 15,-3-1-13-15,7-2-32 16,9-1-14-16,9-8-13 15,2-7-10-15,7-13-44 16,2-9-51-16,2-14-213 16,1-4 210-16</inkml:trace>
  <inkml:trace contextRef="#ctx0" brushRef="#br0" timeOffset="101983.64">13464 12035 1292 0,'14'8'591'15,"2"14"-270"-15,4 5-51 16,-3 15-106-16,0 6-38 15,-12 12-47-15,-3 2-20 16,-10 7-16-16,-7-1-5 16,-3-1-12-16,-5-1-6 0,-2-5-10 15,-5-2-1 1,-3-7-1-16,0-5-2 0,2-10-11 16,-1-6-15-16,6-12-48 15,1-6-36-15,7-16-103 16,2-9-95-16,9-10 193 15</inkml:trace>
  <inkml:trace contextRef="#ctx0" brushRef="#br0" timeOffset="103529.56">14135 12372 930 0,'29'-17'399'0,"-40"17"-215"0,-1 4-98 16,-3 3-23-16,-1 4-23 15,2 5-3-15,-3 6-3 16,1 3 0-16,5 9 4 16,3-1 5-16,4 5 6 15,4 5 4-15,8-3-5 16,1 2-6-16,13-6-5 15,1-7-3-15,12-13-5 16,-1-8 2-16,2-14 5 16,3-7 3-16,-14-14-2 15,6-1-4-15,-6-14-18 16,0-1-6-16,-2-5-4 16,-1-4-1-16,-10 6-2 15,-4-4 0-15,-8 3-2 16,-4 0-2-16,-4 4-2 15,-2 4 0-15,2 11 1 16,3 6 0-16,3 9 2 16,2 7-1-16,6 8-2 15,6 1 2-15,11 4 3 16,5 3 6-16,16-2 21 0,7 6 12 16,14 0 11-16,5-1-3 15,10-2-18-15,2 0-11 16,4-4-13-16,8-1 0 15,-11-6-6-15,-6-3-17 16,-20-8-54-16,-10 1-58 16,-16 3-198-16,-8 2 208 15</inkml:trace>
  <inkml:trace contextRef="#ctx0" brushRef="#br0" timeOffset="103969.75">14788 12632 290 0,'-5'-30'107'0,"16"33"-90"15,-1 2-59-15,-1-2 28 16</inkml:trace>
  <inkml:trace contextRef="#ctx0" brushRef="#br0" timeOffset="104418.32">14862 12634 630 0,'4'-4'317'0,"1"-4"-100"15,0-2-49-15,-3-2-35 16,24-25-8-16,-31 28-6 16,-4 2 0-16,-5 4-22 15,-2 2-15-15,-5 3-27 16,-8 5-11-16,-2 6-21 0,1 1-5 16,5 6-3-16,3-1-1 15,7 2-3-15,5 4-2 16,7 0 3-16,8 1 7 15,9 0 23-15,9 2 13 16,10 1 9-16,6 1-4 16,1 0-23-16,-4 3-10 15,-15-4-1-15,-7-1 5 16,-15-4 11-16,-8-2 0 0,-12-2-11 16,-4-2-8-16,-11-1-13 15,0-6-2-15,1-7-2 16,-1-4-1-16,2-7-3 15,-3-8-5-15,7-3-27 16,6-1-18-16,13 0-40 16,5 3-30-16,14 3-110 15,7 0-83-15,3-1 194 16</inkml:trace>
  <inkml:trace contextRef="#ctx0" brushRef="#br0" timeOffset="105635.68">15884 12397 1070 0,'-3'-7'503'0,"-3"3"-226"16,-1 9-145-16,-2 9-50 16,-3 19-52-16,-3 3-6 15,5 13-5-15,2 2-3 16,8-11 7-16,5 2 8 15,5-15 9-15,5-7 8 16,5-11 8-16,6-8-5 0,2-14-8 16,3-5-11-16,1-9-15 15,-2-13-6 1,2-1-4-16,-6-6-2 0,-6-4-1 16,-12 5 1-16,-14-2-2 15,-5 2 1-15,-6 7-1 16,2 6-1-16,4 11-2 15,6 9 0-15,8 10 1 16,5 1 4-16,12 9 11 16,6-2 6-16,9 2 6 15,9 1 9-15,12-4 7 16,9 4-3-16,14-2-7 16,9 1-11-16,2-4-16 15,1-2-5-15,-6-3-26 16,-12-3-18-16,-15-2-51 15,-14 0-55-15,-18 1-154 16,-8 3-308-16,-15 7 398 16</inkml:trace>
  <inkml:trace contextRef="#ctx0" brushRef="#br0" timeOffset="106281.06">16466 12679 910 0,'29'-45'472'0,"-23"37"-123"16,-1-3-57-16,-1 6-107 15,2 6-42-15,-8 9-63 16,0 11-26-16,-9 8-10 16,-4 4-5-16,-3 3-13 15,0 2-4-15,3 2-11 16,1 0-6-16,5 1-4 15,1-4-9-15,5-7-42 16,1-7-49-16,5-10-161 16,1-9-98-16,9-4 214 15</inkml:trace>
  <inkml:trace contextRef="#ctx0" brushRef="#br0" timeOffset="106805.13">16542 12568 744 0,'0'-15'409'0,"7"6"-74"0,6 6-49 16,10-7-70-16,8 10-33 15,-1 1-66-15,1 2-40 16,0 18-55-16,-8-2-12 15,0 7-2-15,-6 1 0 16,-18 0 4-16,1 3 1 16,-16 2-3-16,-3-1-1 0,-3-2-3 15,-2-3-2-15,2-7-1 16,1-5 0 0,11-7-2-16,-3-4-1 0,17-3-1 15,8-1 1-15,3 1 0 16,8 4 0-16,-4 8 1 15,-2 4-1-15,-6 11 0 16,0 2 1-16,-10 5 1 16,-4 0 0-16,-8-3 1 15,-1 0 0-15,-9-7 0 16,-1-2 0-16,-5-5 1 16,-5-3-1-16,-2-5 0 15,1-3 0-15,4-6-2 16,4-5-1-16,8-7-6 15,5 1-6-15,5-5-17 16,6 2-10-16,5 0-17 16,0 1-8-16,4 1-32 15,-2 2-23-15,0 4-94 16,-1 0-54-16,-2-2 168 0</inkml:trace>
  <inkml:trace contextRef="#ctx0" brushRef="#br0" timeOffset="108154.84">17679 12649 790 0,'10'-4'438'0,"2"4"-51"16,5-4-106-16,11-2-86 15,0-3-33-15,9-8-63 16,6-1-15-16,-5-12-30 15,1-5-4-15,0-4-10 16,-2-8-5-16,7-2-7 16,-7-5-7-16,-2-2-9 0,-4 4-2 15,-24 5-4-15,-4 4 0 16,-19 6-1-16,-12 6-2 16,-9 6-2-16,-3 3-1 15,2 19-1-15,4 1-1 16,0 17-2-16,1 9 0 15,-2 19 2-15,-1 6-1 16,-1 15 1-16,-1 9-1 16,5 13-1-16,3 15 1 15,5 15 1-15,4 8 1 16,7-3 1-16,0-7 1 16,10-9 0-16,4-12 0 0,0-12 0 15,4-4 0-15,3-18-2 16,5-5-5-16,0-18-16 15,-4-9-10-15,-2-11-58 16,-4-6-53-16,2-8-132 16,6-4-86-16,-9-9 220 15</inkml:trace>
  <inkml:trace contextRef="#ctx0" brushRef="#br0" timeOffset="109869.39">16226 12595 242 0,'0'-5'139'0,"0"-1"-24"16,0 0-27-16,0 5-43 15,0 0-19-15,0 0-19 16,0 0-3-16,0 0 9 15,0-2 12-15,0 2 37 16,4-5 21-16,1-3 31 16,-3 5-8-16,0-3-31 15,-2 6-21-15,0 0-39 16,2-1-7-16,-2 1-4 16,3-2-1-16,-3 2-1 15,0 0-1-15,0 0-6 16,0 0-47-16,0 1-150 15,3 0 137-15</inkml:trace>
  <inkml:trace contextRef="#ctx0" brushRef="#br0" timeOffset="110649.04">16096 12326 183 0,'-2'-1'126'16,"1"-1"4"-16,0-2-26 16,0 0-17-16,-1-2 1 15,2 1 8-15,-3 0 1 0,0-1-24 16,1 1-15-16,1 3-25 16,0 0-9-16,0-1-6 15,-1 1-1-15,1-1 1 16,-1 0 1-16,-4 0 4 15,-1 0 4-15,0 0 0 16,-2-3-1-16,-1 1-10 16,-27-13-4-16,25 22-5 15,1 2-1-15,1 5-2 16,0 1-1-16,3 6 0 16,-1 0-1-16,-3 4 0 15,1 2 0-15,1 2-1 16,1 2-1-16,1-3 0 15,3-2-1-15,-1-7-10 16,3-7-24-16,1-3-61 16,0-5-54-16,-1 1 87 15</inkml:trace>
  <inkml:trace contextRef="#ctx0" brushRef="#br0" timeOffset="111558.15">14397 12246 124 0,'-1'-1'82'0,"0"0"8"16,0 0-11-16,0 0-5 16,1 0 3-16,-4-7 5 15,1 1 0-15,2 3-2 16,0-1-6-16,0 2-11 15,0-1-3-15,-2-5-9 16,1 5-2-16,-1 0-3 16,2 2-5-16,0 0-5 15,0 1 0-15,0 0-2 16,-10-2-1-16,1 3-3 16,-2 3-5-16,-30 25-9 15,28-9-3-15,-1 1-6 16,0 2-2-16,-3 3-2 15,2-1-1-15,0-2-2 16,2 0 0-16,6-6-21 16,0-4-26-16,-2-2-71 15,0-1-31-15,-3-2-75 16,3-1-62-16,-2 1 193 16</inkml:trace>
  <inkml:trace contextRef="#ctx0" brushRef="#br0" timeOffset="122078.71">14044 13602 198 0,'0'-1'117'0,"0"0"14"15,0 0-7-15,0-1-8 16,0 1-12-16,3-6-45 16,0-1-23-16,-1 3-27 15,3-3-4-15,-1-1 3 16,5-1 12-16,27-32 38 0,-22 26 21 16,3-1 27-16,-3-3-4 15,7-1-30-15,-4-4-22 16,-6 1-31-16,0 1-8 15,-5 3-7-15,-2 3-1 16,4 1 0-16,-7 4 1 16,-1 4 3-16,-2 0 2 15,-10 4 1-15,-4 1-1 16,-9 4-3-16,2 4-1 16,-3 1-2-16,2 1 0 15,-1 0-1-15,3-3 0 0,6-3-1 16,5-1 0-16,12-1 0 15,6-5-1-15,11-2 0 16,6-3 0-16,14-5 0 16,0 1 0-16,1-6 0 15,3 0 0-15,-11 0 0 16,4 3 0-16,-8 6 0 16,-8 4 0-16,-6 9 0 15,-9 3 0-15,-5 8 0 16,-3 4 0-16,-3 3 0 15,0-1 1-15,0 2-1 16,0-5 0-16,3 2 0 16,1-3 0-16,1 3 0 15,5-1 0-15,-1-3 0 16,4 0-2-16,-1-4-83 0,2-2-56 16,4-2 85-1</inkml:trace>
  <inkml:trace contextRef="#ctx0" brushRef="#br0" timeOffset="126096.92">13785 14028 944 0,'-6'-2'460'0,"2"0"-152"16,0-1-51-16,3 1-63 15,-1 1-40-15,1 1-62 16,0 0-28-16,-1 0-42 16,1 0-8-16,-3 5-9 15,-1 4-2-15,0-1-3 16,3-2-3-16,0-1-23 16,2-1-33-16,0-4-114 15,7 4-122-15,15 3 182 16</inkml:trace>
  <inkml:trace contextRef="#ctx0" brushRef="#br0" timeOffset="126420.04">13944 13797 684 0,'1'-9'315'0,"7"-2"-130"0,5 1-42 16,3 1-28-16,4 2-16 16,3 3-23-16,-1 3-11 15,-3 5-29-15,-5 3-11 16,-10 10-13-16,-5 1-1 16,-12 8-2-16,-5 7 1 15,-7-4-4-15,-1 4 1 0,4 0-3 16,2-7-1-16,10 2-1 15,8-6 0-15,7-6-1 16,6-7 1-16,11-4-2 16,1-5 0-16,10-7-126 15,3-4-247-15,5-2 248 16</inkml:trace>
  <inkml:trace contextRef="#ctx0" brushRef="#br0" timeOffset="126797.26">14470 13715 1181 0,'-9'12'478'0,"-7"2"-252"16,-5 13-197-16,-6 5-18 15,-4 4-5-15,1 2-2 16,7 0 0-16,3-4 8 15,18-7 8-15,3-4 4 16,13-12 2-16,12-3-5 16,3-8-8-16,4-4-2 15,-1-9-4-15,1 2-1 16,-5-5-2-16,-3-1 0 16,-7 8-1-16,-7-5 2 15,-13 9 3-15,-5-1 0 16,-8 9 2-16,-4 3-4 0,-2 5-3 15,0 8-1-15,4-3-2 16,-1-2-1-16,11 1-18 16,2-4-31-16,10-3-94 15,3-1-80-15,9-4 134 16</inkml:trace>
  <inkml:trace contextRef="#ctx0" brushRef="#br0" timeOffset="127886.82">15593 13755 566 0,'0'0'384'0,"0"0"3"15,0 0-162-15,0 2-45 16,0 0-68-16,0-2-28 0,0 0-30 16,0 0 0-16,0 0 7 15,9 0 4-15,9-5-8 16,29-21-12-16,-23 5-22 15,-3-4-7-15,7-5-8 16,-2 1-2-16,1-5 0 16,2-4 0-16,-4 3-2 15,-2-1 0-15,-7 7-1 16,-4 0 0-16,-4 4-1 16,-2 2 2-16,-9 1 1 15,1 7 0-15,-4 3 1 16,-2 2-2-16,-2 9 3 15,-2 1 1-15,-10 5-1 16,-5 10 1-16,-9 5-5 16,0 4-2-16,3 5-1 15,1-2 0-15,5-5 1 16,4-2-1-16,14-5-2 16,8-6-1-16,13-8 1 15,10 0-1-15,4-6 2 0,2-7 0 31,-13 5 1-31,0 2-1 0,48-29 1 0,-1-5 0 16,0-6-2-16,-27 18 1 16,-9 10 0-16,-6 3-1 15,-13 13 2-15,-7 5-1 16,-6 8 0-16,-7 4 1 16,-4 11 0-16,-3 3 0 15,2 4 0-15,4 0 0 16,4-1 0-16,4 1 1 0,1-7-44 15,4-1-41-15,1-5-152 16,4-4 146-16</inkml:trace>
  <inkml:trace contextRef="#ctx0" brushRef="#br0" timeOffset="128390.95">15649 14203 1236 0,'13'-3'533'0,"-8"0"-309"15,-3 3-82-15,-5 4-99 16,2-4-24-16,0 0-5 16,-8 3-1-16,-4 12 0 15,-23 30-1-15,33-32-5 16,3-1-6-16,-2-5-36 15,3-4-44-15,3-2-202 16,6-4 184-16</inkml:trace>
  <inkml:trace contextRef="#ctx0" brushRef="#br0" timeOffset="128703.34">15951 13924 696 0,'11'-7'430'0,"-4"-2"-33"16,0 6-223-16,-4 0-43 16,-6 3-52-16,-4 6-12 0,-7 11-1 15,-2 4-12-15,-4 5-10 16,1 5 0-16,1-3-10 15,4-2-6-15,7 1-9 16,6-6-2-16,9-4 1 16,5-4-1-16,6-5-5 15,4-3-3-15,3-5-8 16,1-2-30-16,-2-5-156 16,-1-1-139-16,-2 0 192 15</inkml:trace>
  <inkml:trace contextRef="#ctx0" brushRef="#br0" timeOffset="129151.81">16239 13908 1079 0,'-3'-2'468'16,"3"4"-235"-16,-1 4-77 15,-1-6-74-15,1 0-22 16,0 18-5-16,-5 26 9 16,-2-27 21-16,5 5 5 15,-7-5-17-15,2 4-10 16,3 7-18-16,-5-1-10 16,2 3-17-16,-2 3-7 0,-6-1-4 15,-2 2-3 1,-3-1 1-16,2-3-1 15,3-1-1-15,1-4 1 0,8-2-2 16,0-2 1-16,4-6-1 16,-2-1-1-16,4-7 0 15,-1 2-1-15,1-4 1 16,0 0 0-16,1-3 0 16,0-2-1-16,-2-1 0 15,1 1-1-15,1 0-9 16,-1 0-8-16,1 0-20 15,-2 0-13-15,1 0-38 16,0 0-26-16,0 0-84 16,0 0-86-16,0 0 182 15</inkml:trace>
  <inkml:trace contextRef="#ctx0" brushRef="#br0" timeOffset="130478.01">17573 14237 895 0,'0'8'388'0,"-2"-7"-208"15,2 0-74-15,-4-1-62 16,4 0 3-16,0-1 18 16,0 0 12-16,-1-1 13 15,-1 1-9-15,2 0-19 16,0 0-12-16,0-3-22 16,5-8-10-16,1-1-11 15,19-30-1-15,-12 24 3 0,-2 2 5 16,4-6 19-16,0 0 7 15,-7-4 5-15,-2-2 0 16,-2-1-14-16,-5-2-7 16,0-2-11-16,1 1-4 15,-2 2-5-15,2 4-1 16,-10 5 0-16,-1 2 0 16,-8 5-1-16,-1 4 0 15,-2 4-1-15,-3 4 1 16,-3 4-2-16,1 3 0 0,0 8-2 15,3 3 0-15,5-1 1 16,4 5 0-16,10-8 0 16,3-5 0-16,6-6 0 15,5-6 0-15,14-9 0 16,4-2 0-16,18-10 1 16,2-1-1-16,9-4 1 15,-4-1 0-15,-6 7 0 16,-6 3 0-16,-17 11 0 15,0 4 0-15,-16 10 6 16,-3 6 4-16,-6 12 3 16,-6 4 1-16,-1 6-6 15,1 5-3-15,0 1-2 16,-1 0-1-16,8-1-2 16,1-4 0-16,3-6-7 15,7-2-16-15,3-9-68 16,3 0-54-16,7-5 86 0</inkml:trace>
  <inkml:trace contextRef="#ctx0" brushRef="#br0" timeOffset="131296.96">17904 14327 634 0,'-1'1'320'0,"0"0"-62"15,0-1-48-15,0 3-15 16,1-1 8-16,0 4-19 16,0-2-22-16,0 2-47 15,0-3-17-15,0-1-32 0,0 4-14 16,0-3-28-16,-2 1-10 15,0 1-10-15,-1-1-4 16,0 1-12-16,2-2-20 16,-1-2-55-16,2-1-40 15,0 0-171-15,0 0 191 16</inkml:trace>
  <inkml:trace contextRef="#ctx0" brushRef="#br0" timeOffset="131573.44">18266 14042 492 0,'8'-4'171'0,"-1"-2"-151"15,0 5-15-15,1 1-4 16,-4-2 1-16,1 0 0 16,-2-1 12-1,-3 2 26-15,0 0 2 0,0 0 2 16,0 0-11-16,0 0-155 16,0 0 92-16</inkml:trace>
  <inkml:trace contextRef="#ctx0" brushRef="#br0" timeOffset="131926.43">18308 14008 584 0,'-1'-1'291'0,"0"0"-102"0,0 0-46 16,0 0-36-16,1 0 1 16,0-2 28-16,1-1 23 15,14 1 23-15,38-30 4 16,-24 35-10-16,4 2-21 16,6 6-56-16,-1 3-30 15,-4 2-48-15,-7 2-12 0,-12 5-3 16,-9 4 0-16,-16 2 2 15,-12-2 1-15,-12 4-2 16,-5 0-2-16,-3-1-1 16,7 0-2-16,10-5 0 15,7-3-1-15,14-9 8 16,6-4 9-16,14-4 22 16,12-4 11-16,15 0-1 15,6-2-9-15,6-3-22 16,1 0-9-16,-7-1-7 15,-14-3-1-15,-10 1-1 16,-3 1-1-16,-10 0-18 16,1 5-21-16,-5 1-60 15,-9 1-58-15,-6 2-177 16,1 1 211-16</inkml:trace>
  <inkml:trace contextRef="#ctx0" brushRef="#br0" timeOffset="136456.46">12065 9709 670 0,'7'-5'336'16,"-4"0"-44"-16,2 0-238 16,4 5-25-16,-5 0 39 15,-3 2 9-15,-1 8 28 16,-1 1 14-16,-2 6-39 15,2-1-13-15,1 4-26 16,1 1-10-16,3 11-15 16,-4 6-6-16,-3 9-5 15,-4 2-2-15,-4 1-1 16,5-2-2-16,0-5-56 16,1-5-55-16,3-10-148 15,-1-10 153-15</inkml:trace>
  <inkml:trace contextRef="#ctx0" brushRef="#br0" timeOffset="136792.34">11991 10041 538 0,'-1'0'223'0,"-3"1"-134"16,2 4-8-16,0 10 23 16,-27 29 12-16,29-21 22 15,2-1-15-15,3-1-40 16,3-3-13-16,6-7 2 16,1-1 16-16,5-8 30 15,0-6 9-15,9-7-19 16,-2-3-23-16,-1-4-43 15,3 1-19-15,-7-4-14 16,-4-1-3-16,-1 1-3 16,-4 4 2-16,-4 0-88 15,-3 1-121-15,6 0 133 16</inkml:trace>
  <inkml:trace contextRef="#ctx0" brushRef="#br0" timeOffset="139985.79">11813 9096 302 0,'0'-10'210'16,"0"1"-4"-16,-1 1-15 16,2-1-8-16,4 3-14 15,-5 0-14-15,0 3-29 16,-5 0-15-16,4 2-34 0,0-1-19 15,0 2-26-15,0 0-9 16,-6 5-9-16,-9 13-1 16,-29 43 7-16,34-20 6 15,2 5 9-15,-2 1 0 16,9 1-11-16,-5-7-5 16,11-2-12-16,5-4-4 15,6-8-3-15,12-2 0 16,3-11-57-16,2-4-93 15,1-10 99-15</inkml:trace>
  <inkml:trace contextRef="#ctx0" brushRef="#br0" timeOffset="140202.19">12003 9341 1239 0,'-1'3'508'0,"-6"7"-332"16,1-2-70-16,-1 1-78 16,0 1-17-16,3-5-7 15,1 2-3-15,3-6-19 16,1-2-42-16,4-6-185 16,0 0 165-16</inkml:trace>
  <inkml:trace contextRef="#ctx0" brushRef="#br0" timeOffset="140535.46">12181 9062 674 0,'-19'9'403'15,"5"-4"27"-15,11-3-235 0,10-2-71 16,6-1-33-16,3-4-59 15,4 1-3-15,1-2-22 16,1 5-2-16,3 4-3 16,-10 2 1-16,-7 9 1 15,-2 3 1-15,-19 7 1 16,1 4 0-16,-8 1-2 16,-4-1 0-16,15 1-3 15,-2-5 0-15,9-2-1 16,6-6-1-16,9-3-1 15,4-2 1-15,2-7-1 16,3-4 0-16,-6-7-29 16,3-5-39-16,0 2-167 15,0 0 154-15</inkml:trace>
  <inkml:trace contextRef="#ctx0" brushRef="#br0" timeOffset="141066.26">12608 9037 377 0,'5'0'251'16,"-4"0"-8"-16,0 0-41 16,-1 0-5-16,-1 0-13 15,0-1-23-15,0 1-48 16,-1 0-16-16,1 0-28 15,-2 1-5-15,-18 8-6 16,-25 44-14-16,27-16-21 16,0 7-5-16,5 2-8 15,5-2-3-15,11-9-1 16,9-8-2-16,13-16 0 16,10-4 1-16,6-12-1 15,4-8 0-15,-6-7-1 16,-10-4 0-16,-10 0 1 15,-12 3 0-15,-7 6 1 0,-10 6-1 16,-7 13-1-16,-1 6-1 16,-8 9-2-16,2-1-2 15,6 1-10-15,-2-4-20 16,14 1-91-16,3-5-84 16,8-4 126-16</inkml:trace>
  <inkml:trace contextRef="#ctx0" brushRef="#br0" timeOffset="141356.4">12852 8908 876 0,'4'3'440'16,"7"6"-160"-16,6 4-122 15,4 5-32-15,-4 11-59 16,1 2-14-16,-7 9-2 16,-9 2 3-16,-7 4-9 15,-10 4-8-15,-11-3-17 16,-3 1-7-16,-5-9-7 16,0-6-4-16,7-10-37 15,6-7-40-15,10-16-151 16,5-10-194-16,19-13 267 0</inkml:trace>
  <inkml:trace contextRef="#ctx0" brushRef="#br0" timeOffset="141712.31">13051 8811 611 0,'7'-5'311'0,"0"-4"-70"16,4 1-20-16,1 0-31 16,4-3-14-16,8 6-43 15,0-2-27-15,7 7-44 16,-7 2-16-16,-5 9-22 16,-7 0 0-16,-17 3 4 15,0 6 3-15,-15 0 2 16,-2 5-7-16,6 1-9 15,2-5-5-15,8-5-4 16,9-4-1-16,16-2 1 16,6-1 1-16,11 2 2 15,5-1-1-15,-8-2-4 16,2-2-1-16,-6-4-2 16,-3-2 11-16,-12-3-121 15,0-2-35-15,-7 0 83 16</inkml:trace>
  <inkml:trace contextRef="#ctx0" brushRef="#br0" timeOffset="143005.44">20780 9567 956 0,'-9'0'351'15,"8"0"-267"-15,-6 2-69 16,-1 1-8-16,6-2 3 16,-6-1 36-16,1-5 55 15,5 1 20-15,-6-3 16 16,5 3-28-16,3 0-52 0,0 2-17 15,0 2-18-15,0 0 4 16,0 0 11-16,5 19 5 16,-3 38 3-16,-6-20-6 15,-11 7-16-15,4-1-6 16,1 6-10-16,-5-3-3 16,0-2-2-16,6 1-1 15,-6-14-7-15,7-3-25 16,2-13-82-16,1-7-44 15,-2-8-174-15,7-2-187 0,-5-7 344 16</inkml:trace>
  <inkml:trace contextRef="#ctx0" brushRef="#br0" timeOffset="143376.59">20439 9895 745 0,'-1'-6'325'0,"3"1"-131"15,1-3-9-15,2 4-16 16,1 0-14-16,2 9-44 16,0 9-29-16,-1 14-32 15,3 8-5-15,1 10-14 16,1-2-8-16,4-5-4 0,4-5-1 15,8-13 1-15,2-2 0 16,2-14-3-16,-2-5-1 16,-3-12-5-16,0-6-2 15,0-6-3-15,3 1 0 16,0 0-3-16,1 3-1 16,-3 5 0-16,-4 2 0 15,-9 5-2-15,-2 1-9 16,-6 5-53-16,-2 0-29 0,-1 1-86 15,-4 1-60-15,0-1 156 16</inkml:trace>
  <inkml:trace contextRef="#ctx0" brushRef="#br0" timeOffset="145216.79">20969 8592 542 0,'0'2'321'0,"0"0"-12"15,0 0-58-15,-2-2-23 16,2 0-40-16,-1 0-67 16,0 0-36-16,-20 9-56 15,-32 36 0-15,23-23 4 16,-2 3-4-16,2 8-8 0,-3 2-6 15,7 5-6-15,1 2-2 16,0 5-1-16,13 1-1 16,3-3-4-16,-1-4-1 15,20-5 0-15,-6-5-2 16,16-2 0-16,9-2-1 16,0-3-28-16,4-6-60 15,-4-8-368-15,2-8 315 16</inkml:trace>
  <inkml:trace contextRef="#ctx0" brushRef="#br0" timeOffset="146927.03">15730 13907 456 0,'0'-6'273'16,"0"0"-31"-16,9 5-91 16,0 1-25-16,1 2-29 15,-2 5-18-15,0 3-31 16,-3 5-8-16,2 5-21 16,0 5-4-16,-4 8-2 15,-5-3-2-15,-6 7 0 16,-9-3-2-16,3 3-1 0,4 0-2 15,0-2-2-15,9 2-1 16,-1-4-3-16,-6-2-1 16,11-4-5-16,-3-5-32 15,6-11-63-15,7-1-49 16,0-12 83-16</inkml:trace>
  <inkml:trace contextRef="#ctx0" brushRef="#br0" timeOffset="148517.57">21116 8788 723 0,'35'-2'351'0,"-34"4"-127"16,-1-1-20-16,4-1-52 16,-4-1-14-16,0-1-21 15,0 1-9-15,0 1-21 16,0 0-18-16,-1 0-29 16,0 0-19-16,-1 0-10 15,1 3 0-15,-5 1 2 0,1 7 0 16,-4-1-2-1,-21 29 0-15,29-22 1 0,-5-8 1 16,1 1 1-16,0-2-2 16,2-4-3-16,3 0-3 15,3 1-2-15,-3-5-2 16,0 0 0-16,0 0 0 16,0 0-1-16,2 0 2 15,-2 0-1-15,0-1 0 16,0 0 0-16,1 0-1 15,6-4 0-15,0 1-1 0,1 0 0 16,-4 0 0-16,-1 3 0 16,5-2 0-16,-8 2 0 15,0 0 1-15,0 0 0 16,0 0 1-16,0 0-1 16,0-1 0-16,0 1 1 15,0 0-1-15,0 0-1 16,0 0 0-16,0 0 0 15,3-4 0-15,0-3 0 16,-1 1 0-16,1-1 0 16,2-3 0-16,13-29 1 15,-10 28-1-15,-5 0 0 16,2 3 1-16,-4-1-1 16,-1 1 1-16,0 2 0 15,2 2 0-15,-4 2 0 16,2 3 0-16,-1 0 0 0,0 0 1 15,0 0-1-15,-3 9 0 16,-2 14-1-16,-14 31 1 16,4-17-1-16,-3 0 0 15,-2 7 1-15,3 3 0 16,3-6 0-16,2-2 0 16,1-7 0-16,2-6-1 15,7-8 0-15,3-6-3 16,4-10-1-16,5-2 0 15,5-11-30-15,1-6-39 0,5-4-154 16,3-4-13-16,5 4 130 16</inkml:trace>
  <inkml:trace contextRef="#ctx0" brushRef="#br0" timeOffset="149285.04">20992 9051 677 0,'-2'0'406'16,"1"-1"-51"-16,0 0-207 16,-1 0-48-16,1 0-71 15,0 0-10-15,-4-1-6 16,-2-1 0-16,1 0-3 0,1 2-4 15,1 0-3-15,-3 0-3 16,4 0 0-16,0 1 0 16,2 0-3-16,0 0 0 15,-1 0 0-15,1 0 0 16,0 0 3-16,-1 3 0 16,0 2 1-16,2-2 0 15,-2-1-1-15,1 0 1 16,0-1 0-16,1-1 0 0,0 0 5 15,0 0 0 1,-2 0-1-16,1 0-3 0,1 0-15 16,0 0-58-16,0 0 50 15</inkml:trace>
  <inkml:trace contextRef="#ctx0" brushRef="#br0" timeOffset="150442.81">21401 8869 431 0,'16'-33'294'16,"-12"28"20"-16,-1 1-28 16,1 2-74-16,-2 3-36 15,-4-1-70-15,1 0-29 16,0 0-34-16,-4 12-10 15,-3 10-5-15,-7 26-1 0,13-28-5 16,3-2-6-16,5-7-10 16,1 1-2-16,5-5-4 15,0-4 0-15,4-3-56 16,-1-6-68-16,1-5 79 16</inkml:trace>
  <inkml:trace contextRef="#ctx0" brushRef="#br0" timeOffset="150671.9">21661 8774 546 0,'0'12'362'0,"0"3"47"16,-6 1-207-16,-4 7-72 15,-4 3-28-15,-9 9-30 16,5 5-6-16,-9 0-16 0,2 1-11 15,0-2-18-15,0-3-6 16,7-4-13-16,5-7-3 16,8-8-57-16,4-10-48 15,5-9-165-15,6-6 164 16</inkml:trace>
  <inkml:trace contextRef="#ctx0" brushRef="#br0" timeOffset="151637.78">20852 9054 423 0,'-5'1'305'0,"2"-1"18"15,6 0-121-15,-3-1-13 0,0 0-38 16,0-1-8-16,10-3-37 15,6 3-17-15,26-35-29 16,-30 28-14-16,-5 3-22 16,-5 6-2-16,-4 4-2 15,-6 2-1-15,-5 6-3 16,-3 1-6-16,-3 2-6 16,0-1-1-16,7-2-1 15,3-2-1-15,6-6-4 16,4-1 0-16,6-4-3 15,5-6-11-15,6-3-67 16,4-3-75-16,8-2 97 16</inkml:trace>
  <inkml:trace contextRef="#ctx0" brushRef="#br0" timeOffset="152155.65">21938 8721 873 0,'-3'1'401'0,"3"2"-165"16,3-5-27-16,-3 2-54 16,0 0-4-16,4 5-27 15,13 23-20-15,29 29-41 16,-28-22-18-16,-2 9-24 16,-5 3-6-16,-15 3-3 15,-7 0 0-15,-15-1 0 16,-8-6-1-16,-3 2-4 0,-4-6-2 15,5-8-5-15,6-5-12 16,7-14-88-16,6-3-51 16,14-15-204-16,3-8 214 15</inkml:trace>
  <inkml:trace contextRef="#ctx0" brushRef="#br0" timeOffset="152553.99">22219 8623 926 0,'-8'3'458'16,"2"-3"-197"-16,12-2-85 16,12 1-29-16,10-3-44 15,0 1-1-15,4 5-43 16,-3 1-19-16,-2 6-29 15,-3 2-4-15,-10 2 1 16,-6 3-1-16,-14 4 3 16,-7 2-1-16,-11 5-2 15,-5 2 0-15,-1-4-4 16,5 1 0-16,8-5-3 16,10-3-2-16,15-5 0 15,10-3-1-15,15-4 3 16,2-5 0-16,6-2 0 15,2-3 0-15,-4-3 0 16,4 6-3-16,-10 2-25 0,-2 3-34 16,-13 2-76-16,-11-3-44 15,-7 5-78-15,-10 0-41 16,-9 4 197-16</inkml:trace>
  <inkml:trace contextRef="#ctx0" brushRef="#br0" timeOffset="155041.07">6482 14655 287 0,'-21'8'220'0,"5"-7"48"16,4 2-21-16,8-2-58 15,4-1-20-15,5 2-46 16,-5-2-24-16,7 2-35 16,21 5-9-16,43 11-21 15,-18-11-6-15,9 3-15 16,8-4-4-16,8-3-4 15,3-3-1-15,4-2 1 16,0 2 1-16,-14 4-45 16,-6 3-78-16,-18 3 78 15</inkml:trace>
  <inkml:trace contextRef="#ctx0" brushRef="#br0" timeOffset="155276.84">6468 15117 928 0,'19'-1'359'16,"28"-9"-234"-16,14 4-55 15,24-2-22-15,6 2 0 16,2-2-18-16,3-1-4 15,-4 2-17-15,2 1 1 16,6 3-107-16,-6 0-141 16,-3 6 154-16</inkml:trace>
  <inkml:trace contextRef="#ctx0" brushRef="#br0" timeOffset="156453.31">8062 14687 594 0,'-12'-17'272'0,"3"1"-114"16,9 6-89-16,5 1-12 15,3 1-11-15,9 0 1 16,3 3-4-16,5-2 0 0,8 4-10 16,1 3-4-16,2 5-14 15,-3 6-4-15,-4 5-7 16,-5 4-2-16,-4 3 1 16,-10 2-1-16,-10 2 1 15,-3-3 0-15,-19-2 0 16,-5 1 0-16,-8-5 1 15,-6 3-1-15,2-3-1 16,3-2 1-16,13-2-3 16,11-1 0-16,15 2-2 15,10-2-1-15,12 2 0 16,4-1 1-16,-2 5 1 16,3 1 0-16,-7 3 0 15,-4 4 0-15,-10 3 1 16,-8-1 1-16,-11 3 5 15,-9-4 5-15,-7 5 5 16,-5-3 0-16,-10-3 0 16,-1 0-4-16,-3-11-5 0,-2-1-3 15,5-5-11-15,3-2-11 16,4-5-37-16,5-4-36 16,13-5-111-16,3-3 127 15</inkml:trace>
  <inkml:trace contextRef="#ctx0" brushRef="#br0" timeOffset="157897.57">8932 14721 212 0,'2'0'90'0,"1"0"-48"0,-2 0-13 16,1 0 6-16,-2 0 5 16,0 0 15-16,0 0 1 15,0 0 2-15,0 0-1 16,0 0-14-16,0 0-10 16,0 0-20-16,1 0-7 15,3 0-4-15,0 0 0 16,2 0-1-16,-3 0 0 15,0 0 0-15,-3 0 0 16,0 0 0-16,0 0-1 0,0 0-5 16,0 0-4-16,0 0-5 15,0 0 0-15,0 0 3 16,2 1 5-16,0 0 5 16,1 0 0-16,-2-1 1 15,-1 0 0-15,2 0 0 16,-2 0 0-16,1 0 0 15,-1 0 1-15,0 0 0 16,0 0 0-16,0 0 2 16,0 0 1-16,0 0 3 15,0-1 0-15,0 0 1 16,0 0 0-16,0 0 2 16,0 0 4-16,0 0 7 15,0-1 6-15,0 1 6 16,0 0 2-16,0 0-4 15,0 0-4-15,0 0-9 16,0 0-4-16,0 0-8 0,0 0-2 16,1 0-2-16,1-1 0 15,-1 1-1-15,1 0 1 16,-2 0 18-16,0 0 7 16,0 0 8-16,0 0 1 15,0 0-17-15,0 0-8 16,0 1-7-16,0 0-1 15,0 0-2-15,0 0 0 0,-2 0 5 16,1 0 5-16,-13 4 11 16,-9 10 8-16,-31 37 16 15,24-22 3-15,-3 11 10 16,-3 8 0 0,6 10-7-16,2 1-1 0,11 11-13 15,6-4-5-15,9-8 3 16,9-6 14-16,10-17 9 15,8-6 4-15,14-16-5 16,2-10-12-16,3-18-7 16,1-12-2-16,-8-15-9 15,-3-5-3-15,-9-7-8 16,-6 2-2-16,-8 0-4 16,-4 2-3-16,-7 6-2 15,-2 2-1-15,-4 4-3 16,-7 7-1-16,-5 10-7 15,-1 2-5-15,-3 15-24 0,0 0-23 16,6 4-99 0,4 5-85-16,11-1 150 0</inkml:trace>
  <inkml:trace contextRef="#ctx0" brushRef="#br0" timeOffset="158351.41">9848 14606 572 0,'-2'-19'269'0,"-4"2"-96"15,-1 4-49-15,-9 6-67 16,-7 5-9-16,-8 6-30 15,-4 8 0-15,-11 8 14 16,-3 2 9-16,0 5 13 16,2 1-1-16,15 2-19 15,9 2-9-15,23-19-16 32,0-6-1-32,1-1 4 0,10 15 1 0,24-20 2 15,9-8-2-15,7-15-5 16,-2-5-1-16,-7 2-3 15,0 3 0-15,-13 7-2 16,-6 5-1-16,-10 10 1 16,-7 8 5-16,-12 19 10 0,-10 11 5 15,-13 20 6-15,-3 7-2 16,-8 1-9-16,2-3-4 16,-7-1-7-16,2-3-1 15,12-5-5-15,-2 1-64 16,13-2 48-16</inkml:trace>
  <inkml:trace contextRef="#ctx0" brushRef="#br0" timeOffset="158546.71">9692 15346 1208 0,'7'1'431'0,"7"5"-366"16,-3-5-40-16,1 0-8 16,5 5-22-16,0 1-122 15,-3-1-127-15,7 2 155 16</inkml:trace>
  <inkml:trace contextRef="#ctx0" brushRef="#br0" timeOffset="159085.12">10641 14578 797 0,'24'-13'335'0,"-12"7"-189"16,-3 1-59-16,-13 12-20 15,-3 6-14-15,-16 14-12 16,-12 11 9-16,-9 16-5 15,-3 7 5-15,4 13 6 16,4 2-7-16,9-4-17 16,8 2-9-16,16-13-15 15,6-10 0-15,16-14 2 16,5-16 2-16,13-18 4 16,10-3-2-16,9-17-1 15,4-5-2-15,-9-5-1 16,-7-4-1-16,-18 4 0 15,-10-1 1-15,-15 4-2 16,-5 3 0-16,-7 9-7 0,-12 8-2 16,-16 12-3-1,-9 4 0-15,-3 6 2 0,0 3 1 16,20 1-19-16,9-2-39 16,11-4-134-16,14-2-120 15,10-12 188-15</inkml:trace>
  <inkml:trace contextRef="#ctx0" brushRef="#br0" timeOffset="159548.49">11433 14739 632 0,'4'4'286'16,"-4"2"-97"-16,-8 15-108 15,-11 9-10-15,-19 19 18 16,-8 7 0-16,-5 9 10 15,2 6-3-15,7 0-30 0,1 4-18 16,12-8-32-16,6-8-7 16,19-18-2-16,11-12 0 15,12-10 3-15,6-10 1 16,12-9 0-16,0-3-2 16,9-8-3-16,-2-1 0 15,-10 1-6-15,-3-2-4 16,-19 0-3-16,-9 3-1 15,-19 4-3-15,-14 2 4 16,-11 17 1-16,-8-3 2 0,3 8 2 16,-4 1 1-16,10-5-39 15,10 1-63-15,9-4 68 16</inkml:trace>
  <inkml:trace contextRef="#ctx0" brushRef="#br0" timeOffset="159923.44">11703 15493 1549 0,'15'-11'568'16,"-2"3"-425"-16,11 7-165 15,3 1-119-15,4 7 97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2:58:57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 17995 452 0,'-19'181'-226'0,"16"-195"113"0,2 216 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22T15:39:43.0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5954 8382 2193 0,'-18'0'4515'0,"18"0"-129"16,-18-2 129-16,9-12-2580 15,9 14-645-15,-20-11-129 16,20 11-129-16,-22-24-129 15,10 12-258-15,-13-12-129 16,3 3-129-16,-11-8 0 16,-3-1 0-16,-10-9 129 15,-7-2-387-15,-13-3 129 16,-10-1-129-16,-5-2 129 15,-14 1-129-15,-13-2-129 16,-11 0 129-16,-16 6-129 16,-9 7 129-16,-6 5-129 0,-5 9 258 15,-10 5-258-15,2 6 258 16,-1 10-129-16,5 7 258 15,8 11-258-15,3 6 0 16,2 5 129-16,2 11-258 16,11 8 258-16,3 13 0 15,5 5 0-15,6 8-258 16,5 7 258-16,5 11-129 15,9 5 129-15,8 4-258 16,4 5 129-16,4 7 0 16,6 7 129-16,1 5-258 15,7 6 258-15,4 1 0 16,5 6-129-16,7 3 129 0,7 2-258 15,6-3 129-15,11-1 0 16,12 3 129-16,10-2-129 16,8-4 0-1,9-1 0-15,10-4-129 0,8 0 258 16,8-5-258-16,7 1-129 15,2-5 258-15,9-3-129 16,4-3 0-16,5-6 0 16,9 0 0-16,6-2 129 15,3-4 0-15,6-8 129 16,5-2-258-16,4-1 129 15,3-5-129-15,6 0 0 16,1-7 0-16,3-8 0 0,3-7-129 16,3-2 129-1,1-8-129-15,1-5 258 16,5-8-129-16,-1-6 0 15,-3-7 129-15,0-6-129 0,-2-5 129 16,-4-5-129-16,0-11 0 16,-2-4 0-16,-3-11 129 15,-5-7-129-15,-1-6 0 16,1-8 0-16,0-7 0 15,-1-5-129-15,2-7 258 16,0-1-258-16,-3-3 258 16,-3-9-129-16,-2-2-129 15,-7-5 129-15,1-3 0 16,-9-3 0-16,-2-3-129 15,-8-2 0-15,-1-8 0 16,-4-1 0-16,0-3 0 16,-3 2-129-16,-2-5 129 0,-4 0 129 15,-2-1-129-15,-8 2 0 16,-1 2 0-16,-6 1 129 15,-7-1-129-15,-2-2 129 16,-5 2 0-16,-5 0-129 16,1 0 0-16,-5-1 129 15,2-2-129-15,-4 2 129 16,-1 2 0-16,-5 3-129 15,1 2 0-15,-6 2 129 16,1 2 0-16,-3 2 258 16,0 1-258-16,-3 7-129 15,-4 2 129-15,1 1 129 16,-5 4-129-16,0 1-129 0,-6 8 258 15,3-4-258-15,-5 7 0 16,-2-6 258-16,1 2-129 16,-1 1 0-1,-3 2 129-15,-1 1 0 0,-1-1-129 16,-4 6 129-16,-3 3-129 15,-4 7 0-15,0 5 129 16,-5 5-129-16,0 1 0 16,2 2 0-16,2 1-258 15,12 7-516-15,2-18-4257 16,24 2-258-16,0-12-129 15,8-4-903-15</inkml:trace>
  <inkml:trace contextRef="#ctx0" brushRef="#br0" timeOffset="2087.11">19372 7494 4644 0,'0'0'4515'16,"-11"-4"-258"-16,-4-3-129 15,2 4-3096-15,-13-14-258 16,5 7-129-16,-10-7 0 15,3 6 0-15,-8-9 0 16,3 10-129-16,-12-7-129 16,4 4-129-16,-9 1 129 15,-2 1-129-15,-10 4 0 16,-6 7-129-16,-7 0 0 15,-2 1 0-15,-7 15-129 16,-7 3 258-16,-2 6-258 0,-4 9 0 16,-3 3 129-16,-3 6-129 15,1 5 0-15,-4 7-129 16,-3 3 258-16,3 11-258 15,-2 5 258-15,-1 6-129 16,2 8 0-16,2 9 0 16,6 7 129-16,6 8 0 15,9-2-129-15,6 9 129 16,9 3-258-16,8 6 258 15,9-2 0-15,9 2-129 16,5-2 0-16,8 5 129 16,4 4-129-16,6 0 129 15,10-1 129-15,6 3 0 16,4 1-129-16,10 2 0 0,9 2 0 15,6 5 129-15,8-6 0 16,9 1 0 0,0 0 0-16,11 0 0 0,4-6-129 15,8 4 0-15,3-6 258 16,5-4-258-16,8-4 0 15,3 1 129-15,5-7-258 16,8-4 129-16,4-2 129 16,2-5-258-16,8-9 129 15,5-1-129-15,1-5 129 16,4-9-129-16,3-1 129 15,4-7 0-15,-3-7-129 0,0-5 129 16,0-6 0 0,1-4 0-16,4-2 129 15,2-12 0-15,5-9-129 16,0 0 0-16,2-7-129 0,5-8 258 15,4-5-258-15,1-5 129 16,0-10-129-16,-7-9-129 16,-5-5 129-16,-4-6 0 15,-2-5 0-15,-8-9-129 16,-7-2 258-16,-4-10-258 15,-6 0 129-15,-2-4 129 16,-5-3-129-16,-4-7-129 16,-6 1 258-16,-3-5 0 15,-7-4-129-15,-1 0 129 16,-9-4-129-16,-2-4 0 15,-7-2 0-15,-5 0 129 16,-1-6 0-16,-5 0-258 0,-3-1 129 16,-6-2-129-16,0 0 129 15,-1 5 129-15,-3-8-258 16,-3 2 129-16,-3-1 0 15,1 1 0-15,-5 2 0 16,-2 0 0-16,-1 3 0 16,-3 0 0-16,-5-1 0 15,1 2 129-15,-3-2-129 16,-3 4 0-16,-2-8 0 15,-2 1 129-15,0-1 0 16,-5 2-129-16,-1 2 0 16,0-3 0-16,-4 1 0 0,-4-1 0 15,-4 2 0-15,-3 1 0 16,-3-2-129-16,-3 2 0 15,-2 1 129-15,-1 2-129 16,-4 0 0 0,1 4 129-16,-1 5-129 0,-4 0 0 15,2 4 258-15,-3-3-258 16,-5 9 129-16,2 1 0 15,-4 5-129-15,1-2 129 16,-4 3 0-16,-1 5 0 16,-4 1-129-16,1 5 129 15,-1-4 0-15,0-1 0 16,-2 4 0-16,-1 1 0 0,0-1 0 15,-2 1 0-15,-1 0 0 16,-3 1 0 0,0 4 129-16,-2 3-129 15,-5 1 0-15,-2 4 0 0,-2 0-129 16,-6 1 0-16,-1 0 0 15,-1 4 129-15,-3-1-129 16,-2 5 0-16,-2-5 129 16,2 3 0-16,-6 3 0 15,1-1 0-15,-4 8 0 16,-3-2-129-16,-1 0 258 15,-4-3-258-15,1-2 0 16,-4 4 0-16,1 3-516 16,-6-10-387-16,9 10-3999 15,-8-3-258-15,6 12-516 16,-7 0-258-16</inkml:trace>
  <inkml:trace contextRef="#ctx0" brushRef="#br0" timeOffset="3650.2">2500 9787 3870 0,'1'-31'4257'0,"-2"12"0"15,-1 4-774-15,-9-4-645 16,11 19-516-16,-12-23-516 15,12 23-516-15,0 0-258 16,-10 6-387-16,5 14-258 16,5 19 0-16,-1 3-258 15,1 11 0-15,0 10 129 0,1 5 0 16,3 1-129-16,-2 5 129 15,1-9-129-15,-1-7 0 16,-2-8 0 0,0-8-387-16,0-5-645 0,-5-21-3096 15,4-4-387-15,1-12-129 16,-10-18-387-16</inkml:trace>
  <inkml:trace contextRef="#ctx0" brushRef="#br0" timeOffset="4047.23">2460 9734 9933 0,'0'-38'4644'15,"0"23"-129"-15,0-5-258 16,0 8-2709-16,0-11-774 15,14 7-258-15,1 1-129 16,8 5-129-16,5 9-258 16,4 1 0-16,-1 7 0 15,0 8-129-15,-8 10 129 0,-5 12 129 16,-12 1 0-1,-6 10 129-15,-19-7-129 16,-6-1 129-16,-10-5 0 0,3-4 0 16,-2-11-516-16,3-20-1290 15,12-5-2709-15,10-21-387 16,9-3-258-16,10-17-387 15</inkml:trace>
  <inkml:trace contextRef="#ctx0" brushRef="#br0" timeOffset="6122.35">2744 10116 8385 0,'0'0'4644'0,"-9"-17"-387"16,9 17-774-16,-16-8-1677 16,16 8-516-16,-9 10-258 0,8 9-387 15,-6-2 0-15,6 10-258 16,-2 4 0-16,3 6-129 15,0-4 0-15,7 1-129 16,9-12 0-16,5-7 0 16,6-11 0-16,2-4-129 15,3-10 129-15,-4-9 0 16,-6-6 129-16,-4-5-258 15,-11 2 0-15,-7-4-129 16,-10 0 0-16,-8 2 129 16,-6 5-129-16,1 3 0 15,2 7-258-15,2 5 258 16,5 10 0-16,14 0 0 0,-4 12-258 15,4-12 0-15,23 20 0 16,4-18 129 0,14-2-129-16,1-7-129 15,8-6-258-15,-5-13 258 0,-1 6 129 16,-10-10 0-16,-7 4 0 15,-14-1 129-15,-9 8 0 16,-4 2 0-16,-10 5 516 16,-2 8-258-16,-2 4 129 15,3 8 0-15,4 13-129 16,3 10 0-16,4 11 0 15,0 11 129-15,4 11 0 0,5 7 0 16,-5 14 0-16,1 7 258 16,-5 0-129-16,0 5 129 15,-6-9-129 1,0-3 129-16,-7-15 258 15,3-10-129-15,-4-22 129 0,7-10-258 16,-4-24 129-16,11-4 0 16,-17-24-258-16,14-6 129 15,-5-12-258-15,6-14 0 16,-2-12 0-16,2-8-129 15,1-6 129-15,1 1-129 16,3 3 0-16,5 5-129 16,1 3 129-16,9 10-129 0,2 17-129 15,4 12 129 1,6 12-129-16,-2 10 129 15,4 9 129-15,-4 5 0 16,-5 17 0-16,-5 1 0 0,-9 7 0 16,-5-1 0-16,-5-2 258 15,-11 0-258-15,-6-4 0 16,-3-4 129-16,-1-5 0 15,0-5 0-15,3-4 0 16,1-2 0-16,5-1-129 16,13-2 129-16,-15 0-129 15,15 0 0-15,0 0 0 16,0 0 0-16,6-4-129 15,7-1 129-15,3-2 0 16,5-4 0-16,5-6 0 16,1 0 0-16,1-3 129 15,0-4-258-15,-2-1 0 0,-2-3 129 16,-5 5-258-16,-4 2 258 15,-6 4-258-15,-5 5 0 16,-4 12 0-16,0 0 129 16,0 0 129-16,10 10 0 15,-6 9 0-15,-2-1-129 16,3 6 258-16,2-3-129 15,3-1 129-15,6-5-258 16,-1-3 0-16,5-10 0 16,1-2 0-16,-2-8-129 15,0-4 129-15,-6-5 0 16,-2-4-129-16,-7-2 129 15,-3 3 129-15,-1 1-129 0,-4 5-129 16,4 14 258-16,-12-9 0 16,12 9-129-16,-6 12 258 15,6 8 0 1,0 0 0-16,2 3-129 0,4 1 258 15,4-3-129-15,2-6 0 16,6-5 0-16,2-10 0 16,7-3 0-16,2-15 0 15,0-8 0-15,-1-6-129 16,-1-7 129-16,-4-5-258 15,-9-5 129-15,-4-6-129 16,-9-6 0-16,-1-3 0 16,0-1-129-16,-5 3 129 0,-2 8-129 15,1 9 129 1,-1 10 0-16,7 35-129 15,-12 0 258-15,6 36-129 16,0 20 129-16,0 18 129 0,1 9 0 16,0 3 0-16,5 3 129 15,0-13 0-15,12-9 129 16,-1-17 129-16,10-15-258 15,7-21-258-15,4-14-516 16,13-10-3741-16,-7-16-387 16,2-4 0-16,-4-4-516 15</inkml:trace>
  <inkml:trace contextRef="#ctx0" brushRef="#br0" timeOffset="7624.42">4128 10141 9417 0,'0'0'4773'16,"0"0"-387"-16,0 0-129 16,14-10-3225-16,-14 10-645 15,3-17 129-15,-3 3-129 16,0 1-258-16,-2 2-129 15,-4-1 0-15,6 12-129 16,-24-18 129-16,8 16 0 16,-4 3 0-16,-1 9 129 15,1 6 129-15,-1 6 0 16,6 6-129-16,-3 2 258 0,11 3-129 15,2-6 0-15,5-3 0 16,6-8-129-16,10-6 0 16,3-9 0-16,6-1-129 15,-1-13 129 1,-1-2-129-16,0-7 0 0,-4-4-129 15,-3 2-129-15,-9 2 129 16,0 2-258-16,-7 3 129 16,0 4-129-16,0 2 0 15,0 11 129-15,0 0 0 16,0 15 258-16,3 0-129 15,4 5 129-15,0 0-129 16,6 1 258-16,1 0 0 16,2-6 0-16,5-5 0 0,-2-5 129 15,6-5 0 1,-2-2-129-16,2-5 129 15,-2-11-258-15,0-4 258 0,-5-5-387 16,-4-4 0-16,-1-5 0 16,-6-8 0-16,1-6-258 15,-3-10 129-15,0 0 129 16,-3-8-129-16,1 4 129 15,-3 1 0-15,0 6 129 16,0 7-129-16,-3 12 258 16,-2 10-129-16,-1 13 0 15,6 15 129-15,-10 12-129 16,7 14 0-16,2 16-129 15,1 9 129-15,0 17 0 16,0 7 129-16,0 4 129 16,0-1 0-16,5-5 0 0,4-8 129 15,3-11 0-15,5-11 0 16,0-20 0-16,7-9-129 15,1-14-129-15,0-4 0 16,-2-14-387-16,-2-8 0 16,-1 0-129-16,-7-2 129 15,5 6-258-15,-10 3 129 16,1 8 0-16,-9 11 129 15,0 0 258-15,13 16 0 16,-9 9 0-16,-2 1-129 16,4 1 387-16,0 0-258 15,8-4 129-15,1-3-129 16,10-13 0-16,2-5 0 0,0-8 0 15,2-7 0-15,-2-6-129 16,-3-2 129-16,-6-3-129 16,-6 7 129-16,-4-1-129 15,-4 2 129-15,-4 16-129 16,0 0 129-16,0 0 129 15,0 13 0-15,-3 8 0 16,3-2-129-16,2 6 129 16,4 2 0-16,3-7 0 15,4-4 0-15,2-11 0 16,3-4 0-16,-4-1 129 15,3-11-129-15,-7-4 0 16,-4-1 0-16,-5-5-129 0,-1-3 0 16,-6 2-129-1,-3 4-129-15,2 0 129 16,-3 4 0-16,4 3-129 15,4 1 0-15,2 10 129 0,6-4 129 16,9 4-129-16,3 0 129 16,5 0 0-16,3 0 0 15,4 2 0-15,2 0 0 16,2-1 0-16,-3 2 129 15,-5 4-258-15,-5 3 258 16,-2 4 129-16,-3 5-129 16,-8 0 129-16,-3 2 0 15,-5-4 129-15,0 2 0 16,-3-6 258-16,3-1-129 15,0-12 129-15,0 0-129 16,-10 0-258-16,10-12 258 16,0-5-387-16,6-5 129 0,6-6-258 15,5 2 0-15,2-3-129 16,4 6 0-16,3 0 129 15,1 9-258-15,-2 7 258 16,-5 6 0-16,1 6-129 16,-9 13 0-16,-1 9 129 15,-2 3 0-15,-4 4 129 16,0-3 0-16,2 4-129 15,-2-4 0-15,0-3 0 16,2-11 0-16,-7-17-129 16,18 4-774-16,0-4-4128 15,-6-21 129-15,2-3-258 0,-6-11-645 16</inkml:trace>
  <inkml:trace contextRef="#ctx0" brushRef="#br0" timeOffset="7804.44">5001 9703 10062 0,'-40'29'258'0,"40"-29"129"15,-13 3-387-15,13-3-5805 0</inkml:trace>
  <inkml:trace contextRef="#ctx0" brushRef="#br0" timeOffset="8052.46">4292 9649 15480 0,'-17'13'5547'15,"40"-4"-129"-15,18-15-516 16,16-5-4773-16,35-2-903 16,10-16-3999-16,10-3-387 0,-8-9-258 15,-3-10-645 1</inkml:trace>
  <inkml:trace contextRef="#ctx0" brushRef="#br0" timeOffset="11416.65">18634 9796 6321 0,'7'-37'5031'15,"-6"22"-387"-15,-2-5-258 16,1 20-3225-16,-18-29-129 16,18 29-516-16,-25-20-129 15,6 13-129-15,-9 5 0 16,-1 2 0-16,-3 5-129 15,-1 9 129-15,-3 5-258 16,5 6 129-16,2 0-129 16,7 7 129-16,7 0-129 15,10 1 0-15,5-2 0 16,9-1 0-16,10-3 129 15,9-4 0-15,5-1-129 0,8-1 129 16,0 0 0-16,0-2-129 16,-2 2 129-16,-4 3 0 15,-6 1-129 1,-6 3 129-16,-14 0 0 0,-5 2-129 15,-8-3 129-15,-11 1 129 16,-13 0-129-16,-4-1 0 16,-9-9 129-16,-4-7-129 15,-4-8 0-15,-1-6-129 16,-1-7 0-16,3-8-258 15,12 1-774-15,-6-12-3741 16,19 9-258-16,5-1-129 16,18 7-774-16</inkml:trace>
  <inkml:trace contextRef="#ctx0" brushRef="#br0" timeOffset="13023.74">18990 10210 5160 0,'0'0'4773'16,"14"2"-258"-16,-14-2 0 15,0 0-2967-15,0 0-903 0,12 0 258 16,-12 0-387-16,0 0 0 15,0-7 0-15,0 7-258 16,-4-19 129-16,4 19 0 16,-8-24-129-16,0 9 0 15,-7-2-129-15,-1 5 129 16,-3-3-258-16,-2 7 129 15,0 7 0-15,0 2 0 16,0 8-129-16,6 7 0 16,3 7 0-16,7 0 0 15,5 2 129-15,6-4-129 16,12-3 0-16,6-7 0 15,8-7 0-15,1-4 0 0,0-1 0 16,-3-9 0-16,-2-5 129 16,-9 0-129-16,-6-4 0 15,-7 4-129 1,-6 1 129-16,-2-1 0 0,2 15-129 15,-21-12 0-15,21 12 0 16,-19 3 129-16,18 11-129 16,1 2 129-16,0 7-129 15,7 3 129-15,7-5 0 16,2 1 0-16,6-5 0 15,-3-2 129-15,0-5 0 16,-2-3 0-16,-2-6 129 0,-2-1-129 16,-13 0 129-16,17-14 0 15,-11 2-129 1,0-1 0-16,0-6 0 15,2 7-129-15,1-6 0 16,1 6-129-16,5 2 129 0,-1 1-129 16,5 8 129-16,-4 1-129 15,4 3 0-15,-3 6 129 16,1 7 0-16,-2 3 0 15,-3 6-129-15,-3-1 258 16,-3-1-129-16,1-2 129 16,-5-6 0-16,1 2 0 15,-3-17 129-15,0 13-129 16,0-13 129-16,-2-12-129 15,1-1 0-15,1-3 129 16,0-7-129-16,5-2-258 16,3 2 258-16,3 1-258 0,7-1 129 15,0 11 0-15,0 2 0 16,4 6-129-16,-1 5 129 15,-2 12-129-15,0 2 129 16,-4 7 0-16,-3 2 0 16,-2 0-129-16,-4-2 258 15,-1 0-129-15,-4-10 0 16,-1 2 129-16,0-14-129 15,0 0 0-15,-12-1 129 16,8-13-129-16,3-5 129 16,1-5-258-16,0 2 129 15,1-6-129-15,5 10 0 16,4 0 0-16,3 7 0 0,-1 5 0 15,1 7 0-15,1 8 0 16,-1 9 0-16,1 5 0 16,2-2 129-1,2 3 0-15,4-3 0 0,-1-3-129 16,4-10 0-16,-1-4 0 15,0-4 129-15,-1-12-258 16,-3-5 258-16,-4-8-387 16,-4-1 258-16,-6-9 0 15,3 0-258-15,-7-6 129 16,-1 7 0-16,-1-1-129 15,2 9 129-15,-2 7 0 16,0 19 0-16,0 0 0 0,4 24 258 16,-4 10-258-1,0 16 387-15,2 11 0 16,-2 14 129-16,3 13 0 15,-3 0 129-15,1 10 258 0,-1-2-129 16,5 0 0-16,-5-11 0 16,3-12 0-16,-3-17 0 15,0-11-129-15,0-19 258 16,0-26-387-16,0 0 129 15,-8-7-258-15,6-23 0 16,-2-11-129-16,2-12-129 16,-2-12 129-16,4-16-258 15,0-5 129-15,4-8-129 16,4 1 129-16,3 9 0 15,6 11 0-15,5 10-129 16,6 14 0-16,2 26 129 16,4 14 129-16,0 9-129 0,-2 15 0 15,-5 8 129-15,-12 5 0 16,-10 6 0-16,-10-2 0 15,-15-4 0-15,-12-3 129 16,-3-6-258-16,-5-10-258 16,7-2-516-16,0-13-3225 15,22-4-774-15,4-9-129 16,15 4-516-16</inkml:trace>
  <inkml:trace contextRef="#ctx0" brushRef="#br0" timeOffset="13565.77">20132 10384 5676 0,'0'0'4773'16,"0"0"0"-16,20-19-387 15,8 8-2838-15,0-9-645 16,11 1 0-16,-5-10-258 16,5 3-258-16,-7-8 0 15,-1-2 0-15,-10-5-129 16,-4-2-129-16,-9-9-129 15,-6-5 129-15,-2-4-129 0,-6 4 129 16,-6 3-129-16,-4 8 0 16,2 13 0-1,-4 15 0-15,-2 20 0 16,0 23 0-16,4 26 0 15,2 15 0-15,2 12 0 0,9 6 129 16,3 2 0-16,10-5 129 16,13-13 0-16,12-8-129 15,6-23 129-15,6-7 129 16,-3-19-129-16,2-9-129 15,-7-11 0-15,-9-12 0 16,-10-8 0-16,-9-5-129 16,-7-1-129-16,-5-2 129 15,-11 7 0-15,0 12 0 16,-4 11 0-16,1 12 129 15,-1 22 0-15,6 20 129 16,2 4-129-16,8 6 129 0,6-3-129 16,10-15-645-16,22-13-4128 15,9-26-258-15,17-21-516 16,10-32-258-16</inkml:trace>
  <inkml:trace contextRef="#ctx0" brushRef="#br1" timeOffset="47584.71">3791 7638 4773 0,'0'0'4257'0,"0"0"-129"15,0 0-1032-15,0 0-1548 16,0 0-129-16,0 0-516 16,0 0 0-16,0 0 0 15,0-8-258-15,0 8-129 16,3-16 0-16,4 5-129 15,-2-6-129-15,6 2 258 16,-2-6-258-16,5-4 0 16,-1-5 0-16,4-1 0 15,-1 0 0-15,3-2 0 16,-2-3-129-16,4 1 0 15,-3-5 129-15,3 0-258 16,0-2 129-16,-1-2-129 0,7-6 0 16,0 0-129-16,6-8 129 15,2-3 0-15,4-1-129 16,3-4 258-16,3-4-129 15,6 3 0-15,2-6 129 16,5 3-129-16,-2 1-129 16,9-3 0-16,-1 2 0 15,2 0 0-15,1 4 0 16,-1-2 0-16,2 1-129 15,-1-1 258-15,1-1 129 16,2 2-258-16,5 1 258 16,1 2 0-16,3-3-129 15,3 2 129-15,2-3 0 0,4 2 0 16,2-2-129-16,4-2 129 15,1 0-129 1,2-2 129-16,3-1 0 16,1 2-129-16,1 2 129 0,0 0-129 15,1 3 129-15,5 0 129 16,1 1-258-16,3 2 258 15,2 1-129-15,5-2 129 16,1 0-129-16,5 2 129 16,6-2-129-16,3 4 0 15,0 5 0-15,3-3-129 16,5 5 258-16,7 1-129 15,7 1 129-15,1 3-258 16,-2 5 129-16,6 0-129 16,-1-1 129-16,1 5 0 15,1 1-129-15,-8 5 0 16,-4 0 0-16,4 4 0 0,0-2 0 15,-4 5-129-15,-1 0 129 16,2 3-129-16,2 7 0 16,-1 2 0-16,2 3 129 15,-4 6 0-15,-1 4-129 16,4 4 129-16,0 8-129 15,1 3 129-15,-3 5 0 16,3 4 0-16,2 5-129 16,4 5 129-16,1 3 129 15,-5 1-129-15,-1 0 129 16,3 2-258-16,0 4 129 15,2 1 0-15,-7 3 0 16,-3-3 0-16,4 4 0 0,1 1 0 16,-3 3-129-16,-2 3 258 15,-2 0-129-15,-2 0 129 16,0 0-129-16,-6 1 129 15,-5 0-129-15,-7-5 129 16,-9-2 0-16,-6-4-129 16,-8 0 0-16,-15-7-258 15,-11-3 258-15,-14-5-129 16,-15-4 129-16,-10-4-258 15,-11-5 258-15,-9-7-129 16,-10-3 129-16,-10-7 129 16,13 8-387-16,-13-8-387 0,0 0-4128 15,-11 8-129-15,-4 1-645 16,-10-6-387-1</inkml:trace>
  <inkml:trace contextRef="#ctx0" brushRef="#br1" timeOffset="48868.78">6538 9325 3999 0,'0'0'4644'0,"0"0"0"16,0-12-129-16,1-12-2967 0,17 11-387 16,-9-17-258-16,20 2 0 15,-4-14-258-15,17-3 0 16,4-12-258-16,13-3 258 15,9-8-387-15,9-7 0 16,11-3-129-16,9-5-129 16,8-1 129-16,8 2 0 15,9-6 0-15,3 7-129 16,7 2 0-16,5 2 129 15,10 2 0-15,8 6-129 16,8 1 0-16,-1 6 129 16,8 8-258-16,7 4 258 15,0 4-258-15,4 6 258 0,-2 6-129 16,5 7 129-16,-2 2-129 15,5 2 129-15,2 4-129 16,0-2 0-16,6 4 129 16,0 0-129-16,-4 5 0 15,-2-3 0-15,-5 6 129 16,-5 5-129-16,-10 4 129 15,-6 1-129-15,-6 8 0 16,-2 4 129-16,-4 3-129 16,-2 3 0-16,-7 4 0 15,-1-3 0-15,-6 3 0 16,-1 4 0-16,-12 1 129 15,-9 2-129-15,-8 0 129 0,-6 1 0 16,-4-2 0-16,-3 4-129 16,-1-1 129-16,0 0-129 15,0 1 0-15,3 0 129 16,-6 3-129-16,-2-1 0 15,-3 1 129-15,-6 1-129 16,-5 0 129-16,-8 3 0 16,-2-6 0-16,-5 0-129 15,-6-2 129-15,0-2 0 16,-3-1-129-16,-5-6 129 15,-5 0-129-15,-7-7 129 16,-7-1-129-16,-3-2 0 0,-6-3 0 16,-15-10 0-16,15 14 0 15,-15-14 0-15,0 0 0 16,0 0-258-1,0 0-1032-15,0 0-3870 0,0 0 0 16,1-18-774-16,8-8-258 16</inkml:trace>
  <inkml:trace contextRef="#ctx0" brushRef="#br1" timeOffset="49731.84">15188 4679 5676 0,'-18'-1'5031'0,"2"-4"-258"15,16 5-258-15,0 0-3354 16,0 0 0-16,14 0-387 16,9 1-129-16,15 13-129 0,8 2 129 15,17 5-387-15,6-1 129 16,12 9-129-1,1 1 0-15,4 6 0 16,-5-2-129-16,-6 5 0 0,-10-6 0 16,-11 0 0-16,-13-1-129 15,-10-3 0-15,-7-8 0 16,-8-3 0-16,-5-3-387 15,-11-15-4386-15,0 0 129 16,5-12-516-16,-1-13-645 16</inkml:trace>
  <inkml:trace contextRef="#ctx0" brushRef="#br1" timeOffset="50921.91">16222 5219 3096 0,'0'0'4644'16,"0"0"0"-1,3-8 0-15,-3-19-2709 16,20 8-516-16,-5-23-129 0,15 1-129 16,-3-17-258-16,14-10-387 15,0-17 129-15,11-10-258 16,5-16-129-16,6-3 0 15,4-2 0-15,0 9 0 16,-6-1-129-16,-2 14 129 16,-10 17 0-16,-8 18-258 15,-13 22 129-15,-8 13 129 0,-9 9-258 16,-5 4 129-1,-6 11 0-15,0 0-129 0,0 0 0 16,0 0 0-16,0 0 0 16,0 0-129-16,0 0 129 15,0 0 0-15,0 0-129 16,0 0 129-16,0 0 0 15,0 0 0-15,0 0 0 16,0 0 0-16,0 0 129 16,0 0-129-16,0 0-129 15,7 4 258-15,-7-4-129 16,0 18 0-16,1-2 0 15,-1 8 0-15,0 11-129 0,0 14 258 16,0 17-129-16,0 11 129 16,-2 20-258-1,-2 13 129-15,4 21-129 16,-1 14 258-16,1 14-258 0,1 11-129 15,12 7 129-15,4 11 0 16,7 6 258-16,5 6-258 16,2 1 129-16,5-2-129 15,1-6 258-15,-1-3-129 16,-2-11 129-16,-1-4-129 15,-8-8-129-15,-2-7 258 16,-4-16 0-16,-4-5-258 16,-2-10 129-16,-4-11 129 15,-3-6-129-15,0-13-129 16,-1-14 258-16,-1-14-258 15,-1-15 129-15,0-12 0 16,0-5 0-16,0-13 129 0,0-9-129 16,-3-5 0-16,0-12 129 15,0 0-129-15,5 12 129 16,-5-12-129-1,0 0 0-15,0 0 0 0,0 0-129 16,0 0 0-16,0 0-1161 16,3-9-3741-16,4-5 0 15,-7-10-516-15,0-1-387 16</inkml:trace>
  <inkml:trace contextRef="#ctx0" brushRef="#br1" timeOffset="51976.97">14704 8478 2580 0,'-4'-13'4644'0,"-9"4"-129"16,13 9-387-16,0 0-2838 15,-15 0-387-15,15 14 0 16,-3 1-129-16,2 18-258 15,-7 2 0-15,-4 22-129 16,-5 9 129-16,-2 19 0 16,-8 7-129-16,-3 5-129 15,-6 0 0-15,3 2 129 16,-2-7-129-16,3-9 0 15,2-15 0-15,5-12-129 16,4-12 258-16,7-5-387 16,4-13 0-16,2-4 129 0,2-12-129 15,6-10 0-15,0 17 0 16,0-17 0-16,0 0 0 15,0 0 129-15,0 0-129 16,0 0 0-16,6-4 129 16,-6 4 0-16,12-12-129 15,-12 12 0-15,20-13 0 16,-3 1 0-16,5-3 129 15,5-3-258-15,7-4 258 16,13-1 0-16,16-10-129 16,19-8 129-16,17-6-129 15,20-3 129-15,23-13-129 16,19-1 258-16,20-3-258 0,11-6 0 15,10 6 129-15,1 2-129 16,-2 4 129 0,-11 3 0-16,-14 9-129 15,-12 4 258-15,-19 4-258 0,-20 5 129 16,-24 3 0-16,-13 6 0 15,-19 2-129-15,-12 4 129 16,-15-2 0-16,-10 8 0 16,-10 3 0-16,-6 2-129 15,-3 2 129-15,-13 8-258 16,20-6-387-16,-20 6-4386 15,0 0 0-15,11-20-903 16,-3 6 0-16</inkml:trace>
  <inkml:trace contextRef="#ctx0" brushRef="#br1" timeOffset="56985.25">5193 4938 9030 0,'-17'7'4773'16,"17"-7"-129"-16,0 0-387 15,4-14-3741-15,3-1-129 16,10 3 258-16,-7-8 0 0,4 2-258 15,-3-7 129-15,-1 5-258 16,-4-1 0 0,-1 6 129-16,-5 1-129 15,0 14-258-15,0-15 129 0,0 15-129 16,-7 10 0-16,1 10 0 15,3 5 0-15,-1 9-129 16,1 9 0-16,-1 3 258 16,1 5-258-16,0 0 129 15,1-2 0-15,0-8-129 16,2-3-258-16,0-12-258 15,0 1-1419-15,0-27-2451 16,0 0-129-16,0 0-516 16,0-17-129-16</inkml:trace>
  <inkml:trace contextRef="#ctx0" brushRef="#br1" timeOffset="57399.28">4987 4685 11094 0,'-52'96'4773'0,"27"-37"-258"15,16 16-129-15,2 1-3999 16,10 9 0-16,12-1-258 15,12-3 0-15,4-7 129 16,14-9-258-16,5-15 0 16,11-16 0-16,4-19 0 0,1-15 0 15,0-16 0-15,-4-21 0 16,-6-18 0-16,-11-18 129 15,-15-12-129-15,-16-14 258 16,-17-5-129-16,-21 0 129 16,-17 2-129-16,-15 11 129 15,-13 10-129-15,-3 23 129 16,-8 19-258-16,5 21 0 15,7 18 0-15,11 13-387 16,22 28-2064-16,9-6-2193 16,26 10-258-16,7-7-387 15,29-4-516-15</inkml:trace>
  <inkml:trace contextRef="#ctx0" brushRef="#br1" timeOffset="59155.38">5796 4998 8901 0,'-24'-3'4515'0,"18"22"-258"16,0 12 0-16,-6 2-3999 15,9 6 0-15,-1 1 0 16,3 3 0-16,-4-7 0 16,5 1 129-16,-4-12-258 15,4-7 129-15,0-18 0 16,0 13 129-16,0-21-129 15,0-14 0-15,0-11-129 16,0-8 129-16,2-8 0 16,2-6-258-16,3-2 258 15,0 3-258-15,2 8 129 0,-3 6-258 16,4 12 129-16,2 11 0 15,-12 17 0-15,20-5-129 16,-6 17 0 0,-1 8 0-16,1 8 0 0,-1 4 129 15,-2 6 0-15,1-2 0 16,-2-1 0-16,-4-4 0 15,0-8 129-15,-3-6 0 16,-3-17-129-16,0 0 258 16,11-6-129-16,-8-13 0 15,0-11 0-15,0-7 0 16,0-7 0-16,3-1 0 15,-1-4-129-15,2 7 0 0,1 2-129 16,3 6 129 0,2 9-258-16,0 10 258 15,2 15-129-15,0 16 0 16,-1 15 0-16,-5 17 0 0,-5 13 129 15,-2 12 129-15,-2 7-129 16,-4 1 0-16,-3-3 0 16,-2-8-129-16,2-9 129 15,2-14-129-15,4-14 0 16,1-13-129-16,0-20 0 15,6 0 0-15,6-15 0 16,-2-10-129-16,4-3 129 16,-1-4 129-16,5 2-129 15,-1 1 0-15,1 11 258 16,-2 11-129-16,-1 7 129 15,-1 11 0-15,-2 7 0 16,-1 7 129-16,-3 2 0 0,4 2 0 16,-1-5 0-16,3-8-129 15,4-10 129-15,1-6 0 16,-4-3-129-16,-1-11 0 15,-7-6 0-15,-7-7 129 16,-2-4-258-16,-16-2 258 16,-6 3-129-16,-4 5 0 15,2 1 0-15,1 4 0 16,4 6 0-16,10 5-129 15,11 9 129-15,5 7-129 16,16 8 0-16,10-3 129 16,7 1 0-16,6 3 0 15,5-4 0-15,-1-1 129 0,-4-4-129 16,-6-2 0-16,-7-4 129 15,-8 1 0-15,-9 2-129 16,-14-4 0 0,0 0 129-16,5 13-129 0,-5-13 0 15,-4 16 0-15,4-16 0 16,-6 16-129-16,6-16 258 15,0 0-129-15,0 0 129 16,-4 10-129-16,4-10 258 16,0 0-258-16,-15-2 129 15,3 2-129-15,0 0 0 16,-4 0 0-16,2 6-129 15,0 3 129-15,2 6 0 0,2-2-258 16,5 6 516 0,4-3-516-16,1-1 258 15,8-3-129-15,9-5 129 16,2-3 0-16,2-4 129 0,-1-5-129 15,2-7 0-15,-4-2 387 16,-4-6-387-16,-2 0 0 16,-7-4 129-16,-3-2-129 15,-2-4-129-15,0-7 129 16,0-6 0-16,-5-5-129 15,3 1-129-15,0-4 129 16,0 2 129-16,0 5 0 16,1 5 0-16,0 9-258 15,1 17 258-15,0 13-129 16,0 0 129-16,0 28-129 15,0 11 0-15,2 10 258 0,2 8-258 16,-2 7 387-16,3-1-129 16,2 1 129-16,-2-3-129 15,4-10-129-15,0-10 258 16,2-16-1677-16,6-5-2838 15,2-14-516-15,4-6-129 16,-3-12-516-16</inkml:trace>
  <inkml:trace contextRef="#ctx0" brushRef="#br1" timeOffset="59652.41">6748 5466 7998 0,'0'0'4773'16,"8"-2"-516"-16,10-12-129 15,1-2-4128-15,3-1 387 16,-3-5-258-16,-3 0 129 16,-4-1-516-16,-9 7 258 15,-3 1 0-15,-9 3-129 16,-6 4 129-16,-9 5-129 15,4 3 129-15,-2 10-129 16,3 9 129-16,5 5 0 16,4 0 0-16,7-2 0 15,3 3 129-15,14-6-258 16,8-7 129-16,9-7 0 0,8-7 129 15,3-14-129 1,3-8 0-16,-1-1 129 16,-3-11-258-16,-5-7 258 15,-6-3-258-15,-12-12-129 0,-4 3 129 16,-10-7-258-16,-3-3 258 15,-2-2-129-15,-6 10 258 16,-1 8-129-16,-2 15 258 16,-2 23 0-16,-1 16 129 15,2 30 129-15,-5 24 0 16,7 17 258-16,-6 8-258 15,9 10 258-15,0-9-129 16,9-6-258-16,18-18-4386 16,0-21-258-16,10-25-516 15,6-22-516-15</inkml:trace>
  <inkml:trace contextRef="#ctx0" brushRef="#br1" timeOffset="71352.08">5644 6001 5805 0,'3'-19'5031'0,"-3"6"-258"16,0 13-516-16,0 0-2709 16,0 0-387-16,-4 15-645 15,0 1-129-15,4 5-129 16,0 7-129-16,0 5-129 15,0 2 258-15,0-2-258 16,5 5-645-16,-6-9-3483 16,1-1-516-16,0-8 0 15,-3-3-516-15</inkml:trace>
  <inkml:trace contextRef="#ctx0" brushRef="#br1" timeOffset="71696.1">5519 6024 8127 0,'-16'0'5031'16,"16"0"-258"-16,0 0-258 0,9-5-3870 15,4-8-129-15,13 4 0 16,1-6-258 0,9 4 129-16,1 0-387 15,-2-4-903-15,6 14-3354 0,-21-2-516 16,-7 9 0-16,-13 10-645 15</inkml:trace>
  <inkml:trace contextRef="#ctx0" brushRef="#br1" timeOffset="72201.12">5495 6401 10191 0,'29'8'5289'16,"-11"-14"-258"-16,10-3-129 15,-14-11-4128-15,16 3-129 16,2-10-129-16,3 6 0 15,-4-4-387-15,-1 4 0 0,-1-1-258 16,-5 3 258-16,0 4-387 16,-7 2 129-16,-3 7 129 15,-2 0-258-15,-12 6 387 16,16 10-258-16,-10 4 258 15,-2 2-258-15,-3 6 258 16,1 1-129-16,1 5 129 16,-3-6 0-16,0-3-129 15,0-6 0-15,0-1 0 16,0-12 129-16,0 11-129 15,0-11 129-15,0-12 0 16,0-6-129-16,0-7-129 16,2 0 129-16,5-6-258 0,6-2 129 15,2 5-129-15,2 2 129 16,-2 9-258-16,5 10 387 15,-3 7 0-15,-2 14 0 16,-4 8 129-16,1 5-129 16,-5 2 258-16,0 4-258 15,-1-2 129-15,1-3-129 16,-1-8-387-16,2-9-129 15,10-1-516-15,-8-15-903 16,22 2-1806-16,-10-15-1032 16,10 3-387-16,-6-12-516 15</inkml:trace>
  <inkml:trace contextRef="#ctx0" brushRef="#br1" timeOffset="72727.15">6314 6245 903 0,'13'-13'4257'16,"-13"13"129"0,9 8-387-16,-9-8-1032 0,0 0-903 15,8 15-774-15,-8-15-387 16,0 0-258-16,0 0 129 15,0 0-387-15,0 0 129 16,0 0-129-16,6-6-129 16,-6 6 0-16,0-15-258 15,0 15 129-15,-15-14-129 16,4 13 0-16,-3 1 0 15,-1 3 0-15,0 6 0 0,2 6 0 16,2 3 129 0,2 3 0-16,3 3-129 15,3-2 258-15,3-3-258 16,9 0 0-16,0-6 0 0,7-6 0 15,1-6 129-15,3-1-129 16,0-8 129-16,-1-8-129 16,-4-3 129-16,2-7-129 15,-6-1-258-15,-2-6 258 16,0-3-387-16,-4-3 258 15,-2-2-129-15,2-5 258 16,-2 1-258-16,-3 1 129 16,2 4 129-16,-2 4 0 15,0 11-129-15,0 7 129 16,0 18 0-16,0 0-129 15,-8 24 0-15,8 7 129 16,0 8-129-16,0 7 258 0,3 5 0 16,3-2 0-16,3-1 129 15,0-5-258-15,1-2 258 16,2-13-903-16,10-2-3483 15,-6-9-516-15,5-9-129 16,-6-8-645-16</inkml:trace>
  <inkml:trace contextRef="#ctx0" brushRef="#br1" timeOffset="74552.25">6588 6280 4644 0,'-5'14'4902'0,"2"-3"-129"16,3-11-129-16,7 0-2193 15,1-9-1806-15,10-2-129 16,-3-8-129 0,3 3-129-16,-5-6-129 0,-1 3-129 15,-5-4-129-15,-6 6 129 16,-2 2-129-16,-13 5 129 15,-1 7-129-15,-3 3 129 16,-2 10 129-16,3 8-129 16,1 4 129-16,4 6 0 15,6-1 0-15,6 2 0 16,0-7 129-16,12 2-129 15,6-13 0-15,4-5 0 0,3-6 0 16,2-7 129 0,0-13-258-16,-3-1 129 15,-3-6-129-15,-1-6 0 16,-6-1-129-16,-3 2 129 0,-3-2-258 15,-4 3 258-15,-4 10-129 16,0 3 0-16,0 18 0 16,0 0 0-16,0 0 0 15,-7 25 129-15,1 9 0 16,-4 8 0-16,0 11 258 15,3 9-129-15,0 4 129 16,3 9 129-16,-2 0-129 16,5 2 129-16,-1-6-129 15,2-2 0-15,-1-15-129 16,-1-11 258-16,-2-9-258 15,-1-15 129-15,5-19 0 0,-12-2-129 16,5-23 0-16,4-13 0 16,-1-14 0-16,1-12-258 15,3-9 129-15,0-7-129 16,3-3 0-16,4 7-129 15,4 7 0-15,-3 13-129 16,10 11 0-16,-3 15 0 16,6 14-129-16,-3 10 258 15,6 8-258-15,-3 12 258 16,3 5 258-16,-9 1-129 15,-4 5 129-15,-8-2 129 16,-3 0 0-16,-9 1 0 16,-8-4 387-16,1-5-387 0,-2-5 129 15,3-3-129-15,15-7 129 16,-12 1-258-16,12-1 258 15,16-16-258-15,7 1 0 16,8-5 0-16,1-4-258 16,4 2 258-16,0-3-129 15,-6 3 129-15,-4 0-258 16,-8 1 258-16,-11 5-129 15,-7 16 0-15,-9-13 0 16,-9 13 129-16,-4 5-129 16,-3 10 129-16,4 6 0 15,1 3 0-15,5 5 129 16,7 0 0-16,5-1-129 0,7-1 129 15,10-4 0-15,8-8 0 16,0-5 0 0,5-3-129-16,2-7 129 15,-1 0 129-15,-3-9-129 0,0-2-129 16,-6-5 129-16,1-2-129 15,-6 4 129-15,-1-2-129 16,-6 5-129-16,-7 11 129 16,15-14 0-16,-15 14 0 15,0 0-129-15,13 14 129 16,-12 1 0-16,-1 4 129 15,0-6 0-15,0 2 129 16,0-2 0-16,0-3 0 16,0-10 0-16,0 0 0 15,0 0-129-15,-6-10 258 16,6-5-516-16,4 0 258 15,3-7-258-15,5 0 0 0,-2 6 0 16,2 4 0-16,4 2 0 16,-1 9 0-16,2 1 129 15,-3 11 0-15,4 8 0 16,-3 4 0-16,3-1 0 15,-3 0 129-15,1-3 0 16,-3-6-258-16,1-6 129 16,0-4 129-16,0-6-129 15,2-9 0-15,-1-8 0 16,3-5-129-16,2 0 0 15,-1 1 0-15,1 2-129 16,-1 2 0-16,2 5 0 16,-4 6 0-16,-1 9 258 0,-4 4-258 15,2 8 258-15,-4-1-129 16,-2 5 258-16,-5-4-258 15,2 2 258-15,-5-14-129 16,3 12 129-16,-3-12-258 16,0 0 129-16,-5-12 129 15,-4 1-258-15,-2 0 258 16,-2-2-258-16,-2 1 129 15,-3 2-258-15,-3 9 516 16,4 1-258-16,-1 13 0 16,4 4 129-16,4 1-258 15,2 4 258-15,7 5-258 16,1-1 258-16,12-5-258 0,1-5 258 15,6-4-129-15,0-6 0 16,4-6 129 0,-2 0-129-16,-2-12 129 15,-2-6 0-15,-4-5-129 0,-2-7 0 16,-5-2 0-16,-3-9 0 15,-3-5-129-15,0-6 0 16,0-7 129-16,-2-1-129 16,-1 0 0-16,-3 5 129 15,1 6 0-15,2 8 0 16,-2 14-129-16,3 15 0 15,2 12 129-15,-5 27 0 0,3 9-129 16,2 14 0 0,-4 8 129-16,2 10 129 15,-1 1-129-15,0 0 129 16,0-6-129-16,1-7 0 0,2-13 129 15,9-10 0-15,8-9-387 16,13-7-1290-16,-6-17-2967 16,16-5-516-16,-5-15 0 15,4 1-516-15</inkml:trace>
  <inkml:trace contextRef="#ctx0" brushRef="#br1" timeOffset="75617.32">7811 6347 3096 0,'-9'17'4902'15,"8"-3"0"-15,7-13-387 16,9-8-2064-16,12 4-1290 0,-12-16 129 16,12 8-516-16,-8-8-258 15,-2 0-258-15,-7-3-129 16,-7 4 0-16,-3 2-258 15,-8 3 0-15,-5 7 0 16,-4 5 0-16,0 1 0 16,-3 14 129-16,5 6 0 15,2 2-129-15,6 3 258 16,3 0 0-16,4-1 0 15,2 0 0-15,6-6 0 16,6-1 258-16,0-9 129 16,6 0-129-16,-2-8 0 15,3 0 0-15,-4-5 0 0,0-5-129 16,0-6 0-16,0 1-129 15,-3-4 0-15,-2 1-129 16,-3 3 0 0,0 2-129-16,-9 13 129 0,17-15 0 15,-17 15-129-15,15 0 129 16,-15 0 0-16,4 10 0 15,-4-10 0-15,2 18 129 16,-2-18 0-16,0 15 129 16,0-15 0-16,0 0-129 15,0 0 129-15,0 0-129 16,-8 0 0-16,8 0 0 15,0-15-129-15,3 4 0 0,-3 11 0 16,17-12-129 0,-3 8 0-16,3 4 129 15,3 0-129-15,-1 9 129 16,3 6-129-16,-1 2 129 0,1-3 0 15,-5 2 0-15,0-3 129 16,-4-5-129-16,0-6 0 16,2-2 0-16,0-9-129 15,-2-3 129-15,2-6-129 16,3-1-258-16,0 0 129 15,-1 0-129-15,3 2-129 16,-6 3 0-16,4 6 0 16,-9 3 0-16,4 5 0 15,-13 0 129-15,16 7 129 16,-16-7 0-16,6 18 258 15,-6-18 0-15,0 12 0 16,0-12 0-16,0 0 129 0,0 0 129 16,0 0-129-16,-5-11 129 15,5 11-258-15,-11-19 129 16,4 8-129-16,7 11 387 15,-21-4-258-15,9 6 0 16,1 9 129-16,2 7-129 16,2 3 258-16,6 1-258 15,-4 7 258-15,7-3-258 16,8-6 0-16,7 1 129 15,12-12-129-15,3-7 0 16,5-2 0-16,1-7-129 16,0-12 129-16,-2-3-129 15,-3-7-129-15,-9-4 0 0,-10 3 0 16,-7 4 0-16,-7 4 0 15,0 8 129-15,0 14 0 16,-19 0 0 0,7 11 258-16,3 13-129 0,0 8 129 15,4 2 0-15,4 4 0 16,2-4-258-16,22-6-4644 15,5-18-387-15,16-10-258 16,-2-11-645-16</inkml:trace>
  <inkml:trace contextRef="#ctx0" brushRef="#br1" timeOffset="-155096.04">5916 6872 6708 0,'-7'-11'5031'0,"-8"-3"-645"16,15 14 129-16,-21 0-3096 16,21 9-516-16,-5 5-516 15,5 13-129-15,0 1 0 16,5 6-129-16,0 2 0 15,0 1 0-15,0 5-258 16,-4-10-645-16,10 6-3096 16,-11-15-387-16,2-1-774 15,-2-22-129-15</inkml:trace>
  <inkml:trace contextRef="#ctx0" brushRef="#br1" timeOffset="-154627.01">5860 6910 6966 0,'0'-35'4773'0,"7"14"0"16,6-9-516-16,10 8-2580 15,4-8-1161-15,10 11 0 16,-1-3 0-16,2 11-387 0,-3 8 129 15,-5 7 0-15,-9 15-258 16,-9 7 129-16,-11 10-258 16,-4 2 258-1,-10 3 0-15,-7 0 0 0,-4-7-129 16,1-5 0-16,3-8 258 15,5-6-258-15,4-9 129 16,11-6 0-16,-3-8-258 16,5-6 258-16,10 0-129 15,4 1 0-15,4-1-258 16,4 2 387-16,1 4-129 15,2 8 0-15,0 3 129 16,-1 14-129-16,-7 3 258 0,-2 10-129 16,-9 3 0-1,-8 4-129-15,-6 0 258 16,-13 2-258-16,-6-8 129 15,-6-5-129-15,-7-7-258 0,-3-15-387 16,11-2-3999-16,-7-10 0 16,9-10-387-16,6-13-258 15</inkml:trace>
  <inkml:trace contextRef="#ctx0" brushRef="#br1" timeOffset="-153029.92">6490 7021 6837 0,'0'0'4902'0,"0"0"-387"16,0 0-258-16,-8-7-3354 15,8 7 0-15,-3-12-516 16,3 12 0-16,0-18-258 16,0 18 129-16,-3-20-129 15,3 20 0-15,-11-23-129 16,11 23 258-16,-21-11 0 0,9 9 129 15,-4 1-129-15,0 1-129 16,-1 7 129-16,3 9-258 16,0 5 258-1,2 4-258-15,2 3 129 0,4 2-129 16,6-2 129-16,0-1-129 15,6-1 129-15,7-5 0 16,2-8-129-16,2-4 258 16,1-7-258-16,1-2 129 15,-5-2 0-15,2-7-129 16,-6-6 258-16,-2-1-258 15,-2-2 0-15,-4 0 129 16,3-3-258-16,-2 0 258 16,0 0-387-16,0 6 258 15,0 0-258-15,3 2 258 16,-1 1-129-16,-5 12 129 15,7-17 0-15,-7 17-129 0,0 0 129 16,0 0 129-16,12 0-129 16,-12 0 0-16,7 21 129 15,-5 0-129-15,2 0 129 16,-1 4 0-16,-1-2 0 15,1-2 0-15,0 1 0 16,2-3 0-16,3-5-129 16,-3-3 0-16,-5-11 258 15,18 0-258-15,-18 0 129 16,20-15 0-16,-10-5 0 15,2-4-129-15,-1-2-129 16,-1-1 258-16,1 4-258 16,-3 3 129-16,-1 2-129 0,-7 18 129 15,13-4-129-15,-13 4 129 16,8 22 129-16,-4-1-129 15,3 2 129-15,0-2-129 16,3 1 0-16,4-5 0 16,2-6 0-16,0-7 0 15,-2-4-129-15,3-7 129 16,-3-6 129-16,-6-2-129 15,-3-8-129-15,-3 4 129 16,-2-5 0-16,0 5 0 16,-1 0-129-16,-3 4 0 15,4 15 0-15,0 0 0 0,0 0 129 16,4 25-129-16,3 5 0 15,2 10 258-15,-1 12-129 16,2 6 129-16,-1 8-258 16,-4 2 258-16,-5 0-129 15,-4 2 129-15,-6-8-129 16,-2-10 129-16,-8-13 0 15,1-8 0-15,-4-13-129 16,2-14 129-16,1-5 0 16,6-15-129-16,4-11 129 15,7-5-258-15,3-8 129 16,3 0 0-16,14-10 0 15,6-3-129-15,8-1 258 0,10-1-387 16,6 0 387-16,2 0-129 16,-3 6-129-1,-5-2 129-15,-5 9-129 16,-10 4 129-16,-13 9-129 0,-11 7 129 15,-6 7-129-15,-18 11 129 16,-2 4 0-16,-4 9-129 16,3 9 258-16,3 9-129 15,5 0 129-15,9 2-129 16,8-2 129-16,4 0 0 15,17-5 0-15,6-6-129 16,2-8 129-16,4-4 0 16,0-4 0-16,-3-5 0 15,-2-9 0-15,-3-2 0 16,-4-7-129-16,-3 2 0 15,-5 0 0-15,-2 1 0 16,-1 3-129-16,0 6 129 0,-10 11 0 16,19-1-129-16,-12 8 258 15,4 10-129-15,-4 2 0 16,-1 3 0-16,-4-3 129 15,-2 4 0-15,-2-6-129 16,-4-6 0-16,6-11 0 16,-20 8 129-16,20-8-129 15,-17 0 0-15,17 0 129 16,-7-13-129-16,7 13 0 15,0-11 129-15,0 11-129 16,17-3 0-16,-8 3-129 16,5 0 258-16,1 2-387 15,-1 1-129-15,2 3-516 0,-16-6-3999 16,19-1-258-16,-19 1-129 15,4-18-516-15</inkml:trace>
  <inkml:trace contextRef="#ctx0" brushRef="#br1" timeOffset="-152877.91">7217 6632 9933 0,'-3'-11'4644'15,"-1"24"-3096"-15,1 3-1548 16,3 4-4773-16,0-1-645 15,8-3 258-15</inkml:trace>
  <inkml:trace contextRef="#ctx0" brushRef="#br1" timeOffset="-152611.9">7654 6772 10449 0,'0'0'5418'0,"0"0"-645"16,2 8 258-16,-2 8-4773 0,0 9 0 16,-2 8 129-1,0 3-129-15,-3 6 0 16,3 5-258-16,-3-4-129 15,-2-8-774-15,8 5-3870 0,-7-15 129 16,6-5-774-16,0-20-129 16</inkml:trace>
  <inkml:trace contextRef="#ctx0" brushRef="#br1" timeOffset="-151677.84">7459 6707 8901 0,'-14'-16'5160'16,"1"10"-258"-16,13 6-258 15,13 0-3999-15,18 6 0 16,5-6-129-16,14 0 129 16,4-2-258-16,6-8-129 0,-2 0-129 15,-4 2 0-15,-10-2-129 16,-11 5 129-16,-13 5-258 15,-20 0 129-15,1 26 0 16,-7 2 0-16,-12 4 0 16,-1 8 129-16,2 5-129 15,-1 5 129-15,5-2 129 16,1-3-129-16,9-8 129 15,-1-4-129-15,2-8 129 16,2-5-129-16,0-7 129 16,0-13-129-16,4-8-129 15,0-8 129-15,3-3-258 16,0-5 0-16,4-1-129 0,0 0 0 15,1 1 0-15,0 6 0 16,2 9 129-16,0 6-129 16,0 3 129-1,-2 7 0-15,-2 9 258 16,3 4-129-16,-2 0 258 0,-1 2-387 15,1-3 387-15,-3-4-258 16,-1-2 129-16,-7-13 0 16,14 14-129-16,-14-14 0 15,0 0 129-15,16-14-129 16,-11 0 0-16,2-1 0 15,2 0-129-15,1 0 129 16,2-1-129-16,1 5 0 0,2 3 0 16,-2 8 129-1,-1 0 0-15,1 12-129 16,-4 2 258-16,-1 4-129 15,0-2 258-15,-2 4-129 0,-3-5 129 16,0-1-129-16,-3-14 129 16,0 0-129-16,0 0 0 15,0 0 129-15,6-11-258 16,-2-6 0-16,1-3 0 15,2 1 0-15,3 1-258 16,-1 2 129-16,4 6 0 16,2-1 0-16,-2 10 129 15,-2 2-129-15,-1 11 258 16,0 3-258-16,-4-2 258 15,0 4-129-15,-1-2 129 16,0-2 0-16,-5-13 129 16,7 13-129-16,-7-13 0 0,0 0 0 15,5-12-129-15,-3-3 129 16,4-3-129-16,3 1 129 15,3-4-258-15,3 5 129 16,3 2-129-16,0 4 129 16,0 10 129-16,2 5 0 15,-5 12 0-15,0 4 0 16,-6 1 129-16,3 0-258 15,1-1-258-15,-2-17-4773 16,16-4-258-16,-2-29-516 16,7-18-387-16</inkml:trace>
  <inkml:trace contextRef="#ctx0" brushRef="#br1" timeOffset="-109893.45">6219 7744 8514 0,'-18'-14'4644'0,"2"16"0"16,16-2-258-16,-8 33-3741 16,2-13 0-16,6 11-258 15,0 3 0-15,1 5 0 16,-1 1-129-16,2-6-258 15,-1 5-516-15,-4-20-1290 0,3 5-2709 16,-6-12-129-16,6-12-387 16,0 0-258-16</inkml:trace>
  <inkml:trace contextRef="#ctx0" brushRef="#br1" timeOffset="-109460.43">6196 7790 8127 0,'-22'-36'4902'16,"20"15"-129"-16,2-4-258 16,6 2-3483-16,6-6-645 0,9 11 129 15,0-2 0-15,3 5-387 16,2 6 0-16,1 7 0 15,-5 4-129-15,-3 10 0 16,-6 10 0-16,-6 4 0 16,-7 6 129-16,-8 4-258 15,-9-3 129-15,-6 0 0 16,-3-8 129-16,-2-6-129 15,2-5 0-15,4-8-129 16,4-6 258-16,18 0-258 16,-11-6 258-16,11 6-129 15,15-8 0-15,4 8 0 0,6 3 258 16,5 11-258-1,3 1 258-15,2 8-129 0,-2 0 129 16,5 8 0 0,-7-4-129-16,-2 2 129 15,-3-4-516-15,-8-14-516 0,6 3-3999 16,-11-14 258-16,3-2-774 15,-7-16-129-15</inkml:trace>
  <inkml:trace contextRef="#ctx0" brushRef="#br1" timeOffset="-108180.36">6743 7881 7224 0,'0'13'4902'16,"0"-13"-129"-16,0 0-387 0,0 0-3483 15,0 0-129-15,10-5-129 16,-10 5-258-16,0-14-129 16,-2 3-258-16,-3 0 129 15,-1-2-258-15,-7 3 129 16,0 1-129-16,-4 2 129 15,0 7 0-15,-3 0 0 16,0 7 258-16,2 13-258 16,2 3 258-16,4 4-258 15,3 2 129-15,9 0-129 16,0-6 0-16,10-6 129 15,8-9-129-15,4-8-129 16,4-3 129-16,-1-11-129 0,-2-3-129 16,-6-7 0-16,-3 0 129 15,-8 0-129-15,-3 7-129 16,-3-1-129-16,0 18 258 15,-14-13-258-15,14 13 0 16,0 0 129-16,-9 15 0 16,9 2 129-16,0 4 129 15,7 1 258-15,2-1 0 16,4-2 258-16,-3-3 129 15,6 0 258-15,-16-16 0 16,23 14 0-16,-23-14 129 16,18-2-258-16,-13-11-129 15,-5 13-129-15,17-26 0 0,-9 9-258 16,2 1-129-16,-2 1-129 15,4 5 129-15,-1 2-129 16,1 7 0 0,-1 1 0-16,1 3 0 0,-12-3 129 15,17 23 0-15,-11-7 0 16,-2-7 0-16,0 2 258 15,-4-11-129-15,2 14 129 16,-2-14-129-16,0 0 129 16,0 0-129-16,0-8 0 15,0 8-129-15,5-20 0 16,-5 20-129-16,19-20 129 15,-2 14-129-15,-1 1 129 16,3 5-129-16,2 8 0 16,1 6 129-16,-2 0 0 15,-2 3 0-15,-3-3 0 16,1 0 0-16,-4-5 0 0,0-8 0 15,-2-2 0-15,0-13 0 16,2-4 0-16,2-1-129 16,0-4 0-16,3-1-258 15,1 1 129-15,1 7 0 16,-5 4-258-16,2 11 0 15,-3 1 0-15,-2 2 129 16,-11-2 0-16,11 20 129 16,-11-20 129-16,5 21 0 15,-5-21 129-15,0 0 129 16,0 11 0-16,0-11 0 15,-9-1 0-15,9 1 0 16,-19-3 0-16,4-3-129 0,-1 6 0 16,0 0 0-16,2 8 0 15,-1 6 0-15,8 5 0 16,2-1-129-16,4 4 129 15,1 3 0-15,6-6 0 16,6 2-129-16,6-8 129 16,1-8 0-16,1-5 0 15,0-7 0-15,-4-8-258 16,-1-3 0-16,-6-7-387 15,-2 3-129-15,-7-14-258 16,0 6-645-16,-10-14-258 16,8 7-258-16,-13-18 516 0,11 12 129 15,-8-8 1032-15,8 9-129 16,-2 8 1032-16,-1 6 645 15,7 28 387-15,0 0 129 16,3 22 258-16,-3 11-387 16,11 20-258-16,-5-2-129 15,9 18-258-15,-7-7-129 16,5 2 0-16,1-4-387 15,-1-12-516-15,8-3-2580 16,-4-19-1419-16,0-15-645 16,1-11-129-16</inkml:trace>
  <inkml:trace contextRef="#ctx0" brushRef="#br1" timeOffset="-107866.34">7602 7560 8385 0,'5'56'5160'15,"-5"-23"-129"-15,2 11-387 16,0-5-3741-16,7 12 0 16,-7-6-129-16,10 4-129 15,-7-10-129-15,3 2 0 16,-1-9-129-16,2-6 0 15,-7-12 129-15,-2-14-129 16,11 0 0-16,0-14-129 16,-1-18 0-16,3-11-129 15,1-9-129-15,0-15 0 16,8 3-516-16,-6-4 129 15,4 17-516-15,-8-4-258 0,12 32-2838 16,-14 2-1290-16,6 22-129 16,-9 13-258-16</inkml:trace>
  <inkml:trace contextRef="#ctx0" brushRef="#br1" timeOffset="-106923.28">7945 7888 1419 0,'0'-18'4386'0,"0"18"516"16,-12-18-387-16,-2 4-2838 0,14 14 129 15,-22-3-129-15,16 12-387 16,-13 0-129-16,9 9-516 15,-3 1-129-15,5 6-258 16,-1-1 258-16,9 2-258 16,0-10 0-16,6-1 0 15,9-12-129-15,4-3 0 16,0-2 0-16,2-6-129 15,-4-12 129-15,-2-2-129 16,-5 3 0-16,-4-4-129 16,-3 6-129-16,-3-2 258 15,-2 6-258-15,-3 2 0 16,5 11 129-16,0 0-129 0,-9 8-129 15,7 5 258-15,2 3 0 16,3 2 0 0,5 1 0-16,2-2 129 15,4-3 129-15,-1-6-129 0,3-8 258 16,1-3-129-16,-2-6 129 15,-2-4 0-15,-2-4-129 16,-5 0 0-16,-4-4-129 16,-2 4 129-16,0 3-258 15,0 14 0-15,-8-14 0 16,8 14 0-16,0 0 0 15,0 0-258-15,-5 13 258 0,5-13 0 16,14 19 129 0,0-12-129-16,4-4 129 15,1-1 0-15,1-2 129 16,-2 0-129-16,-4-5 258 15,-2 4-129-15,-12 1 129 0,0 0-258 16,1 10 0-16,-1 4 129 16,-3 1 0-16,-3 5-129 15,3-1 0-15,3 2 129 16,2-2 0-16,8-6 129 15,-10-13 0-15,23 9 0 16,-7-13 129-16,0-8 0 16,0-5-129-16,3-6 129 15,-3-7-258-15,3-1 129 16,-1 1-258-16,2 2 258 15,-1 7-387-15,-4 6 258 16,3 5-258-16,-4 5 129 0,0 5 0 16,-2 11-129-16,-1 6 129 15,-3 1-258 1,-7 3 387-16,2-5-258 15,-3 1 387-15,-7-3-258 0,-3-2 129 16,-3-3 129-16,-3-5-129 16,4-4 0-16,0 0 129 15,12 0 0-15,0 0-129 16,-8 12 0-16,8-12 129 15,15 4-258-15,0 2 0 16,3-3-516-16,5 0-4515 16,-2-10-258-16,3-11-258 15,-3-20-645-15</inkml:trace>
  <inkml:trace contextRef="#ctx0" brushRef="#br1" timeOffset="-99400.85">9533 4078 12126 0,'-25'-16'5160'0,"25"16"-516"16,-11-25 0-16,19 12-4128 0,2-4-129 15,13 5-258-15,6 1 0 16,1 3-129-16,1 7 0 15,-5 1-129-15,-6 15 129 16,-16 7 0-16,-6 9 0 16,-20 7 0-16,-11 2 129 15,-4 2-129-15,-3-4 129 16,3-7 0-16,6-9 0 15,13-2 0-15,18-20 0 16,-4 12 0-16,15-12 129 16,14-8-129-16,6-3 0 15,5 4 0-15,-2 1-129 0,-1-6 0 16,-5 5-129-16,-4 1-129 15,-3 6-774-15,-21 0-3612 16,14-12-258-16,-14 1-129 16,0 11-516-1</inkml:trace>
  <inkml:trace contextRef="#ctx0" brushRef="#br1" timeOffset="-99060.84">9550 3884 11094 0,'-118'31'5031'0,"67"3"-129"0,-2 8-129 16,15 21-4128-16,10 1-387 16,18 7 258-1,15 0-387-15,20-1 0 16,16-8-258-16,14-6 0 0,13-19 0 15,7-22 0-15,7-15 129 16,-6-25-129-16,-3-15 258 16,-9-13 0-16,-19-8 129 15,-18-6-129-15,-21-6 129 16,-13 2-129-16,-25 1 129 15,-14 9 0-15,-15 5-129 16,-5 14-129-16,1 14-129 16,7 9-774-16,22 22-3612 15,4 13-258-15,30 16-387 16,13 0-516-16</inkml:trace>
  <inkml:trace contextRef="#ctx0" brushRef="#br1" timeOffset="-98725.82">10172 3939 11997 0,'-25'-34'4902'0,"10"17"-387"15,15 17 0-15,-11 1-4257 16,10 15 0-16,1 14-129 16,0 11-258-16,0 8-129 15,0 0-645-15,8 18-3612 16,-10-10 0-16,-1-2-516 15,-5-13-258-15</inkml:trace>
  <inkml:trace contextRef="#ctx0" brushRef="#br1" timeOffset="-98432.8">10040 3873 12255 0,'-12'-48'4902'0,"12"30"-387"16,22 18-387-16,3 0-3612 0,14 13-387 15,4 5 129-15,6 12-129 16,-2 6 129-16,-7 13-258 16,-12 3 129-16,-12 13-129 15,-16 4 0-15,-13-4 129 16,-20-5 0-16,-11-7 0 15,-7-6-129-15,-4-13 0 16,2-9-129-16,6-19-258 16,17-1-1161-16,0-16-3096 15,30 11-129-15,-1-35-387 16,16 18-516-16</inkml:trace>
  <inkml:trace contextRef="#ctx0" brushRef="#br1" timeOffset="-97782.76">10351 4246 10836 0,'-13'0'4902'15,"13"0"-129"-15,0 0-129 16,19-12-4128-16,-3-5-129 15,7 5 0-15,0-8-129 16,1 2 0-16,-5-1-129 16,-1-1 0-16,-10 5-258 0,-3 1 129 15,-5 14 0-15,-17-15 0 16,-1 12 0-16,0 3-129 15,-4 7 0-15,2 10 0 16,2 2 129 0,4 6-129-16,7 4 0 0,5-1 129 15,2 4 0-15,11-3 0 16,7-10 0-16,5-10 129 15,5-6 0-15,3-3 0 16,-2-17 0-16,2-4 0 16,-4-7 0-16,-5-4 0 15,0 0-129-15,-5 4-258 16,-2 11 129-16,-4 0-258 0,0 7 129 15,-11 10-129-15,18 0-129 16,-18 0 129-16,18 19 0 16,-18-19 0-1,16 19 258-15,-16-19 129 0,12 17 0 16,-12-17 258-16,0 0 0 15,0 0 0-15,0 0 129 16,-5-11-129-16,-8 2 0 16,1 2-129-16,-4 0 0 15,2 5 0-15,-4 2-129 16,3 3 129-16,1 13 0 15,3 12 0-15,6-1-129 16,3 4 129-16,2 0 0 16,7-1 0-16,9-4 0 15,8-7 0-15,8-11-129 0,0-19-3483 16,13-6-1032-1,-7-16-516-15,7-9-516 0,-7-10-129 16</inkml:trace>
  <inkml:trace contextRef="#ctx0" brushRef="#br1" timeOffset="-97289.73">10488 4653 11739 0,'-23'10'5289'0,"14"6"-645"15,9 14 129-15,0 3-4644 0,0 10-129 16,0 3 0-16,0-4-387 15,7 11-2451-15,-8-16-1806 16,0-2-516-16,-11-14-129 16,3-5-516-16</inkml:trace>
  <inkml:trace contextRef="#ctx0" brushRef="#br1" timeOffset="-96816.71">10294 4688 7611 0,'-9'-7'5289'15,"9"7"-516"-15,12 19 0 0,3-26-2064 16,8 5-2322-16,4-8 0 16,6 9 129-16,-1-6-129 15,-1-3-129-15,-1-2-258 16,-4 2 258-16,-5 7-387 15,-6 5 129-15,-5 12 0 16,-5 5-129-16,-4 11 129 16,1 2-129-16,-1 7 129 15,-1 6-129-15,0 1 129 16,0-10 0-16,0-3 0 15,1-12 129-15,-1-3 0 16,0-6 0-16,0-12-129 0,0 0 258 16,0-20-129-16,-1-1-129 15,1-7 129-15,0 4-129 16,2-4-129-1,7-2 0-15,1 11 0 0,3 3 0 16,3 13 0-16,0 5 0 16,-1 11 129-16,-2 14 0 15,-3 4 0-15,1 3 0 16,-5 2-129-16,-3 4 129 15,1-2-645-15,-4-17-2322 16,8 2-1806-16,-8-23-387 16,18 9-387-16,-9-15-258 15</inkml:trace>
  <inkml:trace contextRef="#ctx0" brushRef="#br1" timeOffset="-95541.63">10794 4998 9288 0,'-6'15'5160'16,"6"-15"-129"-16,0 0-387 15,9-4-3999-15,13-10-129 16,10 0 0-16,-2-10-129 16,1 2-129-16,-1-2-129 15,-4 3 0-15,-11-6-129 16,-4 8 129-16,-11 3-129 15,-11 2 0-15,-2 6 0 0,-8 7-129 16,1 3 129-16,0 11-129 16,4 11 129-16,3 2 0 15,5 4-129-15,6 5 258 16,5-3-129-16,10-1 0 15,7-13 129-15,8-5 0 16,1-11 0-16,3-3 0 16,-1-16-129-16,-2-7 129 15,-2-2-258-15,-8-8 129 16,-5 9-129-16,-8 1-129 15,-2 4 0-15,-4 5 0 16,0 15 0-16,-10 0 0 16,3 8 129-16,0 12 0 0,2 3-129 15,4 5 258-15,1-1 0 16,2 1 0-1,11-8 0-15,6-5 0 16,3-10 0-16,6-5 0 0,-2-12 0 16,1-6 0-16,-7-7 129 15,-2-5-129-15,-9 1 0 16,-9-1 0-16,-6 6 129 15,-10 3-129-15,-4 5 0 16,-4 7 0-16,3 4 0 16,1 3-129-16,7 2 0 15,13 0 0-15,-3 11-129 16,11-9-129-16,14 0 258 15,3-2-129-15,8-7 258 16,1-1 0-16,-4-6 129 16,-3 1 129-16,-9-4 129 15,-5 4-129-15,-11 2 0 0,-2 11-129 16,-8-9 0-16,-5 9-129 15,2 2 0-15,0 4-129 16,3 7 129-16,8-13-129 16,0 19 0-16,0-19 258 15,23 17-129-15,-1-10 129 16,1-4-129-16,-1-1 129 15,0-2 0-15,-4 8 0 16,-4-1 0-16,-8 4-129 16,-4 7 0-16,-2 4 0 15,-6 3 0-15,1 1 129 16,1 3-129-16,2-2 0 0,2-10 0 15,11-3 0-15,4-10 129 16,8-4-129-16,1-8 129 16,4-12-129-16,-1-1 129 15,-2-4-129-15,-3 1 129 16,-4 4-129-16,-5 6 0 15,-3 3-129-15,-10 11 129 16,0 0 0-16,0 18 0 16,0 0 0-16,0 6-129 15,0-1 258-15,0-6-129 16,8-6 0-16,6-8 129 15,2-7-129-15,6-11 129 16,1-11-258-16,-3-3 258 0,-2-1 0 16,-4-4 0-16,-4 10 0 15,-5 7-129-15,-5 17 0 16,0 0 0-1,-5 17 258-15,-3 17-258 0,-2 17 129 16,5 17-129-16,2 16 258 16,3 8 0-16,0 7 0 15,0 2 0-15,2-1 0 16,-2-4 129-16,-10-12 0 15,-10-15 0-15,-9-14-129 16,-10-23 129-16,-6-13-129 16,-4-19 0-16,3-19-129 15,10-29-129-15,12-17 0 0,24-15-516 16,17-26-1419-1,39 11-3354-15,10-7-387 16,29 5-387-16,17 3-645 16</inkml:trace>
  <inkml:trace contextRef="#ctx0" brushRef="#br1" timeOffset="-71566.26">9979 5615 3612 0,'0'0'4644'0,"0"0"-387"15,0 0 258-15,10 8-3612 0,-10-8 0 16,0 0-129-16,7-14 0 16,-7 14-129-16,2-11-129 15,-2 11 129-15,0-22-129 16,0 22-129-16,-17-19 0 15,4 12 0-15,-6 1-129 16,3 4 258-16,-2 1-258 16,0 5-129-16,1 14 0 15,3 10-129-15,2 12-129 16,1 10 129-16,5 4 0 15,3 6-129-15,3 1 0 16,0-1 129-16,9-12 0 16,4-6 0-16,6-13 0 0,3-11-129 15,2-14 129-15,2-4-258 16,0-12 258-16,-4-11-129 16,-1-2 129-16,-3-9 0 15,-3 2 0-15,-2 2-129 16,-3 9 129-16,-2 8-129 15,-8 13 129-15,17 0-129 16,-10 15 129-16,0 17-129 16,3-2 129-16,3 4 0 15,0-1-129-15,5-8 129 16,0-5-129-16,-1-6 258 15,0-10-129-15,-3-4 129 16,-14 0-129-16,14-21 129 0,-14 0 129 16,-6 3-258-16,-10-8 129 15,-6 2 0-15,0-2 129 16,1 5-258-16,2 4-258 15,3 5 129-15,16 12 0 16,-14-14 0-16,14 14 0 16,11 6-129-16,10 3 129 15,3-4 0-15,7-2 129 16,4-1 0-16,0-1 129 15,-1 0 0-15,-4-1 0 16,-5 0-129-16,-6 0 258 16,-7 4-129-16,-6 7 0 15,-3 4 0-15,-3 3 258 0,0-2-258 16,-3 0 129-16,0 0 0 15,-1-3-129 1,2-2 0-16,2-11 129 16,0 0 0-16,0 0-129 0,-2-7 0 15,2-10-129-15,5-2 0 16,5-3 0-16,2-3-258 15,2 5 0-15,3 1 0 16,0 11 0-16,1 3-129 16,1 5 129-16,-6 11-129 15,1 6 258-15,-4 7 0 16,2 1-129-16,-3-2 258 15,0-3 0-15,0-3 129 16,-3-4 0-16,-6-13-129 16,15 6 129-16,-15-6 0 15,17-19 129-15,-9-2-129 16,-1-5-129-16,-4-5 0 0,3-8-129 15,-4-7-129-15,2-7 129 16,-4-3 0-16,2-2 0 16,-2 3 0-16,2 2 0 15,-2 5 129-15,0 12 0 16,0 9 0-16,0 27-129 15,0 0 129-15,-4 23-129 16,4 15 129-16,0 12 0 16,0 6 0-16,5 9 258 15,3 3-129-15,1-4 129 16,7-6-129-16,0-12 258 15,6-9-387-15,2-6-516 0,-4-28-2451 16,9-2-1677-16,-8-11-516 16,-2-15-258-16,-10-7 0 15</inkml:trace>
  <inkml:trace contextRef="#ctx0" brushRef="#br1" timeOffset="-71412.25">10609 5551 10191 0,'-32'22'5289'16,"24"-6"-129"-16,8 4-129 15,2 1-4773-15,17-10-258 16,11 5-903-16,2-12-3870 16,13 1 0-16,1-5-645 0,2-2-516 15</inkml:trace>
  <inkml:trace contextRef="#ctx0" brushRef="#br1" timeOffset="-71265.25">10878 5964 10320 0,'-11'10'387'16,"11"-10"-258"-16,0 0-258 16,0-13-5934-16</inkml:trace>
  <inkml:trace contextRef="#ctx0" brushRef="#br1" timeOffset="-69955.19">11168 5875 774 0,'0'-30'4515'0,"0"30"387"16,0 0-258-16,0 0-1935 15,-6 12-1032-15,8 20-645 16,-2-7-258-16,2 11-129 16,-2-4 0-16,1 5 0 15,-1-10-129-15,0-3 0 16,-7-10 129-16,7-14-258 0,-13 11 0 15,13-11 0 1,-17-15 0-16,11-6-258 16,0-14 129-16,3-3-129 15,3-14 0-15,4-1-129 0,9-6 129 16,8 3-258-16,3 10 258 15,-1 7-258-15,5 13 0 16,-1 11 129-16,-1 15 0 16,-7 9-258-16,-7 15 258 15,-8 9-129-15,-4 5-129 16,-10 0 129-16,-9-1 0 15,-7-6 129-15,0-2-129 16,-2-11 129-16,5-8-129 16,3-8 129-16,9-2 0 15,11 0 0-15,0-14 0 16,9 10 0-16,8 4 0 0,4 0 0 15,3 12 0-15,0 4 0 16,2 1 129-16,0 7-129 16,-1-2 0-16,-4-1-129 15,-1-2-129-15,-7-2-258 16,3 0-516-16,-16-17 258 15,17 13-129-15,-17-13-129 16,3-9 258-16,-3-10 129 16,-2-3 258-16,-1-7 387 15,-3-7 387-15,5 2 0 16,-6-7 387-16,7 9-129 15,-2 1 129-15,2 14 0 16,0 2-129-16,0 15-129 0,9 5 0 16,1 13-258-16,-1 11-129 15,4 6 129-15,0 4-129 16,6 1 0-16,-2 1 0 15,0-1 129-15,-3-8-129 16,3-6 258-16,-4-10-129 16,0-4 129-16,-13-12 0 15,19 0-129-15,-13-20 129 16,2-7-129-16,-1-14 0 15,2-13-129-15,-3-6 0 16,3-4-129-16,-1 2 0 16,-1 4-129-16,-4 8 129 15,0 10-387-15,3 20 0 0,-6 20-516 16,14 2-645-16,-10 15-3612 15,10 19-129 1,-3-2-516-16,11 9-129 16</inkml:trace>
  <inkml:trace contextRef="#ctx0" brushRef="#br1" timeOffset="-69678.16">11896 5890 7611 0,'-7'-15'5289'0,"7"15"-129"15,-28-1-387-15,18 1-3999 16,-6 5-258-16,9 6 129 15,-1 8-258-15,6 4-129 16,2 0-129-16,9 0 0 16,5-1 0-16,4 0 0 15,-1-4 129-15,3-4-129 16,-6-5 258-16,-1-1-129 0,-13-8 0 15,-6 18 0-15,-18-10 0 16,-8 1 0-16,-6-2-129 16,0-4-387-16,16-3-4644 15,0-9-387-15,22-8-258 16,18-9-774-16</inkml:trace>
  <inkml:trace contextRef="#ctx0" brushRef="#br1" timeOffset="-628.21">13320 4430 8127 0,'-11'-6'4773'15,"-3"-9"-387"-15,14 15 0 0,1-27-3483 16,16 19-258-16,-1-1-258 15,7 4-129-15,2 4 0 16,2 1-129-16,-1 8 0 16,-5 9-129-16,-6 6 258 15,-9 4-258-15,-6 3 0 16,-2-2 0-16,-13 0 0 15,-3 0 129-15,-6-8 0 16,4-3-129-16,-2-6 258 16,6-2-129-16,2-5 129 15,14-4-129-15,0 0 129 16,0 0-129-16,0 0 129 15,9-8-129-15,6 6-129 0,3 1 129 16,0 1-129-16,3 0 0 16,-4 6 129-16,1 6-129 15,-6 4 0 1,-6 5-129-16,-6-1 258 0,-3-1-258 15,-12 2 129-15,-6-4-129 16,-6 1 0-16,-5-10 0 16,2-1 0-16,-2-7-516 15,17-3-3741-15,-7-15-387 16,18-3-129-16,3-7-516 15</inkml:trace>
  <inkml:trace contextRef="#ctx0" brushRef="#br1" timeOffset="-78.17">13206 4256 9288 0,'-81'30'5031'0,"41"-7"-129"15,10 17-387-15,-1 4-3612 0,16 19-516 16,4 2-129-16,11 7-129 15,12 5-129-15,14 1 0 16,12-9-129-16,14-8-129 16,16-18 129-16,8-18 0 15,7-16 129-15,4-14 129 16,-2-20 0-16,-10-12 0 15,-15-13 258-15,-14-12 129 16,-24-10-129-16,-15-8 0 16,-19-10 0-16,-18-3 0 15,-14-2 0-15,-11 8-129 16,-5 13-258-16,3 13-258 15,11 38-2580-15,2 12-2064 0,22 26-129 16,13 11-774-16</inkml:trace>
  <inkml:trace contextRef="#ctx0" brushRef="#br1" timeOffset="12936.57">14051 4207 10449 0,'-19'-41'4773'16,"19"41"-258"-16,-19-6-1161 15,19 25-2709-15,-5 9-258 16,5 18-129-16,4 8 0 15,2 12-129-15,-3 9-129 16,2 1-387-16,-4-5 258 16,-1-5 0-16,0-10 0 15,-2-8-129-15,-5-12 129 16,-1-12 0-16,8-24 258 0,-16 0 0 15,8-25 129-15,5-10 387 16,-2-16-258-16,0-12 0 16,4-7 129-16,1-5-129 15,0 9 0-15,7 7 0 16,-1 8-129-16,6 14-129 15,1 23 0-15,7 14 0 16,1 19-129-16,6 18 129 16,1 12-129-16,3 8-129 15,2 8 0-15,3 0 0 16,-2-5 0-16,-3-3 0 15,-1-13 129-15,-6-9-258 16,-5-12 387-16,-1-14 0 0,-18-9 0 16,15-11 0-16,-15-18 258 15,-6-15 0 1,-5-12-129-16,-2-18 129 15,-2-11-387-15,-2 0 129 0,4 1-258 16,-4 3 0-16,7 20-645 16,-4 6-1161-16,14 39-2967 15,0 16 0-15,4 32-387 16,7 11-516-16</inkml:trace>
  <inkml:trace contextRef="#ctx0" brushRef="#br1" timeOffset="14688.67">14532 4468 10449 0,'0'0'4902'0,"-15"24"-129"16,-2 1-258-16,4 14-4128 15,-4 0 0-15,7 6-258 16,1-7 0-16,9-1-129 15,0-10-129-15,16-13-129 16,9-9 258-16,5-9 0 16,0-14 0-16,-3-8 387 15,-6-7-258-15,-7-1 129 0,-10-8 0 16,-4 1 0-16,-11 1-129 15,-9 6 129-15,-2 4-129 16,-2 9-129-16,5 6-129 16,4 6 0-16,15 9 129 15,-14 3-258-15,18 11 129 16,12-3-129-16,12 0 129 15,11-5 0-15,8-2 0 16,-3-4 0-16,0-7 0 16,-5-6 129-16,-11 0 0 15,-13-1 0-15,-15 14-129 16,0-13 129-16,-18 8 0 15,-3 3-129-15,0 2 129 0,2 8-129 16,3 2 0-16,4 4 0 16,10 6 0-16,2-3 0 15,14 7 129 1,4 0 0-16,0 1-258 0,3-2 258 15,0 1 0-15,-4 2 0 16,-2-6-129-16,-6 3 0 16,-6-7 129-16,-1-1-258 15,-2-15 387-15,0 18-387 16,0-18 258-16,0 0 129 15,0-8 0-15,4-6 258 16,4-2-129-16,3-1 129 16,0-2-129-16,4 0 129 0,2 0-258 15,1 6 0 1,-1 1 0-16,1 5-129 15,-1 4 0-15,-2 3 0 16,-5 5-129-16,1 7 129 0,-5 6-129 16,-3 0 129-16,-3 4 0 15,4 2-129-15,-4-6 387 16,0 0-258-16,0-18 258 15,-2 15 129-15,2-15 129 16,-2-11 0-16,2-8-129 16,0-4 0-16,5-5 0 15,3 1-129-15,6 3-258 16,4-4 129-16,2 10-387 15,4 4 129-15,0 9 129 16,-3 5-129-16,-1 12 0 16,-1 7 129-16,-7 5 0 15,-4 5-129-15,-5 1 0 0,-3-3 129 16,0-4 0-16,0-6 0 15,0-17 258-15,-6 11-258 16,6-11 129-16,-5-15 258 16,5-7-129-16,2-4 0 15,4-1-129-15,4 1 0 16,1 5-129-16,3-3 0 15,1 12-129-15,0 2 129 16,0 10-129-16,-2 10 0 16,1 8 0-16,1 4-129 15,-2 3 129-15,1 5 0 16,-5-3 0-16,4-3-129 15,-4-7 129-15,-9-17 129 0,18 8 0 16,-12-15 129-16,2-11 0 16,0-7 0-16,6-7 0 15,0-3-129 1,4 3 0-16,1 3-129 0,2 9 0 15,-2 5-129-15,-2 9 129 16,1 6-129-16,-2 2 129 16,-3 12 0-16,-1 3 0 15,-3-2 129-15,-1-3 0 16,-2 1 0-16,-6-13 129 15,0 0-129-15,0 0 129 16,0 0 0-16,0 0-129 0,-4-5 129 16,-7-3-129-16,-2 2 0 15,0 1 0 1,-3 5-129-16,1 0 129 15,-3 11 0-15,3 4 0 16,-2 5 0-16,7 5-129 0,3-1 0 16,4 1 0-16,3-7-129 15,12-5 258-15,7-7-129 16,2-6 129-16,5-5 0 15,-3-9 129-15,-3-4 129 16,-5 0-258-16,-4 1 258 16,-7 4-387-16,-4 13 258 15,-2-12-129-15,2 12 0 16,-11 3-129-16,4 14 0 15,4 3-129-15,3-3 0 16,4 1 129-16,6-4-258 16,10-4 258-16,6-10-129 0,7-7 129 15,4-13 129-15,0-11 129 16,-2-8 129-16,-1-4-129 15,-8-9 0-15,-6-8 129 16,-11 0-129-16,-8-5 0 16,-1-1-129-16,-7-1 129 15,-3 3-129-15,-3 12 129 16,4 11 0-16,-6 19-129 15,3 19 129-15,-2 22-129 16,1 29 0-16,1 18 129 16,1 18 0-16,5 2 0 15,6 7 0-15,4-4 0 16,17-10-129-16,8-19-129 0,0-23-4515 15,16-18 0-15,1-22-645 16,3-22-258-16</inkml:trace>
  <inkml:trace contextRef="#ctx0" brushRef="#br1" timeOffset="16160.76">14502 5320 8385 0,'13'8'5031'16,"-13"-8"0"-16,0 0-516 0,17-11-3870 15,-15 0-258-15,-2 11 0 16,6-20 129-16,-6 20-129 15,-1-15-258-15,1 15 0 16,-25-1-129-16,4 5 129 16,0 14-129-16,-5 3-129 15,-1 4 0-15,3 4 129 16,2 4 0-16,11-1-129 15,9 1 129-15,2-4-129 16,12-13 129-16,8-5 0 16,9-2 129-16,1-9-258 15,0-4 129-15,-3-8 129 16,-3-7-129-16,-5-3 129 0,-5-3-129 15,-8 0 129-15,-6-6-258 16,0 2 129-16,-3-6 0 16,-7-2 0-1,3 1-129-15,-3-4 0 0,4 4 0 16,-2-3 129-16,3 2 0 15,4 0 0-15,0 10-129 16,1 5 129-16,0 8 0 16,0 14 0-16,0 0 129 15,13 13-129-15,-7 24-129 16,-4 15 258-16,-2 8-129 15,0 6-129-15,3 4 129 0,-2-1-129 16,5-8 129-16,4-7 0 16,4-14 0-16,4-15-387 15,3-14 645 1,4-11-258-16,-3-4 0 0,-3-8 129 15,-4-7-129-15,-3 0 129 16,-4 2 0-16,-3 2-258 16,-5 15 0-16,5-11 129 15,-5 11-129-15,5 11-129 16,3 9 258-16,2 0-129 15,3 1 129-15,3 0 0 16,2-2 129-16,3-6-129 16,-1-10 258-16,4-3 0 0,-4-8-129 15,0-9 129 1,-3-6 0-16,1-7 0 15,-6-2 0-15,6 6 0 16,-4 1-258-16,1 7 258 0,-2 4-258 16,3 6 0-16,0 9-129 15,0 17 0-15,-3 2 0 16,-3 5-129-16,-3 2 258 15,-4 4-387-15,-3-4 387 16,-6-3-258-16,-6-6 258 16,-7-9-129-16,-1-2 129 15,1-6 0-15,2-1-129 16,2-7 129-16,15 7 0 15,-9-13 0-15,9 13-129 16,16-10 0-16,9 10-258 16,3-3 258-16,4 3-129 15,1 0 0-15,0 0 129 0,-4 0-129 16,-2-2 129-16,-5-6 0 15,-7-3 258-15,-3-5-129 16,-4-6 0-16,-3-1 129 16,-2-7-258-16,0-7 387 15,-2-4-258-15,-1-9 0 16,2-5 0-16,-2-5 0 15,0-2 129-15,0 2 0 16,0 2 0-16,0 12-129 16,-3 10 129-16,-2 17 0 15,5 19 0-15,-17 24 258 16,7 20-387-16,-1 14 0 15,2 14 129-15,2 6 0 0,4 5 0 16,0-2-129-16,3-12 129 16,13-12-258-16,1-11 258 15,8-12-258 1,5-10-516-16,-8-20-3870 0,11-4-258 15,-8-14-387-15,1-7-387 16</inkml:trace>
  <inkml:trace contextRef="#ctx0" brushRef="#br1" timeOffset="16318.76">15219 5296 9030 0,'-5'36'5289'0,"13"-24"-516"0,19 0 0 15,1-8-4257 1,11-7-1032-16,5-4-3612 15,-1-8-387-15,-6-6-516 16,-11-12-516-16</inkml:trace>
  <inkml:trace contextRef="#ctx0" brushRef="#br1" timeOffset="16491.77">14820 5121 9546 0,'-43'73'516'0,"31"-51"-387"16,1-21-387-16</inkml:trace>
  <inkml:trace contextRef="#ctx0" brushRef="#br1" timeOffset="75303.14">13864 5990 5031 0,'11'-12'5160'16,"-11"12"-129"-16,0-14-516 15,0 14-3612-15,-3-15-258 16,3 15 0-16,-22-13-258 16,6 9-129-16,-8 2 0 15,2 1-129-15,-3-3 129 16,2 8-129-16,3 3 0 15,6 6-129-15,8 4 0 16,6 6 0-16,6 2-129 16,14 0 129-16,7 6 0 15,3 2 129-15,4-1 0 16,-3-2-129-16,-8 0 258 0,-5 3-129 15,-16-5 258-15,-8 2-129 16,-18-5 0-16,-8-5-129 16,-10-7 129-16,-2-6-129 15,4-4-387-15,0-8-258 16,20 3-2193-16,4-15-2064 15,16 1-516-15,16-3-258 16,21 4-258-16</inkml:trace>
  <inkml:trace contextRef="#ctx0" brushRef="#br1" timeOffset="77602.27">14198 6256 3870 0,'13'-10'5289'0,"-13"10"-258"16,0 0-258-16,0 0-3354 15,0 0-258-15,0 0-258 16,0 0-129-16,0-20-387 15,0 20 0-15,-4-21-258 16,0 4 129-16,-4-4 129 16,0 4-129-16,-6-4-129 0,-1 2 0 15,-6 6 129-15,-3 5-129 16,-4 7 0-1,0 2 129-15,-2 16-258 16,6 8 129-16,6 3 129 0,4-1-387 16,10 1 129-16,7-2-129 15,17-7 129-15,5-8-129 16,9-7 0-16,3-6 0 15,-3-9 0-15,-1-5 129 16,-6-4-258-16,-7-2 258 16,-10 1-129-16,-5 4 258 15,-5 2-258-15,-1 4 129 16,1 11-129-16,-13 0 129 15,9 11 0-15,2 8-129 16,2 2 129-16,2 4 0 16,8 2 0-16,5-2 0 15,0-2 0-15,6-8 0 0,-1-6 258 16,3-7-129-16,-5-2-129 15,-1-5 129-15,-4-5 0 16,-3-2 0-16,-3-7 0 16,3 2 0-16,-7-2-258 15,3 7 258-15,0-3-258 16,1 2 129-16,5 4-129 15,-1 5 0-15,1 7 0 16,5 7 0-16,-4 6 129 16,2-4-129-16,-2 11 258 15,-6 1-129-15,0-2 129 16,-4 1 0-16,-3-6 129 15,-1-3 0-15,1-14 129 0,-14 12-129 16,14-12 0-16,-10-1 0 16,6-11-129-16,4-11 0 15,7-1-129 1,9-3 129-16,4 2-258 0,5 2 0 15,1 2 0-15,0 2 129 16,-2 9 0-16,-2 10-129 16,-6 10 258-16,-6 7-387 15,-3 6 387-15,-5-3-129 16,-2 3 129-16,0 1-129 15,0-6 258-15,-4-3-258 16,4-15 0-16,0 0 0 16,0 0 129-16,0-8 0 0,6-12-258 15,8 2 129-15,-2-3-129 16,6 2 0-1,-1 5 0-15,5 11 258 16,-3 3-129-16,-2 0-129 0,-2 13 258 16,-1 1-258-16,2 3 129 15,3-5 0-15,0 2 0 16,1-12-129-16,-1-2 0 15,4-9 129-15,-5-9-258 16,-5-2 258-16,-3-9 0 16,-2-2 0-16,-3-3-129 15,-4 4 129-15,2 7-129 0,-3 4 129 16,0 19 0-1,0 0-129-15,0 6 0 16,0 25 258-16,0 18-258 16,-3 13 129-16,3 17 0 15,0 8 0-15,5 6 0 0,1 0 129 16,-3-6 0-16,0-8-129 15,-1-17 258-15,-1-13-129 16,-1-20 129-16,0-29 0 16,-14 0-129-16,5-25 129 15,-2-19-129-15,4-17-129 16,1-15 0-16,3-13-129 15,3-9-129-15,4-2 129 16,7 6-129-16,4 8-129 16,9 16 129-16,3 18 0 15,4 22-129-15,0 17 258 16,5 13-129-16,-6 15 129 0,-7 13 0 15,-5 4 0-15,-10 4 129 16,-8-1-129-16,-8-3 258 16,-11-1-258-16,-3-7 258 15,0-7-258-15,1-4 258 16,8-11-258-16,13-2 258 15,0-10-129-15,16-6-129 16,11-8 129-16,8-3-258 16,6-4 387-16,1-7-258 15,1-2 258-15,-7-5-258 16,-5-1 258-16,-9-6-129 15,-10 1 0-15,-12-2 129 16,-4-3-258-16,-16 5 129 0,-5 9-258 16,-4 16 0-16,-5 12 129 15,1 17-129-15,0 22 258 16,7 27-129-1,6 10 0-15,9 12 129 0,6 5 129 16,5-3 0-16,14-5 0 16,14-12 129-16,9-11 258 15,0-21-129-15,7-7-258 16,-6-14 387-16,2-6-258 15,-12-11-129-15,-5-4 258 16,-9-4-258-16,-7-1 0 16,-5 5-129-16,-2 0 129 15,0 15-387-15,-8-12 258 0,8 12 129 16,-3 12-387-1,3 6 387-15,0 2-258 16,8 5 129-16,0-4-129 16,-1 2 258-16,6-5-129 0,-3-5 129 15,3-3 258-15,-2-9-258 16,1-1 387-16,-12 0-129 15,22-17-129-15,-10 0 0 16,2-2 0-16,-1-1-258 16,2 2 129-16,0 2-129 15,-1 3-129-15,-2 8 0 16,1 5 0-16,-13 0 129 15,15 11 0-15,-9 5 0 16,-4 1-129-16,-2 3 129 16,0-1 129-16,-2-5 0 15,1 1 0-15,1-15 0 16,-11 12 0-16,11-12 0 0,0 0-129 15,-2-13 129-15,2-2-258 16,7 4 129-16,2-3-129 16,4 4 0-16,1 5 129 15,7 3-129-15,-3 2 129 16,3 4-129-16,5 4 129 15,-1 2 0-15,-1 0 0 16,-1-2 129-16,-2-5-129 16,-3-3 0-16,-2-2 129 15,-5-7-129-15,-5-5 0 16,-6-2 0-16,0-1 0 15,-2 0-129-15,-3 4 129 16,5 13-129-16,0 0 129 0,-13 0-129 16,13 21 0-16,0 13 258 15,10 11-258-15,3 12 129 16,3 10 0-1,4 6 129-15,2 2-258 0,-4-2 258 16,-2-5 0-16,-9-7-129 16,-7-14 387-16,-4-11-258 15,-13-16 129-15,-3-13-129 16,-7-7 0-16,3-16 0 15,4-10-258-15,6-6-129 16,1-16-387-16,13 6-1032 16,0-22-3354-16,15 4-387 0,-3-12-258 15,10-1-516-15</inkml:trace>
  <inkml:trace contextRef="#ctx0" brushRef="#br1" timeOffset="77770.28">15892 5826 10965 0,'-47'10'4515'16,"47"-10"-4128"-16,10 0-387 15,10 0-5160-15,21 3-645 16</inkml:trace>
  <inkml:trace contextRef="#ctx0" brushRef="#br1" timeOffset="79318.37">16427 6070 10965 0,'0'0'5289'0,"-12"0"-645"16,12 0 258-16,0 0-5031 15,11-14-129-15,-11 14 258 16,7-17-129-16,-7 17 129 15,0 0 0-15,-18-13 0 16,-2 12 0-16,-4 1 0 16,-4 6 258-16,2 3-129 15,-1 6 129-15,3 2-129 16,6 5 0-16,1-2 129 15,11 6-129-15,6-2 129 0,5-2-129 16,9-2 129-16,6-7-129 16,4-7-129-16,0-2 129 15,1-4-129-15,-1-10 129 16,-1-8-258-16,-8-4 258 15,-7-8-258-15,-2-3 129 16,-6-13 0-16,0-8-129 16,0-6-129-16,1-5 0 15,4 4 129-15,1 3-129 16,0 12 129-16,-1 12-129 15,-5 34 0-15,14 3 258 16,-13 32-129-16,-1 20 129 16,-6 13 0-16,-6 3 129 0,4 6 0 15,1-6-129-15,-1-11 129 16,4-10 0-1,0-10 129-15,4-11-258 16,0-13 258-16,3-3-258 0,-3-13 129 16,0 0 0-16,0 0-129 15,0 0 129-15,0 0-129 16,13 5-129-16,-13-5 129 15,0 0 0-15,14 6-129 16,-14-6 129-16,16 6 129 16,-5-6-258-16,2 0 129 15,1 0 129-15,2-1 0 16,1-7 0-16,-1-1 0 15,3-1 129-15,-4 0-258 16,-2 2 129-16,-13 8-129 16,19-13 0-16,-19 13 0 15,10 0 129-15,-10 0-258 0,10 11 129 16,-3 4 129-16,1-3-258 15,4 8 258-15,2-5-129 16,-4 0 129-16,5-2 0 16,-3-5 0-16,1-5 129 15,1-3-129-15,-1-8 0 16,-2-13 0-16,3 0 129 15,1-4-387-15,3-3 258 16,5 2-258-16,2 2 129 16,-3 8-258-16,3 2 258 15,-1 10-258-15,0 4 258 16,-3 4-129-16,-7 9 129 15,-5 4 0-15,-6 1 0 0,-3 2 129 16,-11-1-258-16,-7-3 387 16,1-6-387-16,-4 1 387 15,1-5-387-15,5 2 0 16,4-7 129-16,11-1 0 15,0 0 0-15,12 1-129 16,7-1 0-16,4 0 0 16,7-1 129-16,6-4 0 15,-3-1 0-15,-3-5-258 16,-4-4 258-16,-3 1 0 15,-5 0 0-15,-5-5-129 16,-7-6 129-16,-4-2-129 0,-2-5 129 16,0-6 0-16,-2-5 0 15,0-13 0-15,-2-7 0 16,-1-4 0-1,3 2 0-15,-3 6 129 0,-1 6-258 16,4 12 129-16,-3 17-129 16,5 24 0-16,-7 21 129 15,6 25-129-15,-1 15 129 16,2 8-129-16,0 6 129 15,0 0-129-15,5 3 258 16,6-12 0-16,2-14-129 16,-1-14 258-16,5-14-258 15,2-16 129-15,-2-6-129 0,-1-8 0 16,-2-17 0-1,-3-6-129-15,-3-4 0 16,0 0-129-16,-2 2 129 16,-2 6-129-16,-1 7 129 0,-3 18 0 15,9-12 0-15,-9 12 0 16,11 20 129-16,-5-2-129 15,6 0 129-15,1-1 129 16,1 0-129-16,1-6 129 16,1-5 0-16,0-6 129 15,-2 0 0-15,-2-6-129 16,-1-1 129-16,-11 7 0 15,12-17-129-15,-12 17 129 16,7-12-387-16,-7 12 258 16,0 0-129-16,0 17 129 15,0 3-129-15,0-2 129 16,2 6-129-16,4-2 258 0,0 2-258 15,6-7 129-15,-1-5-258 16,7-10-516-16,-11-11-4386 16,13-7-129-16,-10-17-258 15,1-3-516-15</inkml:trace>
  <inkml:trace contextRef="#ctx0" brushRef="#br1" timeOffset="79480.38">17141 5915 11223 0,'9'49'5418'0,"13"-37"-903"0,8-7-4386 16,6-6-4515-16,7-15-516 15,-3-13-774-15</inkml:trace>
  <inkml:trace contextRef="#ctx0" brushRef="#br1" timeOffset="80340.42">17603 6079 6321 0,'17'-34'4902'16,"-17"34"0"-16,10-14-645 0,-10 14-3096 15,3 7-129-15,2 11-387 16,-5 1-258-1,7 6 0-15,-7 6 0 16,8-2-387-16,2 1 0 0,0-14-1290 16,11 0-3096-16,-4-16-387 15,5 0-129-15,-5-18-645 16</inkml:trace>
  <inkml:trace contextRef="#ctx0" brushRef="#br1" timeOffset="80452.42">17792 5947 6063 0,'-19'-81'4902'15,"11"54"-645"-15,-2 2-258 16,10 25-4386-16,0 0-3225 15,0 0-774-15,0 0-387 16,18 10-129-16</inkml:trace>
  <inkml:trace contextRef="#ctx0" brushRef="#br1" timeOffset="81495.48">17899 5714 9159 0,'-11'-55'5031'0,"3"27"-258"15,5 11-258-15,3 17-4257 16,0 0 129-16,-5 7-129 15,7 26 129-15,0 14-129 16,4 13 0-16,-1 7-129 16,-2 8 129-16,1-6-129 15,-2 0 129-15,-2-13 129 16,4-7-129-16,-4-14 0 15,2-11 0-15,-2-24 129 0,0 0-129 16,0 0 0-16,10-20 0 16,0-9-387-16,3 1 129 15,7-6 0-15,0-1 0 16,5 11-258-16,4 6 258 15,1 8-129-15,-3 9 129 16,0 6-129-16,-6 8 129 16,-6 10-129-16,-7 8 129 15,-8 1 129-15,-5 2-129 16,-9-6-129-16,-8 1 258 15,-2-4 129-15,0-4-258 16,1-7 129-16,4-8-129 16,7-4 129-16,12-2-129 0,-11-5 0 15,11 5 0-15,7-20-258 16,6 5 387-1,6-1-387-15,1 0 258 16,4 0-129-16,1 1 0 0,2-1 258 16,0-2-129-16,-2 10 0 15,-3 1-129-15,-2 5 129 16,-5 2 0-16,-2 1 0 15,-13-1-129-15,16 25 129 16,-15-5 0-16,-1 0 258 16,0-1-258-16,-1 0 129 15,-3 0 0-15,1-4 129 16,3-15-129-16,-9 17 129 15,9-17-258-15,0 0 0 16,0-9 129-16,2-6-258 16,7-3 258-16,0-4-258 15,5-2 129-15,1 3-258 0,0 0 258 16,1 7-129-16,-1 5 0 15,0 8 129-15,-1 1-129 16,-2 12 0-16,-5 6 0 16,5 6 258-16,-2 0-129 15,1 2 129-15,0-2-129 16,-3-5 258-16,-1-3-129 15,1-5 129-15,-8-11 0 16,17 0-387-16,-6-12 258 16,1-10-129-16,2-3 129 15,5-3-258-15,7-5 258 16,3 1-387-16,1-1 129 0,2 10 129 15,-2 8 0-15,0 7-129 16,-3 8 0-16,-3 7 0 16,-8 9 129-16,-7 3-129 15,-5 6 258-15,-4-1-258 16,-6-2 258-16,-6-2 0 15,-5-3 0-15,-5-6 0 16,4-2 129-16,-2-2 0 16,5-2 0-16,4-5-129 15,11 0 129-15,0 0 0 16,0 0-129-16,16 5 129 15,1-1-258-15,2 1 0 16,0-1-258-16,9 6-4515 0,-9-14-645 16,5-6-129-16,-7-15-516 15</inkml:trace>
  <inkml:trace contextRef="#ctx0" brushRef="#br1" timeOffset="83332.6">14010 7110 7353 0,'4'36'5031'0,"-4"-36"0"16,2 14-258-16,-2-14-3483 15,0 0-1290-15,0 0 129 16,11-13 0-16,-11 13 0 0,12-19 0 15,-11 1-129-15,1 0 129 16,-2-4 0-16,-10 1-129 16,-7 0 0-16,-4 6 129 15,-7 7-129-15,-1 7 258 16,-3 6 0-16,1 17 0 15,-1 12-129-15,8 14 258 16,4 6-129-16,4 9 0 16,8 1-129-16,7-1 129 15,2-5-129-15,13-7-129 16,11-11-129-16,10-18-258 15,8-8 0-15,3-16-129 16,8-17 0-16,-5-13-129 0,3-8 0 16,-9-13 258-16,-2-1 129 15,-10-3 129 1,-4 1 258-16,-6 7 0 15,-10 9 129-15,-1 13-129 0,-2 8 258 16,-8 19-129-16,0 0 129 16,11 28 129-16,-11 7-129 15,0 11 0-15,-5 0-129 16,3 9 258-16,-5-5-129 15,2-5 0-15,-1-5 0 16,1-8 0-16,1-12-129 16,4-6 0-16,0-14 0 0,0 0-129 15,8 6 0 1,11-6-129-16,3-3 129 15,10-2-129-15,5-2 0 16,4 6 129-16,2 1-258 0,2 0 258 16,-6 0-387-16,-9 0 0 15,-2 4-516-15,-21-11-1548 16,-7 7-2967-16,0 0 0 15,0 0-516-15,0-26-258 16</inkml:trace>
  <inkml:trace contextRef="#ctx0" brushRef="#br1" timeOffset="83577.61">14704 7175 9933 0,'2'-28'5547'0,"-2"28"-516"15,0 0 0-15,-8 10-4257 0,3 7-129 16,5 11-129-16,-3 6-387 15,2 16 129-15,1 3 0 16,-1 5 0-16,0 1-129 16,-1-7-129-16,2 0 0 15,0-8-258-15,8-7-387 16,-6-24-903-16,11 1-3612 15,-13-14-129-15,17-16-258 16,-12-16-516-16</inkml:trace>
  <inkml:trace contextRef="#ctx0" brushRef="#br1" timeOffset="83758.62">14609 7090 10965 0,'-47'-1'5805'0,"36"9"-516"15,11-8 0 1,0 0-4644-16,10 10-258 0,30-6 0 16,13-2-258-16,6-6-1032 15,16 0-4128-15,-3-9-258 16,12 1-516-16,-7-13-387 15</inkml:trace>
  <inkml:trace contextRef="#ctx0" brushRef="#br1" timeOffset="84714.68">15094 6949 9030 0,'41'-17'5547'0,"-29"9"-516"15,3 1 129-15,-15 7-4644 0,21-14 0 16,-21 14 0-16,0 0 0 16,-1-12-258-16,-15 11 0 15,-12 0 0-15,-9 1-258 16,-19 0 0-16,-15 0 0 15,-17-3-129-15,-18-4 0 16,-13-8 129-16,-12-3-129 16,-10-6 0-16,-6-3 0 15,7-5 129-15,5-4-258 16,13-1 258-16,17 7 0 15,19 6-129-15,18 5 129 16,22 12 0-16,17 7-129 16,16 21 129-16,13 11 0 0,7 12-129 15,8 14 129-15,2 12 129 16,-4 11 0-16,1 7 0 15,-6 11 0 1,-7 4 0-16,-4 5 129 0,-9-3 129 16,-6 3-258-16,1-13 129 15,1-9-129-15,5-5 129 16,5-16-129-16,6-14 0 15,15-10-129-15,17-8 129 16,17-17 0-16,20-4-258 16,20-1 258-16,22-9 0 15,13-2-129-15,18-1 0 16,12-3 0-16,9 0 0 0,-1 0 0 15,-7 0 129 1,-10-3-129-16,-16 2 0 16,-17 3 129-16,-21-4-129 0,-19 3 129 15,-24-5-129-15,-14-1 0 16,-14-2 129-16,-12-3-129 15,-8-14 0-15,-7-3 0 16,-5-10 0-16,-7-12 0 16,-5-11-129-16,3-11 258 15,-6-10-258-15,0-6 129 16,1 0 129-16,0-6-129 15,3 12 0-15,3 7-129 16,5 26-1548-16,-3 1-3483 16,7 17-129-16,-1 8-645 15,6 8-387-15</inkml:trace>
  <inkml:trace contextRef="#ctx0" brushRef="#br1" timeOffset="135703.59">16648 10501 2967 0,'0'0'5031'0,"0"0"-258"15,-6-11-258 1,6 11-2451-16,0 0-645 0,0 0-258 15,-12 2-516-15,12 9-129 16,0-11-258-16,-1 19 129 16,-3-6-129-16,1 7 0 15,-5 1 129-15,0 2-129 16,-3 3 0-16,-2 2 0 15,-6 1-129-15,-3 8 129 16,-6-2 129-16,-4 3-129 16,-9-1 129-16,-2 4-129 15,-9 1 129-15,-5 6-258 16,-7 1 258-16,-6-2-258 15,-6 6-129-15,-5 6 129 16,-8-1-129-16,-7 2 129 0,-5-1-129 16,-7-1 258-16,-3-5-258 15,-4 3 129-15,-8-3 0 16,-5-3-129-16,-5-5 258 15,-3 6-129-15,-3-4 0 16,-5-2-129-16,-8-2 129 16,-6-2 0-16,-3 0-129 15,-4-1 129-15,1-3-129 16,-9-6 0-16,1-1 129 15,-3-1-129-15,-1-4 0 16,2-4 0-16,-4-2 0 16,-1-8 0-16,2-4-129 15,0-5 129-15,0-2 0 0,1-4 0 16,4-13 0-16,5-6-129 15,4-4 129-15,2-3 0 16,4-6 0-16,5-7-129 16,4 4 258-16,-1-7-258 15,3 4 129-15,-1 3 0 16,1-2 129-16,3 1-129 15,0-1-129-15,5 8 258 16,0-4-258-16,10 5 258 16,10 1-129-16,11-3 129 15,14 8-258-15,11 2 258 16,15 0 0-16,17 8 129 15,10 0-129-15,13 2 0 0,8 4 0 16,8 5 0-16,11 5-129 16,0 0 129-16,0 0-129 15,-9-14-129 1,9 14 0-16,0 0-258 0,0 0-1161 15,0-21-3483-15,5 10-129 16,-5-10-774-16,11 1-129 16</inkml:trace>
  <inkml:trace contextRef="#ctx0" brushRef="#br1" timeOffset="136885.66">8797 11367 3870 0,'8'6'4386'15,"-8"-6"-129"-15,0 0-1935 16,0 0 0-16,-8 0-258 16,8 0-516-16,0 0 0 15,0 0-258-15,0 0 0 16,0-6-387-16,0-16 0 0,0 2-387 15,0-19 129-15,0-3-258 16,0-18-129-16,5-12-129 16,-2-8 0-16,9-10 0 15,1-7-129-15,3 1 0 16,3 3 0-16,-3 6 0 15,3 11 0-15,-2 12-129 16,-1 14 258-16,-7 8-129 16,-1 17 129-16,-2 7-258 15,-3 5 129-15,-3 13 0 16,3-13 0-16,-3 13 129 15,0 0 0-15,0 0-129 16,0 0 0-16,0 0 0 0,0 0 0 16,0 0 0-16,-9 2-129 15,9-2 129 1,-13 20-129-16,5-9 129 15,-6 7 0-15,-4 3 0 0,-1 3 0 16,-4 1 0-16,-7 8 0 16,-7 6 129-16,-10 3-129 15,-12 5 0-15,-13 7 0 16,-13 4 0-16,-12 6 129 15,-13 5 0-15,-11 0 0 16,-14 4 0-16,-6 4 0 16,-6-2-129-16,-2 4 258 15,1-4-129-15,-7-3-129 16,3-6 0-16,9-1 129 15,8-7-129-15,6-3 129 16,12-6 0-16,12-10 0 16,13-6 0-16,20-3 0 0,13-7-129 15,11-2 129-15,16-7-129 16,10-6 129-16,7 0-129 15,15-8 0-15,-14 5-129 16,14-5 258-16,-18 9-129 16,6-6 0-16,-7 4 129 15,-4-3-129-15,-1 2 0 16,-3-1 129-16,0 3-129 15,2-6 129-15,1-2 0 16,5 0-129-16,1 0-129 16,3 0 129-16,0-2 0 15,1-3 0-15,1 1 0 16,2 2-129-16,1-3 129 0,10 5-129 15,-20-5-516-15,20 5-1032 16,0 0-3096-16,0 0-387 16,17-14-258-16,7 10-516 15</inkml:trace>
  <inkml:trace contextRef="#ctx0" brushRef="#br1" timeOffset="137801.71">5945 11886 5676 0,'-30'-8'4644'0,"12"8"-129"16,1-7-129-16,17 7-2709 15,-30-5-387-15,30 5-258 16,-18 6-387-16,14 9-129 0,-2 9 0 16,6 12-129-16,0 12-129 15,7 15 129-15,0 14 129 16,5 17-258-16,-4 14 129 15,7 20-129-15,0 10 0 16,2 10 129-16,2 11 0 16,5 16 0-16,0 4 0 15,4 8 0-15,2 6 0 16,5 6 0-16,-4-1 129 15,2 5-258-15,-2-3-129 16,-2-1 129-16,-4-7-258 16,-1-5 258-16,-4-15-258 15,1-9 0-15,-6-18 0 0,1-3 0 16,-3-25 0-16,-1-13 0 15,-1-18-129-15,-1-10 258 16,-2-15 0-16,-1-3-129 16,-2-9 0-16,-3-10 0 15,3-9 0-15,-5-1 0 16,2-4 0-16,-1-9-129 15,0 0 0-15,-1-4 0 16,0-12 0-16,2 14 258 16,-2-14-129-16,0 0-129 15,0 0 258-15,2 10-129 16,-2-10 0-16,0 0 129 15,0 0-258-15,0 0 129 0,0 0 129 16,0 0 0-16,0 0-129 16,0 0-129-16,0 0 258 15,1-7-129 1,-1 7 129-16,15-17-129 0,3-5-129 15,9-12 129-15,5-3 129 16,9-3-129-16,1-13 0 16,4 3 129-16,-1-5-258 15,-4 5 0-15,-5 12-258 16,-14-4-774-16,6 22-3741 15,-20-8-387-15,4 14-129 16,-11-4-258-16</inkml:trace>
  <inkml:trace contextRef="#ctx0" brushRef="#br1" timeOffset="138999.78">6822 15965 9288 0,'-26'0'4902'15,"26"0"-129"-15,-23 0-258 16,23 0-2967-16,-13 0-387 16,13 0-258-16,0 0-258 15,1 11-258-15,-1-11 129 16,23 9-258-16,-5-1 0 15,7 4 0-15,4-1-129 0,10 4 0 16,2 2 0-16,10 1-129 16,5 3 129-16,9 3 129 15,7-1-129 1,10-2 0-16,11 5 0 0,10 3 129 15,9 2-129-15,8-2 0 16,8-1 129-16,8 5-258 16,10 2 258-16,4 4-258 15,5-1 129-15,3 9-129 16,8-7 258-16,8 0-129 15,8 8 0-15,3-1-129 16,5-10 129-16,7 7 129 0,7-4-128 16,5-8-130-16,6-1 0 15,3 3 0 1,2-17 0-16,4 1 0 15,1-5 0-15,2-3 0 16,-2-3 0-16,2-7 0 0,-2-2 0 16,1-4-259-16,2-1 259 15,-2-8-258-15,4-1 0 16,0 1 0-16,2-16 0 15,-4 6 258-15,-2-5-129 16,-5-6 0-16,-6-6 129 16,-4 2-129-16,-4-8 387 15,-6-3-129-15,-3 1-258 16,-4-3 0-16,-5-4 0 15,1 1 258-15,0 2-129 16,-1-5 129-16,-6 0-129 16,-5-3 0-16,-4 2 258 0,-4-8-129 15,-7-1 129-15,-10-3-129 16,-9 0 0-16,-8-1-129 15,-4-4 0-15,-9-4 258 16,-4-1-258-16,-5-4 0 16,-5 1 0-16,-3 0 129 15,-2-3 1-15,-3-7-130 16,-2 5 0-16,-4-1 0 15,-5 0 0-15,-2-4 0 16,-4-2 0-16,-3 2 0 16,-7-2 0-16,-8 1 0 15,-3 1 0-15,-7 3 0 16,-7 9 0-16,-2-1 0 0,-7 9 0 15,-5 4 0-15,-3 4 0 16,-3 10 0-16,-3 3 0 16,-4 4 0-16,-2 9 0 15,-2 7 0-15,-3 9 0 16,-4 4 0-16,-2 2 0 15,-4 2 0-15,-5 17 0 16,-4-24-1033-16,4 24-3998 16,-20-18-258-16,20 18-258 15,-11-15-387-15</inkml:trace>
  <inkml:trace contextRef="#ctx0" brushRef="#br1" timeOffset="194783.97">14634 12008 4128 0,'12'3'4515'0,"-12"-3"0"16,2 23-258-16,-2-6-2967 15,0-7-645-15,0 8 0 16,0-18-129-16,7 19 0 15,-7-19-387-15,6 17 129 16,-6-17 258-16,0 0-258 16,0 0 129-16,15 4 129 15,-15-4-129-15,0 0 0 16,0 0 0-16,0 0 0 15,-1-8-387-15,1 8 0 0,0 0-516 16,-15-1-2967-16,15 1-1032 16,0 0-387-16,0 0-387 15</inkml:trace>
  <inkml:trace contextRef="#ctx0" brushRef="#br1" timeOffset="195632.02">14525 11910 11352 0,'-2'-15'5289'0,"-4"3"-516"16,6 12 129-16,-8 13-4257 15,8 11-129-15,-2 2-258 16,0 8 0-16,-1 6 0 15,1-2-129-15,-5 7 0 16,5-9-129-16,-2-5 0 16,1-5 129-16,0-8 0 15,3-9-129-15,0-9 129 16,6 10-129-16,7-12 129 15,2-3 0-15,9-2 0 0,0-4-129 16,6 1 0-16,0 1-129 16,4 1-258-16,-6 0-129 15,2 8-129-15,-13-5-387 16,6 5-387-16,-23 0-387 15,15 0-129-15,-15 0 387 16,0 0 129-16,-14-20 258 16,7 9 774-16,-6-4 645 15,-5-9 516-15,11 12 774 16,-14-12 0-16,21 24 129 15,-20-28-129-15,20 28-129 16,-10-12-387-16,10 19-387 0,0 5-129 16,0 12-129-16,0 4-258 15,4 7 258-15,0 2-258 16,2 6 0-16,1 4-258 15,-3-12-645 1,15 4-4128-16,-15-13-258 0,6-1-129 16,-10-25-645-16</inkml:trace>
  <inkml:trace contextRef="#ctx0" brushRef="#br1" timeOffset="195998.04">14438 11820 10191 0,'-58'13'5289'0,"42"33"-387"15,4 12 0 1,10 21-4257-16,2 5-258 16,14 10 0-16,11-1 0 0,12-2-129 15,7-15-258-15,11-14 0 16,7-17 0-16,6-19-129 15,0-20 0-15,-1-19 387 16,-6-26-258-16,-8-16 387 16,-16-19-129-16,-13-15-129 15,-20-14 0-15,-8-8 129 16,-24-2-258-16,-16 6 0 15,-9 14 0-15,-9 17-129 16,-8 29 129-16,2 21 0 16,3 26 0-16,7 26-258 15,14 27-129-15,7-1-2064 16,28 15-2580-16,12-8 0 0,30-9-387 15,21-17-516-15</inkml:trace>
  <inkml:trace contextRef="#ctx0" brushRef="#br1" timeOffset="197299.12">15410 11826 6708 0,'-23'18'5031'0,"13"-14"-258"16,10-4-387-16,-12 2-1677 15,12-2-2580-15,0 0 129 16,14-2-129-16,-14 2 0 0,16-18 0 16,-13 5 129-16,-3-4-129 15,-4 1 0-15,-10 1-129 16,-8 6 129-16,-1 5-129 15,-5 4 129-15,1 9 0 16,-2 13 0-16,5 13 0 16,-1 14 129-16,8 8 0 15,2 4-129-15,7 3 0 16,8 1 0-16,5-7 0 15,11-6-129-15,10-14 0 16,7-13 0-16,6-13 0 16,5-11-129-16,-2-5 129 15,-3-11-129-15,-5-9-129 0,-5-3 258 16,-9-1-129-16,-8 5 0 15,-8 4 0 1,-4 19 0-16,0 0 0 16,-10 0 0-16,2 17 129 0,-2 16-129 15,4-1 0-15,3 3 0 16,3 2 129-16,10-10 0 15,11-10 0-15,6-10 129 16,6-7-129-16,-1-8 129 16,-2-8 0-16,-5-8 0 15,-9-3 0-15,-16 2-129 16,-6-1-129-16,-17 5 129 15,-9 4-129-15,-2 3 129 16,-3 4-129-16,6 7 0 16,4 3 0-16,10 0 0 15,17 0 0-15,0 0 129 16,14 8 0-16,15-8 0 0,5 0 0 15,7-8 258-15,4 1 0 16,-3-6 129-16,0 5 0 16,-12 2 0-16,0 6-129 15,-12 0 129-15,-3 4-129 16,-6 8 0-16,-4 6-129 15,-4 2 129-15,0 4-129 16,-1 0 129-16,0-1 129 16,0-6-129-16,0 0 0 15,0-5 129-15,0-12-129 16,0 0 129-16,0 0-129 15,0-10-129-15,1-8-129 0,5-5 129 16,3-5-258-16,0-4 129 16,5 3-129-16,2 2 0 15,1 7-129-15,4 7 0 16,-1 7 129-16,-2 6 0 15,-1 1 0-15,-3 17-129 16,1 1 258-16,0 3 0 16,5-2-129-16,2-4 129 15,3-3 129-15,3-10-129 16,2-3 0-16,-1-5 0 15,0-18-129-15,-4-8 0 16,-11-8-258-16,-3-5 0 16,-11-12-258-16,0 3 129 0,-11-12-129 15,-3 5 0-15,-7 1 258 16,5 18-129-1,-2 7 129-15,5 20 129 16,0 18 258-16,4 26 0 0,4 28 258 16,0 23-258-16,4 17 0 15,-1 15 258-15,2 16-258 16,0 7 0-16,6 5 0 15,5-6 0-15,5-12 0 16,0-17 129-16,4-14 258 16,-2-27 0-16,-1-23-129 15,-4-31 129-15,-2-17-129 16,-11-31 129-16,-3-13-258 15,-12-18 0-15,-6-13-387 16,-5 2 129-16,-4-1 129 16,-3 14 0-16,-2 9-129 15,2 16 0-15,5 13 129 0,6 13 129 16,22 15 0-16,-10 0-129 15,10 0 0-15,30 3 0 16,4-5 129-16,15-1-1677 16,5-20-3096-16,3-5-129 15,-6-8-258-15,-1-12-645 16</inkml:trace>
  <inkml:trace contextRef="#ctx0" brushRef="#br1" timeOffset="197437.12">16504 12131 14061 0,'0'37'5289'0,"-1"-25"-516"16,1-12-4515-16,0 0-5160 16,8 6-258-16,3-9-645 15</inkml:trace>
  <inkml:trace contextRef="#ctx0" brushRef="#br1" timeOffset="197918.15">16874 11829 10062 0,'5'-40'5031'15,"-5"40"-387"-15,4 26 258 0,0 13-4257 16,-4 4-129-16,0 15 129 15,0-1-258-15,0 6 0 16,0-8-645-16,-2-15-2451 16,2-4-1806-16,0-11-387 15,6-9-387-15,-6-16-258 16</inkml:trace>
  <inkml:trace contextRef="#ctx0" brushRef="#br1" timeOffset="198109.16">16821 11781 12255 0,'-15'-8'5289'16,"15"8"-387"-16,0 0 0 16,21-12-4515-16,7 5-129 15,15-3-258-15,8 5-774 16,-8-4-3354-16,12 9-774 15,-12-1-129-15,-3 9-516 16</inkml:trace>
  <inkml:trace contextRef="#ctx0" brushRef="#br1" timeOffset="198765.2">16797 12222 11997 0,'-38'63'5289'0,"38"-45"-129"16,0-18-129-16,13 0-4128 15,3-9-258-15,14-9 0 16,0-7-129-1,7-3-258-15,0-2 0 0,6 2-129 16,-4 3-129-16,-3 4 0 16,-6 6 129-16,-6 11-258 15,-10 7 0-15,-4 13 258 16,-9 10-129-16,-1 4 0 15,-8-1 0-15,-1 0 0 16,1-2 0-16,-3-6 129 16,5-8 0-16,6-13-129 15,0 0 129-15,-1-23-129 0,6-3 129 16,10-3-129-1,4-2 0-15,1-6-129 16,1 5 258-16,3 10-258 16,-1 6 0-16,0 13 129 0,-1 4-129 15,-7 13 129-15,2 7 0 16,-5 5-129-16,4 7 129 15,-3-2 0-15,0-4 0 16,-1-10 0-16,0-4 0 16,3-7 129-16,-2-8-129 15,0-9 129-15,-4-12-129 16,-3-12 0-16,-2-10 0 15,-1-7 0-15,-3-5 0 16,0-10 0-16,-4-4-129 16,-1-4 0-16,3-4 0 15,1 10 0-15,1 5-129 16,0 14 129-16,3 12 0 0,5 17-129 15,2 21 129-15,1 18 0 16,0 30 129-16,-1 15 0 16,-2 14 0-16,-3 12 0 15,-3 2 0-15,3 2 129 16,0-6-129-16,-2-14 0 15,3-14-129-15,5-21-387 16,8-9-903-16,-8-29-3483 16,18-5-129-16,-11-30-258 15,3-6-258-15</inkml:trace>
  <inkml:trace contextRef="#ctx0" brushRef="#br1" timeOffset="198918.21">17412 11703 11352 0,'-63'15'5160'16,"48"3"-387"-1,8-3 0-15,20 1-4515 0,18-4-258 16,15-11-2064-16,24 5-2322 16,1-5-129-16,4 4-516 15,-10-5-387-15</inkml:trace>
  <inkml:trace contextRef="#ctx0" brushRef="#br1" timeOffset="199960.27">17496 12166 12255 0,'-67'88'5418'16,"50"-64"-387"-1,17-4 0-15,15-17-4257 16,14 2-258-16,10-6 0 16,9-7-129-16,4-10-129 0,-2-5 0 15,-3-7-129-15,-8 0-129 16,-9-7 0-16,-11 1-129 15,-14-1 0-15,-11 4 0 16,-13 8 0-16,-3 7-129 16,-3 13 0-16,1 5 129 15,-2 17 0-15,6 8 129 16,6 11-129-16,8-1 129 15,6 2 0-15,7-2 129 16,7-6 0-16,8-11 0 16,6-5 0-16,8-8 0 15,1-7 0-15,-2-12 0 0,-3-6 0 16,-4-5-129-16,-5-5 129 15,-6-1-258-15,-6 1 129 16,-8-1 0-16,-3 9-129 16,0 1 0-16,0 7 0 15,0 14 0-15,0 0 0 16,0 0 0-16,0 0 129 15,18 11 0-15,-9 0 0 16,4 0 0-16,1-5 129 16,0-2-129-16,-2-1 129 15,-1 1 0-15,-11-4-129 16,16 8 129-16,-16-8 0 15,4 18 0-15,-4-3-129 0,0 2 129 16,-1 5-129-16,1 1 129 16,1 2 0-16,9-3-129 15,3-4 129-15,3 0 0 16,4-9 0-16,5-4 0 15,-4-6 0-15,-1-9-129 16,-4-8 129-16,-4-3-129 16,-7-8 129-16,-4-3 0 15,-1 3-129-15,-5 1-129 16,-1 7 129-16,1 6-129 15,0 5 129-15,5 10-129 16,0 0 0-16,8 7 129 16,7 5-129-16,7 1 129 0,3-5-129 15,6-2 258-15,4-6-129 16,4 0 0-1,1-2 0-15,-6-7 0 16,-4-2 0-16,-6 0 129 0,-6 1-129 16,-6 3-129-16,-12 7 258 15,0 0-129-15,-1 6 0 16,-10 6-129-16,-2 9 129 15,0-2 0-15,0 9 0 16,-1-2 0-16,5-5-129 16,2-1 129-16,5-4 129 15,2-4-258-15,0-12 258 16,12 0-129-16,-1-10 0 15,6-8 0-15,-4-2 0 16,2-1 0-16,-3-1 0 16,-2 3 0-16,-4 1 129 15,-1 7-129-15,-5 11 0 0,0 0-129 16,0 0 258-16,6 14-129 15,-6 1 0-15,3 2 129 16,0 2-258-16,4-2 129 16,2-2-129-16,-9-15-258 15,34 7-4386-15,-20-14-516 16,12-3 0-16,-5-11-516 15</inkml:trace>
  <inkml:trace contextRef="#ctx0" brushRef="#br1" timeOffset="200616.31">18677 12221 11997 0,'0'0'5031'16,"0"0"-387"-16,3-5 129 16,12-11-4515-16,-1-4-129 15,8-4 0-15,1-6 129 16,1-5-258-16,1-6 129 15,-1-9-129-15,-2-6 0 16,-3-7-129-16,-3-4 0 0,-2 4 129 16,-3 4-258-16,-4 7 129 15,-5 17 0-15,-2 17 0 16,0 18 129-1,-20 27 258-15,3 18 0 16,-3 18 129-16,-3 11 0 0,6 13 258 16,3-5-129-16,9 0 129 15,5-13-129-15,4-9 0 16,9-14 0-16,5-9-129 15,5-23 0-15,4-12 0 16,0-11-129-16,4-12-129 16,0-9 1-16,-1-4-130 15,4 0 0-15,-3-1 0 0,-1 6 0 16,-6 8 0-1,3 17-130-15,-10 4 1 16,-1 13 129-16,-4 2 0 16,-4 10-129-16,-6 0 129 0,-2 4-129 15,-5-4 258-15,-8-7-129 16,-4-10 0-16,-3-4 129 15,-1-2 0-15,1-2-129 16,3 0 130-16,6-3-130 16,11 3 0-16,0 0 0 15,9-3 0-15,9 5 0 16,6 2 0-16,3 2 0 15,7-14-1291-15,11 8-3740 16,-6-16-516-16,0-5-258 16,-2-12-387-16</inkml:trace>
  <inkml:trace contextRef="#ctx0" brushRef="#br1" timeOffset="210778.87">15197 13196 6450 0,'-6'-51'5031'15,"0"32"0"-15,-6-1-387 0,12 20-2709 16,-19-2-1032-16,15 17-129 16,-3 19-258-16,7 14-129 15,-1 12-258-15,1 12 129 16,-1 6-129-16,-2 6 129 15,0-11-129-15,-2-6 129 16,-3-17-129-16,-1-10 129 16,-2-15 0-16,11-25 0 15,-20 0-129-15,13-17 0 16,4-14-129-16,3-6 0 15,8-3 0-15,4 2-258 16,6 3 129-16,4 9 0 16,6 10-129-16,0 11 129 0,2 5 0 15,-2 11 0-15,-1 4 0 16,-4 0 129-16,-2 0-129 15,-3-2 129-15,-4-8 129 16,-14-5-129-16,15-3 129 16,-14-12 0-16,-1-5 0 15,0-10-129-15,0-12 129 16,-2-12-129-16,-3-5-129 15,5-2 129-15,0 3 0 16,0 7 0-16,0 9 0 16,5 18 0-16,-5 24 129 15,13 25 0-15,-7 27 129 16,3 20-129-16,-2 10 0 0,0 13 129 15,-1 2-129-15,1-1 0 16,-1-16-258-16,-2-13 129 16,3-10-516-1,-6-24-258-15,18 3-1935 0,-19-36-2193 16,20 0-129-16,-13-11-387 15,9-6-129-15</inkml:trace>
  <inkml:trace contextRef="#ctx0" brushRef="#br1" timeOffset="213293.03">15610 13611 5805 0,'0'-31'5031'0,"-1"20"-387"16,1 11-129-16,0 0-3354 15,-14 0 129-15,14 26-129 0,-4 1-516 16,4 10-129-16,0 0-387 16,3 6 129-16,4-5-258 15,6-3 129-15,0-11-129 16,6-13-129-16,2-11 258 15,-1-7-129-15,-2-11 0 16,0-7 0-16,-3-8 258 16,-6-9-258-16,-4 4 0 15,0-1 0-15,-4 12 0 16,-1 9 0-16,0 18-129 15,0 0 129-15,0 30-129 16,0 17 129-16,0 17 0 0,-1 16 0 16,1 14 0-16,0 10 0 15,0-1 258-15,0 1-129 16,0-6 0-16,-1-7 0 15,-8-17 0-15,-1-11 129 16,-10-21-129-16,0-15 129 16,-7-18-129-16,1-9-129 15,-2-21 129-15,3-16-258 16,7-10-129-16,1-18-129 15,16-2-258-15,-2-21-258 16,17 3-258-16,4-17 258 16,21 9-258-16,-5-13 387 15,18 14 0-15,-6-5 258 0,3 12 258 16,-7 11 0-16,-10 17 387 15,-4 15 0-15,-14 20 0 16,-14 22 129-16,0 15-129 16,-1 22 387-16,-12 13-258 15,5 17 387-15,-3 5-258 16,7 11 258-16,4-3-129 15,0 7 0-15,6-8-129 16,6 6-129-16,-3-10 0 16,1-8 0-16,-6-13 258 15,-2-8-258-15,-2-13 0 16,-1-8 129-16,1-25-129 15,-19-1 0-15,6-31 0 0,3-13 0 16,-1-10-387-16,5-17 0 16,5-13-129-1,0-11 0-15,3 2 0 16,4 2 0-16,12 13 0 0,-1 8-129 15,8 10 258-15,1 15-129 16,2 20 129-16,0 15-129 16,-2 12 129-16,-7 14 0 15,-8 7 129-15,-6 13-129 16,-5 7 129-16,-13 3 0 15,-5-4 0-15,-3-1 0 16,-1-10 129-16,7-7-129 16,15-23 0-16,0 0 0 15,0-7 0-15,21-20-129 16,14-7 129-16,3-6-129 15,3 0 258-15,1 1-258 16,-4 11 258-16,-4 5 0 0,-9 7 129 16,-5 13 0-16,-8 7 129 15,-4 17 0-15,-7 2-129 16,2 5 129-16,-3-3-129 15,4 3-258-15,1-6 129 16,7-3 0-16,2-11-129 16,7-8-129-16,4-11 129 15,-3-10-129-15,0-2 0 16,-3-7 129-16,-7 0 0 15,-7-5-129-15,-5 2 129 16,-10 7 0-16,-5 6 0 16,-4 3 0-16,1 5 0 15,4 6-129-15,14 6 129 0,-10 0-129 16,10 0 0-16,16 4 0 15,9-4 0-15,3-8 0 16,5-6 0-16,1-6 129 16,-2-5 0-16,-4-3 0 15,-6-3 0-15,-8-3 0 16,-7 3-129-16,-4-3 129 15,-3 0-387-15,-6-4 258 16,0 7-129-16,-2 1-129 16,4 12 129-16,4 18 0 15,-13 0 129-15,5 26-129 16,6 26 129-16,-4 20 129 0,-1 12 0 15,3 8 0-15,4 0 0 16,4-9 129-16,11-16-129 16,8-17 258-1,3-24 0-15,8-17 0 16,-3-14-129-16,-1-20 129 0,-5-15-129 15,-4-5-129-15,-11-9 129 16,-3-7-258-16,-6-1 129 16,-1 2 0-16,0 5-129 15,-1 7 129-15,-2 17 0 16,-1 16 129-16,4 15 0 15,-6 20 0-15,2 18 129 16,0 14 0-16,-2 2 258 0,0 8-258 16,-1-8 0-1,3-7 129-15,-1-15-129 16,3-9 129-16,2-23-258 15,0 0 129-15,0 0-129 0,0-15-129 16,2-4 0-16,4 0-129 16,6 10 129-16,0 8 0 15,4 5 0-15,4 12 0 16,6 9-129-16,5 6 258 15,4 0-129-15,10 0 129 16,0-9 0-16,3-9-129 16,-3-10 0-16,-7-7-258 15,-5-10 0-15,-14-12-258 16,-4-2-258-16,-15-13-129 15,-4 10 129-15,-16-7 0 16,7 11 129-16,-10 6 258 16,9 13-129-16,-2 8 129 0,9 16 387 15,5 10 129-15,2 9-129 16,9 6 258-16,3-1 258 15,11-4 0-15,-5-14 258 16,15 0 0-16,-12-19 258 16,12-3-258-16,-12-13 0 15,8-8-129-15,-9-12-258 16,1 3-129-16,-4-4-258 15,-1 5 0-15,1-2 0 16,3 8-258-16,1 9 129 16,0 11 0-16,-1 6 0 15,2 11 0-15,-1 8 0 16,-6 4 0-16,-3 6 129 0,-9-1 129 15,-3-3-129-15,-6-6 258 16,-12-8-129-16,-1 0 129 16,-1-10 0-1,-1-2 0-15,2-2-129 0,6 0 0 16,13 0 0-16,-11-6 0 15,11 6-129-15,16 0 0 16,4 2 0-16,3 2 0 16,2-3 0-16,5-1 129 15,0-1 0-15,0-8 0 16,-6-7 0-16,-1-7-129 15,-6-1 129-15,-3-2-129 16,-6-5 0-16,-4-2-129 0,-4 6 0 16,0 0 0-1,0 9 0-15,0 7-129 16,0 11 0-16,-3 6 129 15,3 15 0-15,0 12 129 0,0 5-129 16,7 4 129-16,4 0 129 16,1-4 0-16,2-11 129 15,3-7 0-15,1-12 129 16,3-8-129-16,-2-10 0 15,1-13 129-15,-3-7-129 16,3-1-129-16,3-4 0 16,-4 1-129-16,3 5 0 15,0 6 0-15,-1 9 0 16,3 8-129-16,-1 6 129 15,-5 8-129-15,1 9 129 16,-4 3-129-16,-6 3 129 16,-5 0 0-16,-4-3 0 0,-4-1 0 15,-10-8 258-15,-2-5-129 16,-5-3 0-16,-1-3 129 15,5 0-129-15,2 0 129 16,4-5-129-16,11 5 0 16,0 0 0-16,0 0-129 15,19 5 0-15,-2 0 0 16,7 1-129-16,-2-6-645 15,12 0-3999-15,-13-10-387 16,2-4 0-16,-9-13-516 16</inkml:trace>
  <inkml:trace contextRef="#ctx0" brushRef="#br1" timeOffset="213449.04">17822 13304 12771 0,'-4'17'258'15,"4"-17"0"-15,0 0-258 16,-2-12-5160-16</inkml:trace>
  <inkml:trace contextRef="#ctx0" brushRef="#br1" timeOffset="213653.05">16287 13089 14448 0,'-83'35'5676'0,"95"-19"0"16,31-16-387-16,35 0-5160 16,20-1-387-16,14-22-4515 15,23 4-129-15,-7-13-516 16,5-9-516-16</inkml:trace>
  <inkml:trace contextRef="#ctx0" brushRef="#br1" timeOffset="214160.08">16528 14268 10836 0,'-1'-17'5031'0,"-7"35"-129"16,-1 13-129-16,8 20-3999 15,-6 8-387-15,3 14 129 16,1-1-387-16,1-2-516 15,2-4-4257-15,-1-16-129 0,-2-7-516 16,-6-15-129-16</inkml:trace>
  <inkml:trace contextRef="#ctx0" brushRef="#br1" timeOffset="214344.09">16193 14384 12900 0,'-11'-13'5160'0,"19"13"-129"15,24 0-258-15,22 0-4644 16,4-10-258-16,21 6-258 16,-3-12-3999-16,17 9-129 15,-4-5-645-15,-1 12 0 16</inkml:trace>
  <inkml:trace contextRef="#ctx0" brushRef="#br1" timeOffset="-213608.55">16739 14715 12255 0,'-43'53'5031'0,"40"-35"129"15,3-18-516-15,18-7-4257 16,8-10 0-16,10-2 0 16,5-10 0-16,0-1-129 15,-5 1-258-15,-6-4-129 16,-10 5 129-16,-9 3-129 15,-11 7-129-15,-9 6 0 16,-12 10 129-16,-3 4-129 16,-2 16 129-16,2 1 0 0,3 12 129 15,7 5 0-15,7 4 0 16,7-2 0-16,6-2 129 15,9-8 129-15,5-9 129 16,6-5 0-16,-1-11 0 16,5-5 0-16,-6-15 0 15,3-5 0-15,-6-6-258 16,1-3 0-16,-2 0 0 15,1 1-387-15,-1 4 129 16,-1 3-129-16,3 11 0 16,-3 7 0-16,3 5 0 15,-3 10 129-15,-4 8-129 16,-7 7 129-16,-3 4 0 0,-5 3 0 15,-9-4 129-15,-5 0-129 16,-9-7 129-16,0-4 129 16,-2-3-129-1,3-10 0-15,6 1 0 0,5-5-129 16,11 0 129-16,0 0 0 15,16-1-258-15,4-3 129 16,7 3 129-16,6 1 0 16,2-5 0-16,-2 2 129 15,-1 1 0-15,-4-2-129 16,0-6 129-16,-3 0-129 15,-6-4-129-15,-8-2-129 16,-5 4 129-16,0-7 0 0,-1-5-129 16,-5-4 0-1,0 1 0-15,0-9-129 16,2-4 129-16,-2-7 129 15,4-3 129-15,-3-2-129 0,-1 3 258 16,2 5-129-16,-2 6 258 16,0 9 0-16,-2 13-129 15,2 16 129-15,0 0-129 16,-12 7 0-16,11 18-129 15,1 9 258-15,0 8-129 16,0 8 129-16,0 0-129 16,4 7 129-16,0-2 0 15,0-1 129-15,-3-11-129 16,3-3 0-16,-2-8-129 15,4-8 129-15,-3-7-129 16,-3-17 129-16,0 0-258 16,15 0 0-16,-6-12 0 0,0-6-129 15,3 0 0-15,-6-4 0 16,5 3 0-16,0 4-129 15,2 5 129-15,-13 10 0 16,15 0 0-16,-7 6 129 16,-1 13 0-16,4 3 129 15,2 1-129-15,1-1 258 16,2 0-129-16,1-3 129 15,0-10-258-15,0-1 129 16,-2-7-129-16,-3-1 129 16,-1-11 0-16,-1-4-129 15,-2-4 0-15,0-2-129 16,2 6 258-16,-1-4-258 0,2 3 258 15,-1 5-129-15,-10 11 0 16,18-5 0-16,-18 5-129 16,17 10 258-1,-11 3 0-15,-3 5 0 0,-1-4-129 16,0 1 0-16,-2 1 258 15,0-5 0-15,0-11-129 16,0 0 0-16,0 0 0 16,0-6-258-16,0-5 258 15,3-5-129-15,1-6 0 16,7 1-129-16,1 6 129 15,4 1-129-15,3 5 0 0,2 6 129 16,5 3 0-16,2 1 0 16,4 7-129-1,-1 6 258-15,5-6-129 16,0 2 129-16,-1-8-129 15,2 0 0-15,-5-4 0 0,-8-6-129 16,-9-3 129-16,-9-4-129 16,-6-2 129-16,-7-2-258 15,-7 5 129-15,-6 3 0 16,1 8 0-16,-1 3 0 15,4 10 129-15,3 12-129 16,2 13 129-16,5 10 0 16,4 7 129-16,2 6 0 15,3 1 129-15,6 7 0 16,2-2 0-16,1-3 129 15,-5-4-129-15,1-6 129 16,-8-13 0-16,0-6 1 0,-12-10-388 16,-5-11 0-16,-5-11 0 15,-4-7 0-15,5-18 0 16,0-9 0-16,7-4 0 15,3-12-517-15,11 2-773 16,-1-13-3612-16,9 6-387 16,2-12-129-16,6 10-387 15</inkml:trace>
  <inkml:trace contextRef="#ctx0" brushRef="#br1" timeOffset="-213445.54">17738 14396 14577 0,'-34'14'4644'16,"22"-8"-1419"-16,12-6-3096 16,0 0-5160-16,0 0-258 15,-5-9-258-15</inkml:trace>
  <inkml:trace contextRef="#ctx0" brushRef="#br1" timeOffset="-213271.53">17219 14256 14319 0,'-22'24'5676'0,"38"-22"0"16,26 2-516-16,8-4-3483 16,19-12-1677-1,27-6-4773-15,-3-14-129 16,4-3-387-16,-7-14-258 0</inkml:trace>
  <inkml:trace contextRef="#ctx0" brushRef="#br1" timeOffset="-95932.82">10888 12370 9288 0,'-18'-19'4902'0,"18"19"-129"16,-18-6-516-16,18 6-3483 16,-12 3 0-16,12 14-387 15,0-1 129-15,2 7-258 16,-1 1 0-16,2 4 0 15,-1-1 0-15,2 0-129 0,-4-4 258 16,3-5-129-16,0-7-129 16,-3-11 129-1,15 13-129-15,-1-13 0 16,5 0 0-16,3-5 129 0,2-3 0 15,1 2-258-15,3 3 129 16,-2 3-129-16,-2 0 0 16,-7 8 0-16,-4 1 0 15,-7 8 129-15,-6 4-129 16,-2 6 0-16,-14 0 129 15,-3 0 0-15,-10 0-129 16,-6-4-129-16,0 8-645 16,-12-23-1806-16,13 8-2451 15,-8-16 129-15,10 0-645 16,3-18-387-16</inkml:trace>
  <inkml:trace contextRef="#ctx0" brushRef="#br1" timeOffset="-95746.81">10820 12496 12255 0,'11'0'5160'16,"-11"0"-129"-16,15 0-258 16,-15 0-4386-16,30-13-258 15,3 8-129-15,4-12-516 16,13 12-3225-16,-9-14-1032 15,7 6-129-15,-16-10-645 16</inkml:trace>
  <inkml:trace contextRef="#ctx0" brushRef="#br1" timeOffset="-95408.79">10863 12189 11094 0,'-131'58'5418'0,"70"-11"-387"15,13 17 129-15,-1 6-4386 16,26 18-258-16,14-1 129 15,12 5-387-15,17-1 0 16,16-8-129-16,16-8-129 16,15-14-129-16,11-21 0 15,11-23 129-15,5-17 0 16,1-22 0-16,-4-19 0 15,-8-15-129-15,-18-16 258 0,-16-12 0 16,-20-12-129-16,-22-6 0 16,-20-3-129-16,-22 2 129 15,-19 1 0-15,-14 17 0 16,-11 21-129-16,-5 20 0 15,0 30 129-15,7 17-645 16,29 28-4128-16,3 9-129 16,26 10-387-16,17-7-516 15</inkml:trace>
  <inkml:trace contextRef="#ctx0" brushRef="#br1" timeOffset="-93280.68">11575 12755 11223 0,'4'-68'4902'0,"-4"68"-258"16,0 0 0-16,0 32-4515 16,0 10 0-16,1 15 129 15,-1 4 0-15,0 7 129 16,-3 0 129-16,1-3-258 15,-3-15 0-15,0-6-129 16,2-10 129-16,-1-11-129 16,2-5 129-16,2-6-129 15,0-12-129-15,12 8 129 0,3-7-129 16,0 1 129-1,6 2 0-15,6-2-129 16,2-2 129-16,1-2-129 16,-1-5 0-16,0-1 129 0,-2-7-258 15,-5-3 129-15,-3-4-129 16,-5 1 129-16,-4-3-258 15,-4 2 387-15,-1-2-387 16,-5 3 129-16,0 7 129 16,0 14-129-16,0 0 0 15,0 0 129-15,0 0 0 16,1 20-129-16,4 5 258 15,0 3 0-15,5 0 129 16,0 2-258-16,1-6 258 16,2-4-129-16,0-6 129 15,1-5 0-15,-2-9-129 16,2 0 129-16,-4-10-387 0,0-9 129 15,1-1-129-15,0 0 258 16,-2 0-387-16,3 0 129 16,-1 4-129-16,-2 2 0 15,3 10 258-15,-12 4-129 16,18 5 0-16,-10 8 129 15,-3 3 129-15,1 0 0 16,-1-1 0-16,-4-1 129 16,-1-2 129-16,2-2-258 15,-2-10 129-15,0 0-258 16,0 0-129-16,0-14 129 15,0 1-129-15,0 0-129 16,2 1 0-16,2-2 258 0,8 4-129 16,0 5 129-16,1 5-129 15,3 9 258-15,4 5 129 16,2-2-258-1,4 2 258-15,4 1-129 0,0-6 258 16,3-1-387-16,0-8 129 16,-2-11 0-16,-4-6-387 15,-3-4 258-15,-10-4-129 16,-1-3 0-16,-8-3 0 15,-5-4 0-15,-5 8 129 16,-2 5 0-16,-5 7-129 16,3 5 129-16,-2 10 0 15,2 12-129-15,3 13 129 0,6 6-129 16,0 8 258-1,10 0-129-15,8-1 129 16,8-8 0-16,13-7 0 0,5-10 0 16,3-12-129-16,0-3 129 15,-4-13-258-15,-1-5 258 16,-10-4-258-16,-8-2 129 15,-10-1-129-15,-12 4 129 16,-2 4 0-16,-3 5-129 16,-10 10 0-16,-1 3 129 15,-4 3-129-15,3 17 129 16,0 1 0-16,4 3 129 15,3 1 0-15,0 2-129 16,8-14 129-16,0-12-258 16,14 9 129-16,1-13 0 15,1-7-129-15,1-4-129 0,-1-2 129 16,-1-5 0-16,1 5 129 15,-16 17 0-15,16-15-129 16,-16 15 0-16,0 0 129 16,14 8 0-16,-9 11 129 15,0 3 0-15,4 0 0 16,4 0-129-16,4-4 258 15,5-7-258-15,1-8 0 16,2-3 129-16,-5-8-258 16,1-13 0-16,-7-5 129 15,-5-5 0-15,-6-3-129 16,-3 3 258-16,0 0-129 15,-5 3 0-15,-2 4 0 0,6 9-129 16,1 15 129-16,0 0 0 16,10 0-129-16,2 6 129 15,4 9-129-15,5 3 129 16,0-3 0-16,3-2 258 15,-4-4-129-15,-1-4 0 16,-4-1 0-16,-2 1 258 16,-13-5-258-16,8 13 258 15,-8-2-129-15,0 4-258 16,-4 5 387-16,1 4-129 15,0-1 0-15,3 0-129 16,0-3-129-16,6-8-387 16,15 0-3096-16,-12-20-1806 15,12-8-129-15,-10-17-387 0,0-7-516 16</inkml:trace>
  <inkml:trace contextRef="#ctx0" brushRef="#br1" timeOffset="-92469.63">11494 13797 13803 0,'-30'69'5031'0,"14"-15"-129"16,8 11 0-16,-12 0-4515 16,13 4-129-1,3-1 129-15,2-4-129 16,-1-20 258-16,2-9-129 0,-3-18-258 15,4-17-129-15,-13-10 129 16,8-22 0-16,0-22-129 16,4-12 0-16,1-11-129 15,6-12 0-15,13 3 0 16,6-1 129-16,11 10-129 15,5 8 0-15,6 23 0 16,-1 18 0-16,-1 24 129 0,-9 17 0 16,-10 24-129-16,-16 13 0 15,-10 11-129-15,-20 10 129 16,-14 2 129-1,-6-7 0-15,-7-10 0 0,2-14 0 16,4-11 129-16,5-10 0 16,15-14 129-16,21-7-129 15,-6-9-129-15,14 3 258 16,11-2-129-16,9 6 0 15,3 2 129-15,9 12 0 16,-3 3 0-16,2 9 0 16,-5 4-129-16,1 3 129 15,-3-1-129-15,-5 4-258 0,0-1-387 16,-16-15-4257-1,10 7-258-15,-21-25-258 16,23 10-387-16</inkml:trace>
  <inkml:trace contextRef="#ctx0" brushRef="#br1" timeOffset="-90234.5">11855 14212 14577 0,'-16'9'5289'15,"6"4"-129"-15,10-13-258 16,6 0-4386-16,10-13-258 15,10-4 129-15,4-2-129 16,6-6 129-16,-4 0-387 16,2 0 129-16,-10-4-129 15,-6 6 0-15,-11 0-129 16,-8 13 0-16,-16 4 129 0,-7 6-129 15,-6 7 387-15,0 7-387 16,1 14 387-16,4 4-258 16,8 14 258-16,9-2 0 15,8-1-129-15,16-5 0 16,12-5-129-16,13-8 0 15,13-14 0-15,8-7 0 16,3-14 0-16,-3-12 0 16,-6-5 0-16,-10-3-129 15,-13 0 0-15,-15-4 0 16,-15 5 0-16,-10 4 0 15,-18 10-129-15,-4 9 129 16,-4 6 0-16,2 5 0 0,4 13 0 16,10 4 0-16,8 11 0 15,9-2 129-15,10 0-129 16,12 3 258-1,10 0-258-15,6 2 129 0,1 4 0 16,-2 4 129-16,-7-1-129 16,-6 11 0-16,-11 4 129 15,-9 3-129-15,-6 5 0 16,-12 4 129-16,-7-6 0 15,-6-4 129-15,0-8 0 16,1-9 129-16,-2-9-258 16,2-14 129-16,2-14-128 15,4-7-130-15,0-23 0 0,3-15 0 16,3-14 0-1,8-14 0-15,6-17 0 16,5-8 0-16,17-14 0 16,9-9-130-16,14 5-128 0,0 6 0 15,9 13-129-15,-6 8 0 16,-3 23 0-16,-9 11 129 15,-10 28 0-15,-10 15 129 16,-16 6 0-16,0 15 0 16,-7 9 258-16,-8 3-129 15,2 2 129-15,-1 3-129 16,3-5 129-16,6-5-129 15,5-7 0-15,2-2 0 16,10-6 0-16,6-4 0 16,-1-2 0-16,4-1 0 15,-2 0 0-15,0 6 0 16,-8 7 0-16,-1 2 0 0,-6 1 0 15,0 1 0-15,-2 5 0 16,3-1 0-16,1-2 129 16,1-4-129-16,5-10 0 15,4-3 129-15,0-2-129 16,2-7-129-16,-5-6 129 15,0-7-129-15,-6-2 0 16,-6-7-129-16,-1 8 0 16,0 1-129-16,-8 10 129 15,-4 1 0-15,12 9 129 16,-14 0 0-16,10 14 0 15,2 7 129-15,2 3 0 0,10-2 129 16,4-3 0-16,7-7 129 16,2-2-129-16,5-8 129 15,2-7 0-15,0-8 0 16,-4-7 129-16,-4-2-129 15,-3-1 0-15,-6 2 0 16,-1 3 0-16,-6 3-129 16,-6 15-129-16,6-13 129 15,-6 13-129-15,5 17 0 16,0 2 0-16,0 4 0 15,3 3-258-15,-1 4 258 16,1-3 129-16,-2 1-129 16,-2-12 0-16,-4-16 129 15,4 14-129-15,-4-14 129 0,0 0-129 16,-13-18 0-1,8-3 0-15,-1-8-129 16,2 4 0-16,4 0-129 0,10 5-129 16,1-4 129-16,8 7 0 15,1 3 129-15,0 9 0 16,-1 4 0-16,-3 1 129 15,-3 9 129-15,-13-9 0 16,12 18 0-16,-11-5-129 16,-1 1 129-16,0-1 0 15,0 4-129-15,0-5 0 16,2 1 0-16,8 4 0 15,4-1 0-15,2 4 0 16,0-2 129-16,-1-4 129 16,-6 1 0-16,-5 6-129 15,-4-7 129-15,0-14 0 0,-24 17-129 16,3-14 129-16,0 3-129 15,1-3-129-15,4-3 129 16,4-4-129-16,12 4 0 16,0-24 0-16,9 8 0 15,11-2-129-15,8-7 0 16,4 1 129-16,1-3 0 15,2 1-129-15,-2 4 129 16,-8 10-129-16,-3-1 129 16,-7 6 0-16,-15 7 0 15,0 0-129-15,5 18 258 16,-5-1-129-16,-3 8 0 15,0-6 0-15,1 1 0 0,2-5 0 16,3 2 129-16,-3-17-129 16,17 3-129-16,-1-6 258 15,-2-16-129-15,1 1 0 16,-2-6 0-16,-2 3-129 15,-2-4 129-15,-3 4 0 16,-2 2 0-16,-3 5-129 16,-1 14 129-16,0 0 0 15,0 0 0-15,1 14 129 16,1 6-129-16,1 5 0 15,3 3 0-15,3-1 0 16,4-4 0-16,2-5 0 16,2-11 0-16,4-2-258 0,-1-5 258 15,-2-11-129-15,-2-8 0 16,-7-3 129-1,-7-2-129-15,-4 3 0 16,-11 0 0-16,-2 1 129 0,-5 8-129 16,2 0 0-16,0-1 0 15,7 12 0-15,11 1 0 16,0 0 0-16,0 0 0 15,19 0 129-15,3 0-129 16,6 0 129-16,4 0 0 16,3 0 0-16,0 1 0 15,-4-1 129-15,-4 8 0 0,-6 9 0 16,-7 2 129-1,-9 0 0-15,-5 6-129 16,-5-5 129-16,-4 5 0 16,-3-5 0-16,0-4 0 15,1-15 0-15,11-1 0 0,-8-14-128 16,8-7-130-16,3-6 0 15,10-6 0-15,2 5 0 16,0-5 0-16,3 12 0 16,1 6 0-16,0 15 0 15,0 6 0-15,-6 16 0 16,-2 5 0-16,-1 9 0 15,-2 8 0-15,2-5 0 16,-2 1 0-16,-2-10 0 16,-1-13 0-16,6-3-259 15,-11-14-4256-15,20-19-774 16,-10-21-258-16,4-1-516 0</inkml:trace>
  <inkml:trace contextRef="#ctx0" brushRef="#br1" timeOffset="-65853.11">11568 14925 11094 0,'-42'10'4773'0,"18"20"-258"0,-3 9 0 16,7 16-3870-16,-1 5-258 15,14 12 258-15,0-1-129 16,7 5-129-16,10-2-387 15,6-12-1032-15,19-4-3096 16,-6-22-387-16,11-11-129 16,0-22-516-16</inkml:trace>
  <inkml:trace contextRef="#ctx0" brushRef="#br1" timeOffset="-65363.07">11815 15158 10965 0,'-2'-86'4773'15,"-4"68"-258"-15,6 18 0 0,-14 20-3483 16,3 8-258-16,11 22-129 15,-3-1-129-15,3 11-129 16,-3-2-129 0,2-3 0-16,-1-14 0 0,2-7 0 15,-4-12-129-15,1-8 129 16,3-14-258-16,0 0 129 15,-6-12 0-15,6-10-129 16,8 3 129-16,5 0-258 16,6 4 0-16,4 0 0 15,7 5-129-15,-1 2 129 16,4 3-129-16,-4 3 129 0,1 2-258 15,-9-3 129-15,0 0-129 16,-9-5 129 0,-12 8 0-16,6-19-129 15,-6 7 129-15,-10-7 129 16,-1-4 129-16,-4-3-129 0,1-3 258 15,1 4-129-15,3 2 129 16,4 5-129-16,5 5 258 16,1 13-258-16,6 8 129 15,4 18 129-15,0 14-387 16,2 9 387-16,-6 4-258 15,4 11 129-15,-8 5-129 16,-2-6 0-16,5 3-774 16,-5-20-3483-16,1-5-129 15,8-16-387-15,10-13-258 16</inkml:trace>
  <inkml:trace contextRef="#ctx0" brushRef="#br1" timeOffset="-65145.06">12371 15188 9159 0,'0'0'5160'0,"0"0"-129"16,-3 20-258-16,-1 23-1290 16,-6-4-2967-16,6 12 258 15,-5-2-258-15,5 4-129 16,1-3-129-16,-1-5-258 15,4-1-516-15,-4-22-2193 16,4 6-2193-16,0-28-129 16,0 12 0-16,0-12-774 0</inkml:trace>
  <inkml:trace contextRef="#ctx0" brushRef="#br1" timeOffset="-64962.05">12187 15226 14190 0,'0'0'5418'0,"0"0"-129"16,0 0-258-16,19 3-4386 15,16-2-387-15,15 1-645 16,0-15-2709-16,12 4-1677 15,-2-11-258-15,0-1-645 16,-12-7-387-16</inkml:trace>
  <inkml:trace contextRef="#ctx0" brushRef="#br1" timeOffset="-64721.04">12457 14979 15093 0,'0'14'5418'0,"18"6"0"16,6-12-387-16,21 7-4515 15,4 0-129-15,11 10-129 16,-5 3 129-16,3 11-258 16,-9 11-129-16,-10 7 0 15,-17 11 0-15,-16-1 0 16,-10 8 130-16,-19-1-130 15,-8-7-388-15,-13-14-4514 16,13-8-258-16,0-28-387 16,13-13-129-16</inkml:trace>
  <inkml:trace contextRef="#ctx0" brushRef="#br1" timeOffset="-61680.86">7246 11639 8127 0,'-47'-9'4773'15,"21"14"-129"-15,-1 16-129 16,-1 8-3612-16,9 17-258 15,-1 8 129-15,11 11-258 16,4 3-129-16,6-5-258 16,15-7-129-16,10-8 0 15,11-17-129-15,4-11 129 16,1-15-129-16,0-9 0 15,-6-14 0-15,-8-4 129 16,-14 0 0-16,-14-5 0 16,-12 5 129-16,-14 5-129 0,-8 4 129 15,-5 13-129-15,0 4 0 16,1 8-129-16,11 12-903 15,0-2-3096-15,22 1-387 16,5-7-129-16,14-1-516 16</inkml:trace>
  <inkml:trace contextRef="#ctx0" brushRef="#br1" timeOffset="-61328.86">7019 11629 10062 0,'-108'52'5160'0,"62"14"-387"16,4 13-129-16,15 21-3741 16,9 3-258-1,18 9-258-15,11-8 0 0,23-6-129 16,19-20-129-16,13-16-129 15,17-24 0-15,10-22-129 16,4-20 0-16,0-26 0 16,-7-18 0-16,-13-13 129 15,-23-19-129-15,-19-12 258 16,-28-9-129-16,-19-9 0 15,-28-3 129-15,-21 2 129 16,-18 9-258-16,-9 18 0 0,-5 26 0 16,5 13-1419-1,21 37-3096-15,13 11-258 16,26 24-516-16,22 9-258 15</inkml:trace>
  <inkml:trace contextRef="#ctx0" brushRef="#br1" timeOffset="-54230.44">7828 11822 6450 0,'2'-68'5289'0,"-6"32"-387"15,0 5-516-15,-10-2-2580 16,14 18-645-16,-12 5-129 16,11 17-645-16,-4 22 0 15,5 14-387-15,0 13 0 16,6 10 129-16,-3 5 0 15,0 4-129-15,-1-7 0 16,-2-9 129-16,0-14-129 16,-2-7 258-16,-4-14-129 15,-1-14-129-15,7-10 129 16,-11-11-129-16,11-8 0 0,2-5-129 15,8-2 129-15,2 0-258 16,8 6 129 0,0 1 0-16,5 8-129 0,-1 8 129 15,3 1-129-15,-5-1 0 16,-1 3-129-16,-4 2 0 15,-2-2 129-15,-15 0 0 16,18-8 0-16,-18-12 129 16,0-1 0-16,0-5 129 15,-6-7 129-15,-1-5-129 16,0-3 129-16,0 3-129 15,0 3 129-15,-1 10-129 16,4 10 129-16,4 15-129 0,0 0 258 16,0 25-258-1,7 12 129-15,2 12 0 16,2 5 129-16,2 3-129 15,3 4-129-15,-2-5 129 0,-2-5-258 16,-5-4 0-16,4-3-774 16,-11-21-2322-16,0 0-1032 15,0-10-516-15,0-13-258 16,0 0 0-16</inkml:trace>
  <inkml:trace contextRef="#ctx0" brushRef="#br1" timeOffset="-53377.39">8145 12044 8127 0,'-4'-26'4644'0,"4"26"-129"15,0 0-258-15,-5 7-3483 16,3 13-387-16,2 10 129 15,2-1-258-15,7 6 0 16,-1-3-129-16,9-5 0 16,2-7 0-16,2-12-129 15,3-11 0-15,-2-8 129 16,2-12-129-16,-5-6 0 15,-2-3 129-15,-4-5-129 16,-5-1 258-16,-2 5-258 16,-4 6 0-16,-2 5 0 15,0 22-258-15,0 0 516 16,0 27-516-16,2 18 258 0,0 16-129 15,0 14 129-15,0 15 129 16,1 10 129-16,-3 1 0 16,0 1-129-1,-7-4 129-15,-4-7 0 0,-7-16 129 16,0-7 0-16,-9-21 0 15,2-17-129-15,-3-17 0 16,2-14 0-16,4-23-258 16,6-14-129-16,6-13-129 15,8-14-258-15,4-4-129 16,12-12 0-16,13 1-387 15,2-8 258-15,11 5 129 0,-1-10 129 16,8 12-129-16,-6 0 387 16,-2 6 258-16,-6 7 0 15,-10 12 258-15,-4 11 129 16,-12 16 0-16,-7 29-129 15,0 0 0-15,-6 22 0 16,-6 21 0-16,5 17 129 16,-1 12-258-16,4 10 129 15,2 1 129-15,2 6 0 16,0-7 0-16,4-7-129 15,-2-9 129-15,3-14 0 16,-5-14 258-16,1-9-258 16,-1-29 0-16,-6 8-129 0,-2-19 129 15,3-19-129-15,2-16-129 16,-2-14-129-1,5-12-129-15,0-17 0 16,13 1 0-16,7 2-129 0,4 3 129 16,6 9-129-16,3 16 129 15,3 15 0-15,-1 24 0 16,-3 19 0-16,-10 8 129 15,-7 16 0-15,-13 11 0 16,-9 7-129-16,-15 5-129 16,-13-11-1032-16,0 3-3483 15,1-18 0-15,13-7-387 16,6-21-645-16</inkml:trace>
  <inkml:trace contextRef="#ctx0" brushRef="#br1" timeOffset="-52325.33">9095 11448 7611 0,'-15'-39'4773'0,"15"39"129"15,0 0-645-15,-13 19-3354 0,11 13-129 16,2 20-129-16,0 6 258 15,0 14-258-15,0 4-129 16,4 1-129-16,3-3-129 16,7-7 0-16,3-17-129 15,5-11 0-15,6-14-129 16,7-16 0-16,1-9 129 15,3-12-129-15,-6-14 0 16,-3-9 0-16,-7-4 0 16,-4 0-129-16,-6 0 129 0,-9 6-258 15,-4 6 129-15,-1 10 0 16,1 17 129-1,-18 0-129-15,8 20 129 16,-2 13 0-16,5 5-129 0,2-1 129 16,5 4-129-16,2-5 129 15,10-10 0-15,8-12 129 16,0-14 0-16,5-3 0 15,1-16 0-15,0-7 0 16,-2-9 129-16,0 1-129 16,-2 0 0-16,0 4-129 15,-4 9 0-15,3 5 0 16,2 11-129-16,-3 5 129 15,0 14-129-15,-3 9 0 16,-3 10 129-16,-4 1-129 16,-6-1 258-16,-6 2-129 15,-12-3 0-15,-5-4 0 0,-2-6 0 16,-4-10 129-16,0-6-129 15,2-1-129-15,6-1 0 16,6-4 0-16,11 0-129 16,0 0-129-16,17 2 0 15,1-2-129-15,9 6-258 16,3-6 387-16,5 0-129 15,-2-7 0-15,0-3 258 16,-3-7 0-16,-3-1 258 16,-6-5-258-16,-4-4 258 15,-4-4-129-15,-5-8 129 16,-6 1-129-16,-2-8 129 0,0-5-258 15,-2-8 258-15,-3-3 0 16,-2-10 0-16,2 0 258 16,-3 1-129-16,5 11 129 15,-2 11-129-15,4 26 258 16,1 23 0-16,-5 9 0 15,4 38 0-15,1 22 258 16,2 11-258-16,6 12 129 16,1-5 0-16,7 2-129 15,2-11-129-15,8-11-129 16,3-17-258-16,-2-28-2451 15,12-4-2064-15,-9-19-387 16,2-12-258-16,-10-18-516 0</inkml:trace>
  <inkml:trace contextRef="#ctx0" brushRef="#br1" timeOffset="-52159.32">9854 11600 10965 0,'-1'20'5160'15,"21"-1"0"-15,9-13-129 16,19 4-4773-16,6-5-903 15,-1-6-3870-15,1-13-129 16,-12-5-774-16,-10-3-129 16</inkml:trace>
  <inkml:trace contextRef="#ctx0" brushRef="#br1" timeOffset="-51994.32">8879 11660 13287 0,'-11'60'5547'0,"48"-44"-387"15,8-16-258-15,7-6-9546 16,23-12-258-16,5-9-387 16,6-10-645-16</inkml:trace>
  <inkml:trace contextRef="#ctx0" brushRef="#br1" timeOffset="-51172.26">6800 13005 12513 0,'-19'-11'5160'0,"19"11"-129"16,-14-29-387-16,14 15-4128 16,7-8-129-16,12 7-129 0,5 0 0 15,10 6-258-15,5 9 0 16,2 4 0-16,-2 16-129 15,-7 10 258-15,-8 13 129 16,-16 10-258-16,-12 7 129 16,-21 2-129-16,-14 2 129 15,-6-4-129-15,-5-7 129 16,-1-11 0-16,4-14-258 15,4-13 129-15,13-14 0 16,10-8 0-16,12-15 0 16,8-4 0-16,7 2 0 15,9 0 0-15,8 5 0 0,7 9 0 16,6 4 0-16,3 8 129 15,4 12 0-15,0 7 0 16,-1 7-129-16,-1 6 129 16,-2 1-258-16,-2-6-258 15,2 8-774-15,-16-18-3354 16,13 1-258-16,-6-17-258 15,3-3-387-15</inkml:trace>
  <inkml:trace contextRef="#ctx0" brushRef="#br1" timeOffset="-49500.16">7425 13111 9159 0,'-26'42'4773'0,"17"-1"-129"0,-4 14-387 15,7 18-3354 1,-3 6 258-16,9 16-258 0,-7 0-258 15,7 11 0-15,0-8-129 16,0-2-129-16,2-15 0 16,0-12 0-16,-1-19 0 15,1-12-129-15,-2-23 0 16,0-15-129-16,-5-14-129 15,0-17 129-15,1-16-129 16,-3-9-129-16,2-15-129 16,0-11 0-16,5-10 0 0,-1-3-258 15,1 8 258 1,6 3-129-16,5 11 129 15,5 11-129-15,4 22 258 16,3 13 0-16,3 22 0 0,-2 6 129 16,-2 17-129-16,-8 13 129 15,-6 6 0-15,-7 8 0 16,-3 0 129-16,-9 0 129 15,-5-10-129-15,2-6 129 16,-2-13 129-16,16-16-258 16,-12 1 129-16,12-12 0 15,8-16-129-15,10-6-129 16,-1 0 129-16,7 1-129 15,0 2 0-15,0 2 0 16,-6 9 0-16,3 7 0 16,-7 12 129-16,-1 6 0 15,-3 11-129-15,-3 6 129 0,2 1-129 16,1 0 129-16,6 0-129 15,0-11 0-15,5-6-129 16,-3-7 129-16,5-8-258 16,-6-9 0-16,-3-6-129 15,-9-3 129-15,-5-3 0 16,-3-1-129-16,-11 4 258 15,-6 1-258-15,0 8 387 16,1 2-129-16,3 6 0 16,4 6 129-16,12 3-258 15,0 0 129-15,6 10 0 16,15-6-129-16,8-1 129 15,4-3 0-15,6-5-129 0,-4-12-258 16,2 3-516-16,-10-11 258 16,-2 8-258-16,-17-10 0 15,2 13 0 1,-13-3 129-16,3 17 0 0,-15-3 516 15,5 9 258-15,-2 14 0 16,6 11 258-16,0 11 0 16,1 12 129-16,5 15 516 15,0 4 0-15,7 15 0 16,-3-5 258-16,11 12 258 15,-12-13-129-15,11 8 258 16,-13-23-129-16,7-3-516 0,-8-21-129 16,0-8 0-16,-2-19-258 15,2-16-129 1,-12-6-129-16,6-19 0 15,0-12-258-15,-1-11 0 0,5-13-129 16,-4-12 0-16,6-9 0 16,-2-3-129-16,2 4 129 15,2 4-258-15,7 11 129 16,0 7 129-16,6 18 0 15,0 10-129-15,5 20 258 16,0 7 0-16,0 8 129 16,-3 7 0-16,-4 8 0 15,-2 1 258-15,-10 1-129 16,-1 4 258-16,0-4-129 15,-7-2 129-15,-6-4 0 16,6-5-129-16,7-10 129 16,-15 9-129-16,15-9-129 0,0 0 0 15,0-18-129-15,12 5 0 16,4-5-129-16,0-1 129 15,6-5 0-15,2 2-129 16,-3 1 129-16,-1 3-129 16,-3 4 258-16,-4 3-258 15,-13 11 129-15,14-6 0 16,-14 6 0-16,0 14 0 15,-2 3 129-15,0 2-129 16,0-2 0-16,2 1 129 16,0-2-129-16,4-3 129 15,8-10-129-15,4-3 0 16,1-7 0-16,1-9 0 0,-1 1 0 15,-4-3-129-15,0 1 0 16,-6-3-129-16,-4 6 258 16,-3 3-258-16,0 11 129 15,0 0 0-15,0 0 0 16,-9 2 129-16,9 8-129 15,0 3 129-15,3 2-129 16,6-1 129-16,4-4 129 16,4-2 129-16,6-8-129 15,6-6 0-15,3-12 129 16,4-6 0-16,3-13-258 15,-3-3 0-15,-1-6-129 16,-9-6-129-16,-2 2-129 0,-13-6-129 16,-7 3 0-16,-8-2-129 15,-8 10 258 1,-7-3 0-16,-2 17 129 15,0 15 0-15,1 14-129 0,0 16 387 16,2 21 129-16,7 19 129 16,6 11 258-16,5 11-129 15,2-5 258-15,13 2-129 16,3-13 129-16,12-6-129 15,3-16-129-15,4-14-516 16,10-10-4386-16,-9-15 129 16,3-11-645-16,-7-16-258 15</inkml:trace>
  <inkml:trace contextRef="#ctx0" brushRef="#br1" timeOffset="-47980.08">8983 13253 11868 0,'0'15'4902'16,"0"-15"-516"-16,0 0 129 16,0-10-3870-16,-5-5-774 15,-1 1 387-15,-2 0-516 16,-9 2 258-16,-1 3-129 15,-5 1 129-15,-1 8 0 16,0 9 0-16,1 10 387 16,4 3-387-16,1 4 387 15,10 3-129-15,3-1 0 16,5-1 0-16,11-9-129 0,8-7 0 15,3-10 0-15,1-3-129 16,2-10 129-16,-4-3-258 16,0-6 0-16,-7-5 129 15,-5 2-387-15,-7-2 0 16,-1 11 258-16,-1 1-129 15,0 14 129-15,0 0-129 16,0 0 129-16,-8 16-129 16,8 6 387-16,2 4-129 15,3 0 0-15,7 0 0 16,-4-7 129-16,9-1 129 15,-1-8 0-15,5-7 0 0,-1-3 129 16,4-10-129 0,-3-11 129-16,-2-4-258 0,-3-3-129 15,-4-5 0 1,-2-4-258-16,-4-5 129 0,-4-4-129 15,-2-5 0-15,1-7 0 16,-1-3 0-16,3-9 129 16,-2-2 0-16,1 8 129 15,-2 6-258-15,2 16 258 16,-2 16 0-16,0 26 0 15,0 0 0-15,-8 44-129 16,2 19 258-16,-2 11-129 16,1 11 258-16,-2 1 129 0,8 2 0 15,-1-10 129 1,5-3-129-16,6-20 129 15,6-12-258-15,2-16 258 16,5-18-387-16,2-9 0 0,0-9-258 16,0-7 0-16,-4-8-129 15,1 3 129-15,-6-3-129 16,3 10 0-16,-4 5 129 15,1 9 0-15,-5 13 129 16,2 8-129-16,-3 11 129 16,0-5 0-16,4 6 0 15,-3-8 129-15,3-5-129 16,2-11 129-16,2-9-129 15,0-11 129-15,0-9-129 16,1-3 0-16,-5-5 0 16,-1-1 0-16,-3 6 0 15,-5 2-129-15,0 7 0 0,-4 14 129 16,0 0-129-16,0 6 258 15,0 15-129-15,0 4-129 16,0 5 129-16,1 0 0 16,6-1 129-16,5-7 0 15,6-5-129-15,-1-9 129 16,2-5 0-16,0-3 0 15,-5-11-129-15,-6-8 129 16,-8-1-258-16,-1 1 0 16,-12-1 0-16,-4 3 0 15,-3 1-129-15,4 2 0 16,-3 6-129-16,9 7 129 15,10 1 129-15,0 0-129 0,0 0 129 16,18 0 0-16,5 0 129 16,6 0 129-16,1 0 0 15,1-5 129 1,-1 0-129-16,-5-1 258 0,-1 3-129 15,-14 3-129-15,-10 0 129 16,7 8 0-16,-7 3 0 16,-4 1 0-16,-3 7 0 15,-1-4-129-15,2 0 0 16,0-3 0-16,6-12 129 15,-5 12-258-15,5-12 129 16,0 0 0-16,9-10-129 16,1-1 129-1,1-3-129-15,2 0 0 0,4 1-129 16,-2 4 0-16,0 0 129 15,3 5 0-15,-2 4-129 16,3 0 0-16,-6 5 129 0,4 1 0 16,-2 3 129-16,-5-5 129 15,2 1-129-15,-12-5 129 16,22 0-129-16,-11-9 129 15,4-2 0-15,-4 0-129 16,10-4 0-16,-3 0-258 16,1 4 258-16,0 4-258 15,-1 6 258-15,-6 1-129 16,-12 0 0-16,15 19 0 15,-15 2 0-15,0 0 258 16,-9 3-258-16,-5-7 129 16,-1 0-129-16,1-2-258 15,-4-14-645-15,18-1-3999 0,-16-11-258 16,15-9-129-16,-6-14-516 15</inkml:trace>
  <inkml:trace contextRef="#ctx0" brushRef="#br1" timeOffset="-47789.07">9222 12796 14190 0,'-85'79'5676'16,"68"-58"-258"-16,28 2-258 0,26-14-4644 15,26-29-5418-15,38-10-387 16,6-13 0-16,14-9-774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05:42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20730 10668 998 0,'43'19'382'0,"6"-10"-257"15,9-4-94-15,17 1-24 16,-1-6-2-16,10-3 4 16,5-4 11-16,6-6 31 15,5 1 14-15,6-3 16 0,4 1-4 16,-3 8-19-1,-2-3-14-15,0 9-21 0,-2 7-10 16,1 3-13-16,0 3-17 16,-6-1-103-16,-5 5-91 15,-10-3 126-15</inkml:trace>
  <inkml:trace contextRef="#ctx0" brushRef="#br0" timeOffset="1013.99">2515 12131 966 0,'16'-13'384'16,"1"3"-216"-16,16 3-136 15,6 0-4-15,3 2-12 16,3 0-10-16,1 2-4 15,-4 2 4-15,9-1 13 16,3 3 6-16,3-3 6 16,3 1-3-16,9-1-16 15,-1-5-5-15,12 7-6 16,-2-3-1-16,2 1 0 16,6 1 1-16,-1-1-1 15,2 5 1-15,1-4-1 16,1 0 1-16,-2 1-1 0,8-2 1 15,-4-3 0-15,0-1 1 16,-1-4-1-16,-7 0 0 16,-4 2-38-16,-3 5-51 15,-4 7-260-15,3-3 230 16</inkml:trace>
  <inkml:trace contextRef="#ctx0" brushRef="#br0" timeOffset="2104.04">6445 12089 821 0,'19'27'322'15,"-7"-30"-182"-15,12 4-128 16,4-2-3-16,14 0-3 16,3-7 3-16,5-4 23 15,4-1 18-15,3-2 23 16,4 4 1-16,6 0-18 15,4 3-16-15,8 1-25 16,-3 1-5-16,16 1-7 16,0 3-2-16,8 1 0 15,12 1 0-15,-7 0 0 16,5 2-1-16,-1 2 4 16,0 3 5-16,1 0 11 15,-2-3 4-15,-1 3 1 0,-5-3-6 16,3 3-10-16,-4-1-4 15,-2 0-12-15,-34-6-36 16,1 0-182 0,50-2 155-16</inkml:trace>
  <inkml:trace contextRef="#ctx0" brushRef="#br0" timeOffset="121063.37">14527 11049 848 0,'10'-6'309'0,"5"3"-258"16,-1-1-15-16,1 4-8 16,1-2-13-16,-1 0 15 15,-3 2 15-15,0-5 26 16,-1-1 8-16,5 2-10 15,5-2-10-15,4 1-23 16,5-2-6-16,9-1-11 16,5-2-4-16,8 0-7 15,2-1-2-15,3 0-4 16,0 0-1-16,2 3-1 16,-2 3 1-16,-2 3-1 15,3-1 2-15,0 6-1 16,2-2 0-16,4 2-1 15,3 1 0-15,2-3-1 16,4 1 0-16,8-2 0 16,-2-2 1-16,6 2 0 15,-1 2 0-15,-2 3 1 0,4 2 0 16,4 1 1-16,-3 1-1 16,9 0-1-16,3 1 2 15,-6-1-2-15,7-1 1 16,-4-1-1-16,-4-3 0 15,10 0 0-15,-8-1 1 16,3-2-1-16,0 3 0 16,-2 2 1-16,8-1-1 15,-7 2 1-15,3-2 0 0,-2 1-1 16,-8-3 0-16,11 0 0 16,-8 3 0-16,-6-3 0 15,1 1 0-15,-17 3 0 16,-1-4 2-16,-8 1 1 15,-3 0 0-15,-6-2-1 16,-4-2 0-16,-10 1-1 16,-10-4 1-16,-6 0 0 15,-8 0-1-15,-4 1 1 16,2 1 2-16,-7 6 7 16,0 0 0-16,-5 7 0 15,-3 2-1-15,-3 4-8 16,0 4 0-16,-2 2-1 15,2 3 0-15,1 3 1 16,-3 5 0-16,1 6 2 16,0 4 2-16,-2 12-2 0,-2 2-1 15,1 10-1-15,0 7-1 16,2 5 1-16,-1 3-1 16,4 6-1-16,-2 0 1 15,0 4 2-15,5 0 7 16,-6-1 18-16,4 0 8 15,2-3 17-15,4 2-2 16,3-1-12-16,2-5-10 16,1-1-18-16,1-5-4 15,1-5-5-15,0 0 0 0,2-5-1 16,-1-1 2-16,-4-7 0 16,5-2 1-16,-2-5 0 15,-6-22-2 1,1 0 0-16,12 19-1 0,-5 3 0 15,-1-12 0-15,-5-12 0 16,-3-1 0-16,0-4 0 16,-3-1-1-16,1-6 1 15,-2-2-1-15,-5-2 1 16,0-2 2-16,-7-1 1 16,-1 0 0-16,-8-1 2 15,-4-4-1-15,-5-1-1 16,-8-3-1-16,-7-3-1 15,-5 0 0-15,-10-2-1 16,-3 0 0-16,-6-1 0 16,1-4 1-16,-13-2 0 15,-2 0-1-15,-15-2 1 0,-4 1-2 16,8-2 0-16,-11 0 0 16,-6 0-1-16,-4 0 1 15,-13 1-2-15,0 1 0 16,-7 3 0-16,0-2-1 15,-2 3-2-15,3 3-3 16,-3-4-5-16,4 3-3 16,-4 0 1-16,-1-1 3 15,3 3 5-15,-1 0 4 0,-1 0 3 16,-3 2 0-16,5 0 0 16,-6-3 1-16,2 2-1 15,3 0 0-15,5-1 0 16,0 2-1-16,3 0 0 15,1 0 1-15,-2-1 0 16,8 1 0-16,2 0 1 16,1 1 0-16,7 2 0 15,0-1 0-15,1 3-1 16,6-1 0-16,-2 4-1 16,7-2 1-16,4 3 0 15,-2 0 0-15,7 0 1 16,-5 1 0-16,7 0 1 15,10-2 1-15,12 0 2 16,7-2-1-16,9 0-1 16,3-1 0-16,7-4-2 15,4-1 0-15,14-5 1 0,7-4 2 16,6-4 2-16,7-1 2 16,4-8 1-16,4-1 0 15,7-7-1-15,3-4 0 16,5-4-3-16,3-5 0 15,1-7-2-15,-1 0 2 16,0-7-1-16,-2-6 0 16,-1-4 0-16,3-6 1 15,-1-10 1-15,1 1-1 0,-5-7-1 16,-5 0-1-16,-2 3-1 16,-3-4 0-16,-5-1 0 15,-1-3-1-15,-4-2 0 16,-3 4 0-16,2 3-3 15,0 4-1-15,2 1-4 16,-1 2-2-16,2 8 0 16,1 4 2-16,0 7 3 15,4 5 2-15,-4 7 2 16,2 2-1-16,-1 5-1 16,4 0 0-16,16 3-1 15,2 2 0-15,16 3-2 16,7 1 0-16,10 0 0 15,12 3 1-15,22 3 2 16,9 0-1-16,18-3 2 16,3-3-1-16,19-3-1 15,8-4 0-15,21 5 1 0,5 3-2 16,5 11-2-16,5 9 2 16,1 12-3-16,1 4-2 15,11 8-108-15,-6 3-85 16,6 2 122-16</inkml:trace>
  <inkml:trace contextRef="#ctx0" brushRef="#br0" timeOffset="130857.45">2622 1049 1146 0,'33'2'412'0,"-2"4"-322"15,-18 13-87-15,10 13-13 16,1 4-1-16,-9 16 3 15,-4 1 9-15,-11 12 54 16,-3 5 14-16,2 8 6 16,0 2-7-16,1 7-40 15,-9 1-13-15,4-3-9 16,-9-5-1-16,12-11 1 16,2-9 0-16,-3-10 1 15,4-6 1-15,-1-13-3 16,-2-6 1-16,4-16 2 15,-2-11 0-15,-3-17 3 16,3-5-1-16,2-20-3 16,4-7-2-16,0-19-3 15,1-8-1-15,-6-9 0 16,5-2-1-16,-1 5 0 16,0 3 1-16,5 6-1 0,5 3 0 15,3 6-1-15,5 6-2 16,11 11-2-16,4 6-1 15,12 9 1-15,7 1-2 16,17 10 1-16,2 5-1 16,5 9-10-16,-5 9-3 15,-25 12 4-15,-13 6 5 16,-27 9 17-16,-11 2 11 16,-22 5 3-16,-8 2-1 15,-8 2-8-15,-12-5-5 0,-9-5-3 16,0-8 1-16,-4-8 9 15,12-7 10-15,18-1 5 16,9 2-3-16,17 7-8 16,7 9-6-16,21 17-2 15,9 11 3-15,28 12 0 16,12 5-1-16,10-1-6 16,7-3-3-16,-3-11-1 15,-1-8 1-15,-3-7 0 16,-10-8-1-16,-18 2 0 15,-15-2-2-15,-20 4-33 16,-4 4-47-16,-11 3-259 16,0 3 228-16</inkml:trace>
  <inkml:trace contextRef="#ctx0" brushRef="#br0" timeOffset="135477.88">3114 2722 809 0,'14'2'348'0,"-8"-1"-186"16,-3-1-10-16,-8 9-9 15,-2 0-15-15,-6 9-14 16,-2 5-16-16,-4 12-34 15,-2 5-11-15,-5 10-23 16,-4 8-10-16,-3 10-11 16,0 9-4-16,-1 0-2 15,0 0-1-15,2-9 1 16,-3-6 0-16,11-7 1 16,1-6 1-16,3-13 3 15,8-5 0-15,3-18 7 16,9-5 3-16,7-16 5 15,1-11-1-15,7-18-5 16,-1-10-6-16,6-15-7 16,6-6-3-16,8-14-1 15,6-5 0-15,12-6 0 16,1 1 1-16,6 11 1 16,1 7 0-16,-3 16 1 15,-7 8-1-15,-17 13 1 16,-4 9 1-16,-18 9 0 0,-2 8 1 15,-3 15 3-15,-1 8 0 16,-4 23 2-16,3 13 2 16,-4 23 2-16,0 13 0 15,0 23-4-15,0 4-3 16,-2 0-6-16,-3-8 0 16,3-21 1-16,1-12 0 15,1-15 0-15,-2-9-1 16,2-18-7-16,0-6-17 0,0-16-53 15,3-9-39-15,-6-16-101 16,-4-11-124-16,2-10 223 16</inkml:trace>
  <inkml:trace contextRef="#ctx0" brushRef="#br0" timeOffset="135718.7">2837 3123 878 0,'1'5'422'15,"12"-2"-176"-15,18 4-28 16,7 0 7-16,24-2-34 0,11 0-26 16,13-1-73-16,8-2-28 15,-3-1-42-15,-9-1-10 16,-8-3-9-16,-6-2-8 15,-19-4-97-15,-6-2-127 16,-30-6 146-16</inkml:trace>
  <inkml:trace contextRef="#ctx0" brushRef="#br0" timeOffset="139458.93">14233 11504 1219 0,'-6'20'456'0,"8"-8"-357"16,1-5-43-16,0 1-36 15,1-2-9-15,2-2-3 0,7 1 6 16,0-5 13-16,8-1 7 15,2 0 6-15,1-3-3 16,7 1-13-16,1-1-6 16,9 4-12-16,5 2-3 15,9 5-1-15,-1 2-1 16,-5 2 0-16,-2 3 0 16,-6 5 1-16,-2 1 0 15,0 6 4-15,-5 0 4 16,-3 6 5-16,-1 2 1 0,-5 5 1 15,-2-1 0 1,-5 7-1-16,-1-1 0 0,-7 2-2 16,-2 0-2-16,-3-2 2 15,-5 0 0-15,-4-2 4 16,-4 0 0-16,-9-2-3 16,-1-1-2-16,-5-2-7 15,-4-1-1-15,-1-3-2 16,-6-2 1-16,-8-5 0 15,3-1-1-15,-9 1 1 16,15-9-1 0,-1 0-1-16,-28 13-1 0,-15 2-1 15,6-7 1-15,15-9-1 16,-3 2 1-16,6-6 0 16,-1-1-1-16,3-1 1 15,-7-6 0-15,-3-2 0 16,2-2 1-16,0-3-2 15,8-3 0-15,5-6 0 16,0-3 0-16,9-6 0 0,2-4 0 16,10-4 0-16,-2-3 1 15,3-6 1-15,4-2 0 16,3-7 0-16,13 1-2 16,4-7 0-16,2-3 0 15,10 0 0-15,-3-4 1 16,7 2-1-16,0 1 0 15,-2 2 0-15,5 0-1 0,10 1 0 16,2 3 0-16,9 3-1 16,1 0 1-16,1 8-1 15,3 2-1-15,3 2 1 16,7 3-1-16,2 5 1 16,-2 5 0-16,-5 8-2 15,-4 4-2-15,-1 7-32 16,-2 4-22-16,-4 7-100 15,-4 3-84-15,-9 4 154 16</inkml:trace>
  <inkml:trace contextRef="#ctx0" brushRef="#br0" timeOffset="142023.76">14163 11872 264 0,'0'-1'225'0,"-2"0"27"0,2 0-37 15,-1 0-16-15,0-1-28 16,0 1-21-16,-1 0-52 16,1 0-26-16,1 0-32 15,0 0 5-15,0 0 23 16,0 0 12-16,-1 1 17 16,0 0-4-16,-1 2-14 15,-11 19-8-15,-12 33-20 16,17-23-8-16,-4 4-18 15,-1 2-6-15,0 0-9 16,-3 0-4-16,1-7-1 16,1-4 5-16,3-3 5 15,1-5 2-15,2-1 2 16,2-4-2-16,1-7-4 16,1-2-2-16,4-7-3 15,-2-3-1-15,2-7-3 16,3 0 0-16,1-9-3 15,4 1 0-15,3-4-1 16,1-3 0-16,3-3 1 0,3-2-1 16,1 0 0-16,1-2 0 15,-1 3 0-15,2-1 0 16,-3 5-1-16,2 3 0 16,-3 7 0-16,-4 2 0 15,-1 7 1-15,-6 2 0 16,9 7 0-16,3 3-1 15,3 5 0-15,3 3 0 0,2 3 1 16,-5 3 0-16,-2 5 0 16,-5 1 0-16,-12 2 2 15,-2 0 0-15,-8-3 1 16,-4-1 0-16,-6-4 0 16,-2 1 0-16,-3-6 0 15,1-1-1-15,4-7 1 16,-3-5-1-16,8-5 0 15,2 2 0-15,-4 2 1 16,8 2 1-16,1 7 1 16,2 0 0-16,2 4-2 15,0 4 1-15,6 3 5 16,3 0 4-16,9 6 9 16,0-1 6-16,0 0-1 15,6 1-2-15,-4-1-11 16,4 0-4-16,-3-5-5 15,-7-1-1-15,-2-6 0 0,-8-2 0 16,0-7-2-16,-2-2 1 16,0-4-3-16,0 3-15 15,0 0-78-15,0 0-70 16,0-4-216-16,2-5 231 16</inkml:trace>
  <inkml:trace contextRef="#ctx0" brushRef="#br0" timeOffset="143194.38">14974 11630 668 0,'-7'-6'324'0,"1"3"-85"0,1 1-18 15,4 0-15-15,1-3-4 16,0 4-34-16,0 0-27 16,2-1-49-16,18-6-17 15,34-7-26-15,-22 10-11 0,6 8-16 16,6-2-4-16,-4-1-8 15,-3 0-3-15,2-1-2 16,0 3 0-16,0 7-1 16,-2 2-1-16,-4 4 0 15,-3-1 1-15,-1 6-2 16,0 2 0-16,-1 2-1 16,1 2 1-16,-5 1-1 15,-1-1 0-15,-7 0-1 16,-2 0 0-16,-4 2 0 15,0 1 0-15,-5 5 0 16,2 2 0-16,-4 5 0 16,-4-1-1-16,-2-1 0 15,-4 2 1-15,-2-5 0 16,-7-2 1-16,4-1 1 16,-6-2-1-16,-2-2 0 15,4 3 0-15,0-3 0 16,3-3 0-16,-1 1 0 15,-3 0 1-15,-4 0 1 0,-2-1-1 16,-4-1 0-16,0 0-1 16,-3-6 1-16,1 3-1 15,-2-5 0-15,2-3-1 16,-1 0 1-16,4-2 0 16,-4-5 1-16,-1 1 0 15,4-4-1-15,-9-2 1 16,6 1 0-16,-2-2 0 0,3-1 0 15,2 0 0-15,-2-2 0 16,1-2 1-16,-5-2 1 16,3-4 1-16,-7-1 0 15,0-1 0-15,-2-5-2 16,5-1-1-16,3-8 0 16,1-2-1-16,2-1 1 15,-6-2-1-15,10 6 7 16,2 2 8-16,9 2 10 15,7 2 1-15,4-2-5 16,0-4-8-16,2-4-10 16,2-1-2-16,5-10-1 15,2 0-1-15,7-6 0 16,0-4 0-16,2 3 1 16,-1-1 1-16,2 7 0 15,1 5 0-15,-1 3-1 16,-1 3-1-16,8 6 0 15,2 0 0-15,11 2 0 16,6 0-1-16,-1-4 1 0,3 4 0 16,-5-1 0-16,-2 1 0 15,-3 2 0-15,-6 2 0 16,-7 0-1-16,-2 3-2 16,-6 4-14-16,-2 2-17 15,-8 7-62-15,-5 1-51 16,-1 4-236-16,-1-3 248 15</inkml:trace>
  <inkml:trace contextRef="#ctx0" brushRef="#br0" timeOffset="143808.01">15319 12009 796 0,'-6'7'395'0,"1"1"-105"16,5-4-38-16,1-5-52 15,4 0-27-15,-5 0-56 16,0 0-27-16,6-7-33 16,13-15-7-16,27-31-8 15,-25 24-5-15,-3-1-7 16,1 0-5-16,-4 2-11 16,0 4-3-16,-5 6 1 15,-3 5 2-15,-3 10-1 16,-2 4 0-16,-2 9-7 15,-4 3-3-15,-1 8-1 16,-1 7-1-16,-1 8-1 16,1 5-1-16,1 6 1 15,1 0-1-15,2-10 1 16,1-4 0-16,1-12-1 16,-1-7-14-16,1-4-97 15,0-5-84-15,-2-8-243 16,1-3 265-16</inkml:trace>
  <inkml:trace contextRef="#ctx0" brushRef="#br0" timeOffset="143980.44">15293 11868 948 0,'-19'-6'484'16,"17"5"-142"-16,5 3-69 16,12 4-100-16,11 1-24 15,11 2-42-15,1 1-23 16,3 0-34-16,-2 1-21 15,-5-1-29-15,2-1-36 0,-3-4-171 16,-2-5-182-16,-5-10 235 16</inkml:trace>
  <inkml:trace contextRef="#ctx0" brushRef="#br0" timeOffset="163131.41">2242 12789 882 0,'2'-2'409'0,"-2"6"-175"16,6 5-55-16,-8 13-79 16,-2 7-30-16,-2 19-37 15,-6 7-6-15,1 11-8 16,5 11-3-16,-2 3-6 15,6 5-6-15,0-1-4 16,0-4 0-16,0-14-1 16,2-11-7-16,4-17-81 15,-4-10-74-15,4-14 99 16</inkml:trace>
  <inkml:trace contextRef="#ctx0" brushRef="#br0" timeOffset="163531.91">2306 12754 945 0,'17'-14'427'0,"2"0"-219"16,8 8-90-16,11 4-35 15,-5 13-51-15,3 7-11 16,-3 7-12-16,-1 4-2 16,-14 3 1-16,-6 1 5 15,-14 6 10-15,-12-1 5 16,-11-1 9-16,-6-5 0 0,-10-4-10 16,0 2-4-16,-2-7-13 15,4 0-7 1,10-10-2-16,1-2 0 0,14-6-1 15,1-3 4-15,6-3 14 16,5-2 3-16,6 1 1 16,-2-4-3-16,3 5-16 15,1 0-3-15,-3 2-42 16,6 5-38-16,-6-3-189 16,8 1 173-16</inkml:trace>
  <inkml:trace contextRef="#ctx0" brushRef="#br0" timeOffset="164048.94">2941 12714 1079 0,'-8'-9'461'0,"-1"6"-271"15,-5 3-42-15,-6 5-75 16,-5 10-21-16,-10 11-11 15,2 9 5-15,-9 16 19 16,1 13 8-16,-1 15 2 16,0 13-7-16,15 14-30 15,6 5-13-15,23 11-18 16,13-6-4-16,20-17-4 16,8-12-5-16,4-29-64 0,3-13-78 15,0-25 93-15</inkml:trace>
  <inkml:trace contextRef="#ctx0" brushRef="#br0" timeOffset="165326.87">3143 12849 959 0,'5'-11'462'0,"1"2"-188"16,-3 3-41-16,-5 16-94 16,0 11-41-16,-14 23-47 15,1 8-13-15,-3 15-9 16,-1 7-3-16,1 8-6 16,4 4-4-16,10 8-49 15,4-3-45-15,5-17-84 16,3-14-48-16,-4-29-278 15,-3-12 324-15</inkml:trace>
  <inkml:trace contextRef="#ctx0" brushRef="#br0" timeOffset="165700.41">3086 13038 633 0,'9'-25'416'15,"5"-2"72"-15,9 1-223 16,16-4-74-16,7-2-36 16,6 3-75-16,1 4-25 15,-1 14-43-15,-4 7-6 0,-16 13-5 16,-8 9 2 0,-24 11 3-16,-8 2 4 0,-17 10 8 15,-7-3 2-15,0 1-4 16,0 2-2-16,2-4-9 15,6 3-2-15,7 3-1 16,9-1-1-16,14 15-1 16,13 9 1-16,12 13-1 15,3 3 0-15,2-10 0 16,-1-10 0-16,-9-20 1 16,1-11 0-16,-8-18-31 15,-3-8-49-15,-2-12-187 16,-6-10-268-16,-2-9 340 15</inkml:trace>
  <inkml:trace contextRef="#ctx0" brushRef="#br0" timeOffset="166354.57">3743 12648 852 0,'-2'-13'423'0,"7"9"-134"0,2 1-37 16,5 9-49-16,10 5-17 15,13 11-19-15,6 4-14 16,14 11-48-16,-3 10-26 16,-2 18-45-16,-2 6-18 15,-15 16-12-15,-11 2 0 16,-22-3 1-16,-9 3 1 0,-22-7 0 16,-4-9 0-1,-4-4-2-15,-1-9-5 0,3-13-44 16,2-5-35-16,0-22-102 15,4-9-37-15,13-17-76 16,5-5-72-16,17-1 252 16</inkml:trace>
  <inkml:trace contextRef="#ctx0" brushRef="#br0" timeOffset="166879.79">4349 13040 778 0,'-1'-1'349'16,"0"0"-153"-16,-1-2-137 15,0-5-33-15,1-2 9 16,2 4 26-16,1 1 55 16,12-5 24-16,43-25 17 15,-19 23-19-15,7-2-53 16,3 5-23-16,9-4-48 15,-3 2-9-15,-8 0-7 16,-5-4-4-16,-16 0-30 16,-8-1-37-16,-5 3-142 15,-6 4-140-15,1 4 220 16</inkml:trace>
  <inkml:trace contextRef="#ctx0" brushRef="#br0" timeOffset="167109.81">4378 13235 1165 0,'11'3'505'0,"10"-2"-273"16,8 1-52-16,13-1-85 15,2 0-33-15,11 1-48 16,3 1-18-16,-5-3-45 15,-4 0-30-15,2-5-158 16,-5-3-136-16,2 0 234 16</inkml:trace>
  <inkml:trace contextRef="#ctx0" brushRef="#br0" timeOffset="167502.62">5281 12478 1217 0,'10'5'590'0,"3"3"-214"16,-3 9-229-16,-2 6-61 0,-8 8-63 15,-10 0-11-15,2 3-5 16,-3 0-1-16,9 0-2 15,2-4-2-15,-3-9-34 16,2-4-63-16,3-7-329 16,9-3 286-16</inkml:trace>
  <inkml:trace contextRef="#ctx0" brushRef="#br0" timeOffset="167823.54">5784 12486 722 0,'3'17'464'0,"-3"2"60"0,0 5-254 15,-9 8-114-15,-3 6-31 16,-10 13-50-16,-12 4-5 16,-14 10-12-16,-6 9-8 15,-2 3-23-15,3 5-9 16,5 2-12-16,2-7-2 16,6-1-7-16,1-4-16 15,7-14-58-15,6-6-38 16,13-18-117-16,8-10-81 0,14-19 200 15</inkml:trace>
  <inkml:trace contextRef="#ctx0" brushRef="#br0" timeOffset="168273.74">5683 13129 846 0,'21'-3'477'16,"7"-1"-83"-16,-5-1-191 0,3 0-60 16,4 5-63-16,-6 3-20 15,0 9-5-15,-5 4 7 16,-9 11 1-16,-5 3-5 15,-11 5-15-15,-5 2-10 16,-15 4-14-16,-2 3-5 16,-6-1-8-16,-1 0-2 15,-2-11-1-15,-3-7-2 16,8-9 0-16,2-9-1 16,21-8 4-16,11-8 3 15,20-2 17-15,10 2 6 0,13 8 3 16,-1 7-1-16,7 8-14 15,0 2-5-15,-2 5-11 16,2-4-11-16,-8-4-24 16,-5-3-17-16,-10-11-38 15,-8-5-50-15,-7-10-254 16,-10 0 263-16</inkml:trace>
  <inkml:trace contextRef="#ctx0" brushRef="#br0" timeOffset="172225.02">7923 12491 1164 0,'12'3'541'0,"2"-1"-248"0,23 11-141 16,-32-4-39-16,-5 7-58 15,-4 6-11-15,-4 9-3 16,-2 4 4-16,-1 9 3 16,2 4-2-16,1 13-18 15,-2 8-9-15,5 11-14 16,-2 2-3-16,-1-2-1 16,4-10-1-16,1-14 0 15,2-9-3-15,4-20-26 16,-2-5-23-16,3-17-61 15,4-7-43-15,-1-16-82 16,2-7-78-16,-1-12 204 16</inkml:trace>
  <inkml:trace contextRef="#ctx0" brushRef="#br0" timeOffset="172825.01">8023 12600 619 0,'-12'-10'299'0,"1"-1"-110"16,2-1-36-16,2 1-36 15,2 0-1-15,2 2 8 16,-1 1-1-16,7 2 0 16,1-2-4-16,6 0-11 15,6 1-10-15,7 3-22 16,9 6-13-16,10 1-21 16,5 5-9-16,4 1-18 0,-4 2-5 15,-7 10-7-15,-12 3-1 16,-13 5 3-16,-11 1 2 15,-15 6 4-15,-7-1 2 16,-18-1-1-16,-2-2-3 16,-2-10-3-16,-3-6-2 15,8-8-2-15,3-7-1 16,5-10-7-16,8-3-7 16,11-6-8-16,6-1-6 15,9 0-22-15,7-1-28 16,8 3-102-16,4 3-77 0,10 8 157 15</inkml:trace>
  <inkml:trace contextRef="#ctx0" brushRef="#br0" timeOffset="173616.92">8790 12385 1066 0,'1'-4'553'0,"-1"0"-194"15,0 0-133-15,-1 4-49 16,0 0-87-16,0 0-18 15,-22 11-5-15,-29 25 6 16,20-8 6-16,-5 1-5 16,-5 11-28-16,1 1-14 15,1 11-20-15,2 5-4 16,9 6-6-16,6 5-2 16,15 3 0-16,8-2-1 15,14-1-5-15,4-5-8 0,9-13-35 16,-1-5-21-16,10-17-65 15,-3-6-30-15,8-15-103 16,-3-9-142-16,4-10 272 16</inkml:trace>
  <inkml:trace contextRef="#ctx0" brushRef="#br0" timeOffset="174008.54">8822 13163 863 0,'4'-5'452'0,"1"-1"-151"16,4-8-79-16,1-5-22 15,0-7-54-15,1-5-18 16,1-5-23-16,3-4-12 15,2-7-17-15,6-3-7 16,3-15-26-16,4 0-11 16,-2-3-17-16,-2 2-6 15,-6 15-5-15,-3 10-2 16,-3 20 6-16,-6 15 8 16,-8 17 4-16,1 11 1 15,-1 24-6-15,-5 5-9 16,2 14-4-16,-2 2-2 0,2-2-10 15,6 2-12-15,3-6-32 16,-1-6-21-16,2-10-28 16,1-11-13-16,1-14-32 15,-2-7-40-15,-2-14 122 16</inkml:trace>
  <inkml:trace contextRef="#ctx0" brushRef="#br0" timeOffset="174252.21">8824 12830 1204 0,'-19'6'548'0,"13"-2"-250"0,5-2-47 16,3-2-81-16,-2 0-40 15,8-1-60-15,18 0-28 16,36-1-32-16,-23-1-4 15,7 3-5-15,2-4-2 16,8 2-30-16,-3 0-29 16,0 1-96-16,-4 1-74 15,-5 3 142-15</inkml:trace>
  <inkml:trace contextRef="#ctx0" brushRef="#br0" timeOffset="174618.74">9390 12316 1256 0,'18'-7'542'0,"3"10"-305"16,2 9-75-16,0 15-87 15,1 12-21-15,2 17-14 16,-3 5-6-16,0 12-3 0,-7 4-3 16,-9 7-6-1,-10 4-2-15,-14-3-1 0,-6 0 1 16,-9-6-2-16,-1-3-1 15,-5-11-10-15,2-5-21 16,3-20-135-16,4-5-125 16,8-20 165-16</inkml:trace>
  <inkml:trace contextRef="#ctx0" brushRef="#br0" timeOffset="182359.13">9814 12404 850 0,'-31'13'404'16,"35"-10"-175"-16,-5 0-77 16,2 2-9-16,-1-5-22 15,0 0-6-15,1 0 3 16,14 9-2-16,39 26-27 16,-23-30-15-16,2 2-36 15,2-4-18-15,-2 6-16 16,-1-4-2-16,-6-2-4 0,2-1-9 15,-6-7-39-15,-4-1-25 16,-6-1-99-16,-3 3-81 16,-9 1 163-16</inkml:trace>
  <inkml:trace contextRef="#ctx0" brushRef="#br0" timeOffset="182734.31">9804 12723 904 0,'0'-7'400'0,"1"-1"-199"16,8 3-40-16,-5-1-30 16,5 1-12-16,3-1-1 15,0 2 4-15,10 0-8 16,2 2-9-16,8 0-27 16,2 0-19-16,6 1-32 15,2 0-12-15,3 1-11 16,1-1-1-16,-7 0-2 0,-6 1-2 15,-14-3-36 1,-3-1-39-16,-5 1-103 0,-1-2-81 16,-6-1 159-16</inkml:trace>
  <inkml:trace contextRef="#ctx0" brushRef="#br0" timeOffset="185736.72">10723 11803 682 0,'2'-14'402'0,"2"6"-50"16,0 0-83-16,-4 6-77 15,3 2-17-15,-3 3-23 16,0-3-3-16,0 0-39 16,1 12-21-16,3 14-25 15,10 32-13-15,-8-20-21 16,2 5-7-16,-2 4-15 16,-3 2-3-16,-1 0-3 15,0-2-1-15,-2-3-6 16,-6-4-11-16,6-12-46 15,0-5-32-15,4-6-68 16,2-3-39-16,-5-9-139 0,-1 1-181 16,8-7 339-16</inkml:trace>
  <inkml:trace contextRef="#ctx0" brushRef="#br0" timeOffset="186051.62">10486 12438 738 0,'1'2'442'0,"6"-5"-1"15,3-4-129-15,12 2-74 16,7-4-26-16,16 0-59 15,2 1-30-15,-1 0-61 16,-1 1-20-16,-5 1-28 16,-1 2-6-16,3 1-10 15,-3 1-12-15,-5 2-42 16,-6 1-29-16,-5 3-75 16,-6 0-48-16,-4 1-207 15,-5 0 263-15</inkml:trace>
  <inkml:trace contextRef="#ctx0" brushRef="#br0" timeOffset="186425.02">10670 12526 1174 0,'0'0'564'0,"0"0"-200"15,4 5-114-15,1 14-121 16,-2 30-32-16,-11-18-53 15,-2 5-8-15,3 4-13 16,-8 1-5-16,3 0-7 16,3 2-4-16,-2-2-9 15,8-2-13-15,3-5-44 16,-1-3-32-16,1-13-70 16,3-6-45-16,0-16-351 15,4-9 374-15</inkml:trace>
  <inkml:trace contextRef="#ctx0" brushRef="#br0" timeOffset="186862.59">10822 12635 1113 0,'19'-11'516'0,"10"1"-250"15,1 1-66-15,5 11-113 16,0-1-42-16,-3 5-32 16,-2 7-6-16,-10 6 4 15,-5 4 3-15,-13 5 14 16,-7 1 6-16,-13-1-2 16,-7 1-2-16,-6-3-14 15,-3-2-6-15,7-2-5 16,4-4-2-16,13-6-1 15,7 1 3-15,12 0 6 16,10 3 2-16,13 0 3 16,5 0-4-16,-1-2-5 15,0-3-4-15,-12 7 0 16,-11 2 6-16,-17 4 14 16,-9 1 6-16,-17 2 4 15,-4-5-6-15,-5 0-14 16,-3-3-5-16,0-8-4 15,3-5-2-15,9-11-23 0,1-5-27 16,11-4-85 0,2-4-66-16,10 4 122 0</inkml:trace>
  <inkml:trace contextRef="#ctx0" brushRef="#br0" timeOffset="190130.84">4414 15104 992 0,'0'0'429'0,"0"0"-214"16,1 18-68-16,2 51-72 15,-5-16-20-15,-2 21-38 16,-3 11-6-16,-4 21-7 15,-5 16-2-15,-3 17-2 16,2 4-5-16,-5-7-78 16,3-11-59-16,6-29 86 15</inkml:trace>
  <inkml:trace contextRef="#ctx0" brushRef="#br0" timeOffset="190575.44">4452 15164 723 0,'25'-14'344'0,"13"-2"-117"15,4 4-34-15,14 10-36 16,-3 5-26-16,1 11-47 15,-1 6-20-15,-10 14-34 16,-5 7-6-16,-16 15-7 16,-11 6 4-16,-24 1 28 15,-13-3 17-15,-11-9 20 16,-10-3 0-16,-6-13-27 16,-4-8-18-16,-5-18-28 15,8-8-15-15,5-14-90 16,14-8-67-16,10-8-300 15,11-1 288-15</inkml:trace>
  <inkml:trace contextRef="#ctx0" brushRef="#br0" timeOffset="191870.4">5453 15068 916 0,'2'-1'410'0,"-1"0"-190"16,-1 0-27-16,0 0-47 15,0-1-34-15,-1 1-47 0,0 1-15 16,-10 1-19-16,-13 7-6 16,-31 18-13-16,28-4-4 15,-6 10-4-15,-1 6-2 16,-6 14-1-16,-2 6-1 16,0 12 0-16,1 7 0 15,11 13-1-15,9 11-2 16,23 14 0-16,12 0 0 15,18 3 0-15,8-9-3 16,5-21-42-16,5-11-38 16,7-32-133-16,-1-14-121 0,4-20 214 15</inkml:trace>
  <inkml:trace contextRef="#ctx0" brushRef="#br0" timeOffset="193385.86">6091 15301 1018 0,'9'13'384'0,"-8"-2"-285"0,5 9-45 15,-3 13-19-15,-2 9 7 16,-4 16 5-16,-5 7-9 15,-5 24-20-15,-1 3-8 16,1 2-6-16,-2-5-1 16,2-24-2-16,0-7-5 15,2-23-45-15,3-8-44 16,4-22 57-16</inkml:trace>
  <inkml:trace contextRef="#ctx0" brushRef="#br0" timeOffset="193852.68">6112 15382 857 0,'23'-22'386'0,"4"8"-180"0,4-2-46 15,6 6-45-15,-4 10-36 16,0 1-38-16,35 9-13 16,14 13-14-16,-1 9-3 15,-24 10-6-15,-14 1 1 16,-27 2 3-16,-16-3 6 15,-22-3 16-15,-8-4 4 16,-9-1-1-16,-5-4-4 16,-3-7-17-16,4-2-4 15,4-13-5-15,5-3-2 16,12 0-3-16,5-2-1 0,11 13-1 16,6 4 4-16,23 7 16 15,10 3 7-15,12 0 7 16,10 5-1-16,-1 5-15 15,-1 3-5-15,-5-4-45 16,-5-4-75-16,-19-13 73 16</inkml:trace>
  <inkml:trace contextRef="#ctx0" brushRef="#br0" timeOffset="194416.78">7221 15442 1026 0,'13'-4'450'0,"-8"12"-220"15,0 8-61-15,-10 15-51 16,0 7-25-16,0 19-29 16,-8 8-9-16,5 12-10 15,3 3-7-15,-2-3-14 16,9-9 0-16,6-16 12 16,5-8 9-16,9-19 14 15,3-10-1-15,16-20-15 16,0-12-9-16,13-20-12 15,-2-7-5-15,0-17-7 16,-2-8-3-16,-2-7-4 16,-2-5 0-16,-13-1-2 15,-9 5-3-15,-10 15-12 16,-9 11-16-16,-6 21-90 0,-1 10-67 16,-15 15-225-16,-2 14 252 15</inkml:trace>
  <inkml:trace contextRef="#ctx0" brushRef="#br0" timeOffset="195064.42">8246 15928 1299 0,'-2'15'525'0,"-1"-2"-340"16,0 1-73-16,1 0-12 15,-1-4-40-15,3-4-16 16,0-6-9-16,5-6 5 16,4-9 13-16,1-8 1 0,12-13-5 15,-1-7-11-15,11-17-18 16,0-9-4-16,1-13-11 16,0-7 0-1,-3-3-3-15,-2 2 0 0,-4 17-2 16,-1 12 0-16,-4 24 0 15,0 17 0-15,-10 17 0 16,-2 13 1-16,-7 20-1 16,-2 10 0-16,1 24 0 15,-4 13-1-15,-1 19-1 16,-1 11 0-16,6 9-16 16,1-5-31-16,8-18-55 15,3-14-34-15,1-33-72 16,-1-13-47-16,-6-28 168 15</inkml:trace>
  <inkml:trace contextRef="#ctx0" brushRef="#br0" timeOffset="195271.21">8095 15631 1308 0,'21'10'517'15,"16"-4"-338"-15,12 0-50 16,22 1-26-16,9 5-32 0,17 2-42 16,3-1-13-16,-9-5-78 15,2-3-92 1,-8-14 99-16</inkml:trace>
  <inkml:trace contextRef="#ctx0" brushRef="#br0" timeOffset="195841.05">9241 14946 848 0,'-14'-15'386'0,"10"15"-183"15,0 1-37-15,11 12-25 16,-5 5-28-16,19 15-11 16,10 6-4-16,18 21-10 15,17 10-11-15,10 18-26 16,6 12-17-16,-18 10-26 16,-16 2-5-16,-41-1 4 15,-27-4 3-15,-35-8 5 16,-24-1 1-16,-24-7-4 15,-1-3 11-15,-17-11-139 16,-1-3 91-16</inkml:trace>
  <inkml:trace contextRef="#ctx0" brushRef="#br0" timeOffset="203118.47">10209 15385 921 0,'11'-5'445'0,"2"5"-126"16,15 1-183-16,7 1-27 15,14 4-46-15,1-4-29 16,12 6-27-16,2-1-2 15,10 1-5-15,-5-2-7 16,-6-6-74-16,-4-2-64 16,-13-5-215-16,2 1 220 15</inkml:trace>
  <inkml:trace contextRef="#ctx0" brushRef="#br0" timeOffset="203346.16">10265 15734 1308 0,'47'6'502'0,"18"-7"-366"15,17-2-51-15,4 1-19 16,1 0-37-16,1 2-42 15,-4 0-39-15,-1 0-169 16,-1-4 149-16</inkml:trace>
  <inkml:trace contextRef="#ctx0" brushRef="#br0" timeOffset="204713.51">11634 15120 736 0,'51'-46'419'0,"-40"28"-96"16,3-1-100-16,-2 3-31 15,-1 3-71-15,3 3-25 16,-6 4-22-16,4 5-8 16,5 7-13-16,-12 8-5 15,2 18-25-15,-7 8-7 16,-9 22-8-16,0 8-2 0,-5 15-3 16,4-24-1-1,0 2-23-15,-2 53-36 0,-5 9-78 16,7-24-48-16,8-40-73 15,-3-23-21-15,10-27 179 16</inkml:trace>
  <inkml:trace contextRef="#ctx0" brushRef="#br0" timeOffset="205180.43">11946 14881 776 0,'6'-19'329'16,"6"4"-175"-16,4 4-50 16,3 3-20-16,7 6-13 15,8 5-6-15,6 6-4 0,3 7-11 16,1 4-11-16,-3 7-22 16,-5 2-9-16,-7 11-6 15,-7 4-1-15,-21 9 1 16,-6 0 0-16,-23-3 15 15,-8-5 21-15,-19-11 16 16,-7-4 6-16,-6-6-10 16,-2-1-19-16,6-4-19 15,7-6-8-15,17-12-34 16,6-6-26-16,24-13-40 16,12-3-18-16,21-5-72 15,15-2-50-15,15-2 152 16</inkml:trace>
  <inkml:trace contextRef="#ctx0" brushRef="#br0" timeOffset="205614.15">13042 14831 901 0,'-16'-5'401'0,"-4"5"-180"16,-6 4-45-16,-9 16-35 16,-4 2-34-16,-14 11-39 15,1 5-12-15,-3 5-1 16,3 5-1-16,2 3-5 16,1 3-4-16,9 10-12 15,1 6-6-15,20 13-12 16,9 7-5-16,25 14-10 15,15 0-4-15,25-1-34 16,12-8-50-16,12-31-214 16,1-13-184-16,-7-30 294 15</inkml:trace>
  <inkml:trace contextRef="#ctx0" brushRef="#br0" timeOffset="206048.77">13340 15178 830 0,'-1'5'382'0,"1"9"-135"16,-7 7-60-16,-5 23-57 16,-7 8-14-16,-5 14-48 15,2 7-8-15,0 5-20 16,3 4-10-16,2 4-20 0,2-7-42 16,1-8-116-1,1-9-79-15,9-28 128 0</inkml:trace>
  <inkml:trace contextRef="#ctx0" brushRef="#br0" timeOffset="206515.89">13274 15193 888 0,'20'-19'383'0,"9"-1"-200"16,3 0-44-16,10 0-36 16,4 1-14-16,9 3-20 15,3 3-13-15,3 3-27 16,-6 5-11-16,-10 12-14 15,-7 2-3-15,-15 16-2 16,-10 6-1-16,-22 8 1 16,-11 5 3-16,-10 1 12 15,-1-7 3-15,-2-5 2 16,4-2-1-16,1-11-10 16,4 1-4-16,11-1 13 0,4 1 9 15,19 8 18-15,12 6 7 16,5 7-2-16,11 3-8 15,1 0-16-15,1-2-6 16,8-2-15-16,-2-4-5 16,-6-8-25-16,-8-6-35 15,-11-13-127-15,-3-6-143 16,-7-7 205-16</inkml:trace>
  <inkml:trace contextRef="#ctx0" brushRef="#br0" timeOffset="207617.93">14106 14802 794 0,'3'-9'362'0,"-2"4"-151"16,2 1-17-16,1 4-34 15,-4 0-34-15,0 0-47 16,3 2-16-16,22 19-7 16,34 41-7-16,-11-20-13 15,5 6-9-15,9 21-16 16,-3 11-4-16,-14 21-5 0,-12 12 1 16,-30 8 2-1,-12 2 7-15,-28-7 27 0,-5-10 9 16,-10-20 6-16,-4-14-7 15,-2-16-29-15,2-9-28 16,0-14-111-16,1-9-88 16,3-18 123-16</inkml:trace>
  <inkml:trace contextRef="#ctx0" brushRef="#br0" timeOffset="213487.48">15208 15124 771 0,'0'-1'369'0,"0"0"-126"16,0 1-36-16,0 0-67 15,-2 28-20-15,1 46-43 16,-2-24-22-16,0 13-26 16,-2 5-7-16,2 10-13 15,1 7-5-15,-1 1-7 16,3-38-30-1,1 0-70-15,-1 23-27 0,3-11-64 16,-1-28-85-16,1-25 196 16</inkml:trace>
  <inkml:trace contextRef="#ctx0" brushRef="#br0" timeOffset="213687.77">14917 15627 1390 0,'3'-4'548'16,"21"-3"-348"-16,9 3-50 15,21 5-35-15,8 2-24 16,8 1-46-16,5-2-23 0,-3-2-37 16,0-4-31-16,-3-4-141 15,-2-4-162 1,5-2 218-16</inkml:trace>
  <inkml:trace contextRef="#ctx0" brushRef="#br0" timeOffset="214153.95">16323 15100 1136 0,'0'9'460'15,"0"11"-280"-15,0 22-100 16,-3 14-14-16,-1 12-29 16,-2 7-12-16,-4 2-20 15,5 0-27-15,-7 3-213 16,0 0 170-16</inkml:trace>
  <inkml:trace contextRef="#ctx0" brushRef="#br0" timeOffset="214493.46">16304 15050 1325 0,'17'-18'545'0,"8"2"-309"16,19 8-134-16,6 4-28 15,19 11-32-15,3 4-18 16,3 11-23-16,-5 5-6 16,-19 9-33-16,-11 6-3 15,-33 2 7-15,-14-2 10 16,-28-2 62-16,-4-8 22 16,-17-9 20-16,14-15 1 15,1 2-30-15,-34-2-17 16,-7-7-31-16,22-2-25 0,29-9-72 15,10-6-42-15,17-2-107 16,4-3-60-16,17 7-238 16,5 1 340-16</inkml:trace>
  <inkml:trace contextRef="#ctx0" brushRef="#br0" timeOffset="-214596.36">17405 15030 1202 0,'-3'-17'526'15,"-8"8"-276"-15,-2 3-67 16,-13 6-101-16,-4 3-31 0,-9 10-39 16,0 7-7-16,-5 14 1 15,-5 5 6-15,0 16 24 16,-4 9 9-16,5 19 1 15,7 10-6-15,14 11-25 16,9 4-10-16,16-13-7 16,7-11-2-16,18-24-17 15,4-15-22-15,11-17-95 16,6-9-94-16,7-11 143 16</inkml:trace>
  <inkml:trace contextRef="#ctx0" brushRef="#br0" timeOffset="-214206.22">17352 15696 1276 0,'7'108'517'15,"2"-91"-326"-15,2-8-59 16,1-9-42-16,1-11-37 16,1-13-34-16,4-11-6 15,6-16 2-15,4-4 5 16,9-18 5-16,4-2 0 16,-3-9-7-16,1 0-8 0,-4 13-7 15,-11 10 7-15,-2 29 22 16,-7 13 11-16,-12 25 10 15,-3 14-6-15,-10 22-24 16,2 10-10-16,-9 15-11 16,3 5-2-16,2 5-3 15,-2 2-18-15,3-2-72 16,-2-8-40-16,3-24-84 16,-2-14-59-16,3-26 183 15</inkml:trace>
  <inkml:trace contextRef="#ctx0" brushRef="#br0" timeOffset="-214043.47">17321 15458 1356 0,'26'-4'626'16,"15"5"-251"-16,27 9-236 0,7 2-52 15,0 3-54-15,2 0-17 16,-10-4-82-16,-11-2-101 15,-8-4 108-15</inkml:trace>
  <inkml:trace contextRef="#ctx0" brushRef="#br0" timeOffset="-213740.34">18011 14974 1271 0,'18'-5'548'0,"6"29"-238"15,9 7-120-15,4 35-93 16,2 13-8-16,1 15-60 16,-5 11-12-16,-6-1-15 15,-10 1-4-15,-23 0-8 16,-14-9 1-16,-19-15 1 15,-7-8 3-15,-16-21-7 16,-4-5-25-16,-5-15-117 16,1-8-150-16,13-16 191 15</inkml:trace>
  <inkml:trace contextRef="#ctx0" brushRef="#br0" timeOffset="-212606.96">18777 15566 1403 0,'-23'-4'567'0,"35"1"-360"15,1 2-50-15,10 4-46 16,2 1-23-16,14 3-28 15,9 1-10-15,15 1-18 16,10-1-6-16,0-7-15 16,-3-2-21-16,-6-8-61 15,-8-2-56-15,-2-2-192 16,-6-1 202-16</inkml:trace>
  <inkml:trace contextRef="#ctx0" brushRef="#br0" timeOffset="-211970.7">20132 15123 671 0,'2'-11'372'15,"4"2"-30"-15,-4 1-90 16,6 9-65-16,-4 8-9 16,-3 14-39-16,3 9-18 0,-4 13-34 15,3 8-16-15,-8 10-30 16,-2-1-13-16,-1 9-17 15,6 3-5-15,-8 8-5 16,-3 2-1-16,-5-4-29 16,-5-7-23-16,6-20-37 15,7-11-23-15,7-25-72 16,3-8-44-16,0-16 144 16</inkml:trace>
  <inkml:trace contextRef="#ctx0" brushRef="#br0" timeOffset="-211599.4">20258 15130 885 0,'17'-26'392'0,"6"-1"-175"15,13 10-71-15,3 6-7 16,11 11 17-16,5 5-11 15,7 7-44-15,-1 5-20 16,-11 9-51-16,-4 2-13 16,-24 7-10-16,-13-1-1 15,-13-1 29-15,-14 1 20 16,-7-5 40-16,-7-3 13 16,-15-5-15-16,-3-4-17 15,-2-9-42-15,3-6-12 0,15-6-14 16,5-4-6-16,10-10-19 15,8 3-12-15,14-5-21 16,8-1-10-16,10 6-18 16,2 1-17-16,3 6-62 15,-1 5-62-15,2 11 140 16</inkml:trace>
  <inkml:trace contextRef="#ctx0" brushRef="#br0" timeOffset="-211133.2">21313 14970 854 0,'2'-21'438'0,"-2"8"-115"15,-3 4-26-15,-8 8-58 16,-5 2-34-16,-9 8-45 16,-7 6-20-16,0 9-36 15,-2 6-21-15,-15 14-41 16,1 10-12-16,-5 15-13 16,0 10-5-16,15 18-5 15,5 8-6-15,15 7-3 16,13-4 0-16,15-18-1 15,16-12-5-15,11-23-43 16,8-8-33-16,6-20-111 16,1-8-83-16,4-17 176 15</inkml:trace>
  <inkml:trace contextRef="#ctx0" brushRef="#br0" timeOffset="-210707.99">21582 15229 1380 0,'25'0'583'0,"-13"5"-347"16,1 11-43-16,-7 12-76 15,-13 4-36-15,-4 13-38 16,0 5-14-16,-5 7-17 16,1 5-4-16,-5 2-21 15,-4-4-47-15,1-6-98 16,-2-6-47-16,9-23-165 16,4-11-203-16,6-18 386 15</inkml:trace>
  <inkml:trace contextRef="#ctx0" brushRef="#br0" timeOffset="-210171.25">21536 15285 1035 0,'34'-18'556'0,"-4"6"-68"0,8 6-327 15,5 7-43-15,4 6-62 16,10 2-28-16,-7 7-22 15,-2 2-6-15,-18 1-7 16,-12 3-1-16,-15-2 2 16,-8 0 3-16,-13 0 13 15,-7-2 7-15,-7 2 10 16,-1-1 3-16,-2-3-6 16,2-3-3-16,11-3-12 15,-2-6-3-15,10 2-3 16,5-2-1-16,1 1-1 15,8 0-1-15,-1 1 1 16,1-1 1-16,-1 2 1 16,-2-2 6-16,3 0 18 15,0-1 7-15,3 0 7 16,-4-2-5-16,-1-2-17 16,2 0-6-16,0 0-8 15,0 0-2-15,0 0-3 0,0 0 1 16,0 0 0-16,0 0-1 15,0 0 1-15,6 3 0 16,2 1 0-16,11 2 0 16,30 45 0-16,-29-23 1 15,7 12 1-15,-1-4 0 16,-3-1 0-16,-5 1-2 16,-5-11-3-16,-8 1-4 15,-5-9-42-15,-3-5-37 0,-3-8-129 16,-3-4-112-16,2-4 205 15</inkml:trace>
  <inkml:trace contextRef="#ctx0" brushRef="#br0" timeOffset="-208464.26">22315 15729 999 0,'0'5'473'15,"0"2"-190"-15,0 4-36 16,0-2-63-16,-3 1-35 16,1-4-49-16,-4 2-18 15,-4-4-33-15,0-4-12 16,0-1-13-16,2-4-5 16,4-3-6-16,3 1 3 0,1-15 14 15,1 0 8-15,6-14 7 16,6-5-3-16,3-6-15 15,5-3-8 1,0 5-12-16,2 8-2 0,2 8-5 16,0 7 1-16,5 7-1 15,1-1 0-15,2 9 0 16,2-1-1-16,-6 6-1 16,-6 5-2-16,-7 6-1 15,-9 9 0-15,-7 10 0 16,0 7 1-16,-2 17 2 15,1 7 0-15,1 10 1 16,-3-2 1-16,2-13-2 16,0-10-7-16,2-20-26 15,1-8-26-15,6-12-107 16,3-4-71-16,-3-15-182 16,7-4 249-16</inkml:trace>
  <inkml:trace contextRef="#ctx0" brushRef="#br0" timeOffset="-207937.54">22986 15823 1045 0,'0'-2'460'0,"3"-5"-227"16,1-2-15-16,3-2-24 15,2 1-33-15,1-8-41 16,-1-3-18-16,4-9-35 15,-1-6-16-15,-3-6-19 16,1-4-2-16,2-9-2 16,7-1 2-16,-4-1-2 15,1 1-1-15,2 11 1 16,-7 4-1-16,6 12-4 16,-5 6-3-16,-1 12-8 15,1 7-3-15,-3 7-6 16,7 6-3-16,-7 10-2 15,-5 10-3-15,-3 12 0 0,-1 10 0 16,0 12 0-16,0 3-1 16,3 5-8-16,1 1-6 15,3-10-17-15,4-10-7 16,-5-17-9-16,-1-6-12 16,0-13-44-16,-1-4-35 0,-2-6-155 15,6-6 187 1</inkml:trace>
  <inkml:trace contextRef="#ctx0" brushRef="#br0" timeOffset="-207712.46">22924 15544 1249 0,'8'-3'571'15,"6"3"-248"-15,18 3-167 16,6 3-33-16,13 3-47 16,0 2-24-16,6 5-23 15,5-4-12-15,-8-1-18 16,6-1-18-16,-12-8-103 16,-8-2-99-16,-14-10 134 15</inkml:trace>
  <inkml:trace contextRef="#ctx0" brushRef="#br0" timeOffset="-207428">23608 15042 994 0,'39'8'548'0,"-3"13"8"0,12 23-435 15,7 14-21-15,1 20-45 16,-5 8-26-16,-17 8-23 16,-12 2-2-16,-26 2-4 15,-19-4-6-15,-34-1-3 16,-9-10-1-16,-4-21 2 16,-12-8-12-16,7-27-124 15,0-6-149-15,7-19 180 16</inkml:trace>
  <inkml:trace contextRef="#ctx0" brushRef="#br0" timeOffset="-205435.49">14728 11880 378 0,'0'0'145'0,"9"0"-102"15,3 0-24-15,7 0-14 0,3 0 0 16,0-2-1-16,3 0 7 15,-2 0 47-15,-5 1 28 16,-9 0 27-16,-4 1 11 16,-10 3-26-16,-6 2-21 15,-10 3-16-15,-6 1-7 16,-6 3-1-16,-3-2 6 16,2 1 27-16,5 0 6 15,4-3-8-15,6-1-13 16,19 0-42-16,7-6-16 0,16 0-11 15,8 0-1-15,1-2 3 16,0-1-1-16,-2 2 0 16,-7 0 0-16,-12 9 0 15,-11 4 1-15,-13 5 0 16,-9 3 0-16,-10 0 0 16,0-4-1-16,6-5 1 15,1-2 0-15,16-4-3 16,9-2 0-16,5-4-1 15,11 0 0-15,13-5 0 16,-3-1 0-16,4 5 1 16,-2 1-1-16,-23 2 1 15,-6 4 4-15,-20 5 10 16,-6 5 2-16,-5 3 0 16,4 2-3-16,7-5-9 15,2-6-3-15,14-2-2 16,2-3 0-16,7-2 1 15,6 2 0-15,1-1 7 0,0-1 2 16,1 3 1-16,-6 0-1 16,-8 3-2-16,-2-1-3 15,-8 1-2-15,-2-1 0 16,2-2-3-16,-7-2-2 16,2-3-29-16,-3-1-44 15,5-4-183-15,11-1 170 16</inkml:trace>
  <inkml:trace contextRef="#ctx0" brushRef="#br0" timeOffset="-182332.79">10188 16503 1007 0,'-4'-1'421'0,"-6"0"-230"16,9 1-56-16,1 1 8 16,-2 2-19-16,2-3-20 15,0 0-36-15,0 0-9 16,0 0-14-16,17 8-3 15,36 26-11-15,-23-27-1 16,13-2-4-16,8 0-4 16,5-2-6-16,2 0-6 15,0-2-21-15,3 1-20 0,-13-1-68 16,-4 1-66-16,-12-2-364 16,-1-5 351-16</inkml:trace>
  <inkml:trace contextRef="#ctx0" brushRef="#br0" timeOffset="-182091.05">10100 16885 1464 0,'15'0'559'0,"18"-4"-378"16,11 0-52-16,13 4-14 0,0 0-7 16,7 9-41-16,3 4-22 15,7 1-60-15,-1 2-46 16,1 0-175 0,1-4-86-16,-5-8 186 0</inkml:trace>
  <inkml:trace contextRef="#ctx0" brushRef="#br0" timeOffset="-180844.05">12741 16373 1036 0,'-32'-15'490'0,"32"10"-194"16,0 5-76-16,0 0-90 0,-2 0 3 16,2 0-10-16,0 0-7 15,0 9-43-15,2 14-22 16,7 32-32-16,-8-23-8 15,4 10-8-15,-5 1 0 16,1 1-2-16,3-3-1 16,-1-12-36-16,1-4-46 15,2-14-174-15,1-6 164 16</inkml:trace>
  <inkml:trace contextRef="#ctx0" brushRef="#br0" timeOffset="-180588.83">13403 16353 1064 0,'-15'17'402'0,"-10"12"-291"16,-3 4-47-16,-18 16-2 15,-5 6-7-15,-16 10 8 16,-11 8 11-16,-6 2 12 16,-7-3-7-16,9 0-25 15,5-5-21-15,6-4-42 16,7-6-41-16,12-9-174 16,7-10-310-16,25-23 343 0</inkml:trace>
  <inkml:trace contextRef="#ctx0" brushRef="#br0" timeOffset="-180038.69">13215 16930 965 0,'7'-3'448'0,"-1"0"-188"16,1 3-44-16,7 2-56 15,4 2-51-15,9 3-62 16,-1-2-21-16,-1 2-15 16,1 2-3-16,2 3-6 15,-1 4-2-15,-3 9-2 16,-4 9-2-16,-16 6 5 0,-6 3 8 16,-18-2 24-16,-8-3 15 15,-9-6 13-15,-5-6-5 16,-2-5-18-16,9-10-15 15,7-11-27-15,7-8-14 16,11-9-15-16,6-7-4 16,11-2 10-16,12-3 10 15,15 9 24-15,2 8 18 16,5 16 38-16,1 10 11 16,0 9-2-16,-2 4-15 0,-3 5-35 15,-6-1-30-15,-2-4-79 16,1-4-68-16,5-13 89 15</inkml:trace>
  <inkml:trace contextRef="#ctx0" brushRef="#br0" timeOffset="-179299.45">15517 16499 1451 0,'-7'4'626'0,"-6"3"-331"16,-24 27-139-16,30-14-32 16,-2 13-40-16,1 10-17 15,-3 12-34-15,2 7-12 0,-5 11-12 16,-1 3-4-16,-1 11-38 16,-1-2-31-1,4-8-95-15,1-12-44 16,8-28-115-16,3-16-333 0,13-21 454 15</inkml:trace>
  <inkml:trace contextRef="#ctx0" brushRef="#br0" timeOffset="-179116.75">15303 16890 1031 0,'-18'-5'546'0,"29"-1"-39"15,18 1-278-15,21 0-110 16,16 2-5-16,17 2-53 16,0-2-60-16,11-1-187 15,2-3 131-15</inkml:trace>
  <inkml:trace contextRef="#ctx0" brushRef="#br0" timeOffset="-178774.04">16740 16334 1507 0,'10'-2'667'0,"2"9"-332"16,-3 9-119-16,4 18-149 15,-8 1-18-15,-3 15-35 16,-2 0-5-16,0 2-26 15,-1-3-39-15,5-9-185 16,6-6 161-16</inkml:trace>
  <inkml:trace contextRef="#ctx0" brushRef="#br0" timeOffset="-178565.23">17218 16426 1268 0,'-33'5'660'0,"2"10"-23"0,-11 19-532 15,-5 12-51-15,-12 16-4 16,-4 7-7-16,-5 8-22 16,2 2-27-16,5 3-100 15,2-3-133-15,3-15 149 16</inkml:trace>
  <inkml:trace contextRef="#ctx0" brushRef="#br0" timeOffset="-178124.59">17033 16803 1032 0,'81'-11'553'0,"-75"23"-81"16,4 6-228-16,-3 14-151 15,-7 5-16-15,-9 7-44 16,-7 4-11-16,-5 0-15 15,5 2-2-15,-1-6-68 16,3-5-74-16,6-14-156 16,0-13-105-16,7-18 240 15</inkml:trace>
  <inkml:trace contextRef="#ctx0" brushRef="#br0" timeOffset="-177736.86">17246 16818 1387 0,'-5'-19'612'16,"26"9"-269"-16,11 2-122 16,13 8-125-16,1 4-18 15,0 7-61-15,-3 4-13 16,-8 6-11-16,-5 1-2 15,-15 3 1-15,-12-1 4 16,-12-1 6-16,-6 0 6 16,-8-4 5-16,1-1 2 15,3-3-2-15,5 3-1 16,11 2-7-16,3 4-4 16,3 4-1-16,-2 3-2 0,-5 0 2 15,-7-5 0-15,-11-3 3 16,-2-5 2-16,-8-9 6 15,2-1 0-15,-1-11-2 16,2-9-3-16,4-6-33 16,6-2-24-16,8-5-71 15,8 7-62-15,16-2 117 16</inkml:trace>
  <inkml:trace contextRef="#ctx0" brushRef="#br0" timeOffset="-170748.52">22261 15748 338 0,'-2'-1'131'0,"1"0"-94"16,0 0-20-16,-1-1-10 15,1 1 21-15,0 0 50 16,0 0 20-16,0 0 27 16,0 0-20-16,1 0-48 15,0 0-21-15,0 0-29 16,-2 0-9-16,2-1-5 16,-1 1 1-16,0 0 3 15,1 0 5-15,-1 0 13 16,-1 0 4-16,1 0 3 15,0 0-1-15,0 0-10 16,1 0-6-16,0-4-3 16,1-1-1-16,-1 2-1 15,0 1 1-15,1-1 1 16,3-3 0-16,-2-2 14 16,2 1 4-16,-1 0 8 0,1 0 4 15,-2 2-7-15,0-4-4 16,0 2-6-16,-1 1-4 15,1-2-3-15,-1 2 3 16,1 1 7-16,0-1 7 16,1 2 10-16,1-1 4 15,5 1 4-15,0 1-2 16,25-30-12-16,-27 29-5 16,-1-4-11-16,-1 3-4 15,-1-1 0-15,-3 1 2 16,1 2 5-16,-1 1 2 0,-1 2 4 15,0 0-2-15,0 0-4 16,0 0-2-16,0-1-7 16,0 1-2-16,0 0-2 15,0 0-1-15,0 0-1 16,0 0 0-16,0 0 0 16,4-7 1-16,-3 4-1 15,1-2 1-15,-1 2 0 16,-1 2 1-16,0 1 1 15,6-5-2-15,1 1-1 16,2-1-1-16,-1 2 0 16,24-15 0-16,-26 19 0 15,-2-4 1-15,0 3 0 16,-2-2 0-16,3-3 0 16,1 5-1-16,0-2 0 15,2 0 0-15,1 3 0 16,-2 0 0-16,2-1 1 0,0 2-1 15,0-1 0-15,-1 3 0 16,1 0 0-16,1-1 0 16,0 0-1-16,-1-1-1 15,-1 3 0-15,1-3 1 16,-6 2 0-16,1-1 0 16,-2 0 1-16,-2-2 0 15,0 0-1-15,0 0 1 0,0 0 0 16,0 0 0-16,0 6 0 15,1 1 0-15,0-2 0 16,-1-3 0-16,1 3 0 16,0-1 0-16,0-1 0 15,3 5-1-15,-3-2 1 16,1 2 0-16,-2 4 0 16,-2 28 0-16,2-27 0 15,-1 0 0-15,0-1 0 16,2 1 0-16,-1 0 0 15,1 3 0-15,3-2 0 16,-4 1 0-16,5-1 0 16,0 3 1-16,-3-2-1 15,0-1 0-15,-3-2 0 16,-5-4 0-16,0 2 0 16,-4-2 0-16,1-1 1 15,2 3 0-15,-4-3 0 0,3 0-1 16,3 1 0-16,-6-4-1 15,5 2-2-15,-2 0-2 16,2 0-23-16,1 0-28 16,5 1-93-16,0-6-71 15,-2 0 134-15</inkml:trace>
  <inkml:trace contextRef="#ctx0" brushRef="#br0" timeOffset="-165007.53">18710 16947 574 0,'-1'0'201'0,"0"0"-176"16,-1 0-22-16,2 0-4 16,-1 0-1-16,0 0 3 15,-1 0 5-15,1 0 21 16,0 0 8-16,0 0 6 16,0 0-1-16,0 0-3 15,0 0 6-15,1 0 20 16,-2 0 12-16,1 0 14 15,0 0 1-15,-1 0-10 16,2 0-8-16,0 0-21 16,0 0-11-16,0 0-17 15,0 0-5-15,0 0-7 16,0 0 3-16,0 0 17 16,0 0 7-16,3 1 11 15,6 2 1-15,8 1-4 16,22 4-2-16,-23-8 1 0,1 0-2 15,6 0-8-15,7 1-3 16,5 0-6-16,5 0-1 16,7-1-2-16,6 0 0 15,-2 0 8-15,2 0 6 16,-7-1 0-16,-2-1-3 16,2 0-17-16,0-1-8 15,-1-2-8-15,-2 3-1 16,-3-1-14-16,0 1-24 15,-5-2-62-15,-4 1-32 16,-8-1-53-16,-7-1-17 0,-8 0-150 16,-1 0 231-16</inkml:trace>
  <inkml:trace contextRef="#ctx0" brushRef="#br0" timeOffset="-159951.1">20300 16410 957 0,'-31'-37'416'0,"29"26"-212"16,4 0-52-16,4 7-46 15,0-5-16-15,10 8-19 16,0 1-7-16,8 0-11 15,6 6-8-15,4 4-19 16,3 2-7-16,1 0-12 16,-2 5-5-16,-4 4-3 15,-8 2-2-15,-14 3-1 16,-10 1 1-16,-15 3 3 16,-5 2 1-16,-6 0 2 15,-2-2 2-15,0-6-1 16,3-2 0-16,4-11 0 15,7-5-3-15,15-4 0 16,9-8 0-16,16 3 1 16,-14 2 1-1,1 0 6-15,47-3 0 0,8 7 0 0,3 3-2 16,-21 3-5-16,-1 0-24 16,-9-3-166-16,-2 2-185 15,-16-4 227-15</inkml:trace>
  <inkml:trace contextRef="#ctx0" brushRef="#br0" timeOffset="-159622.33">20066 16859 1201 0,'34'0'526'0,"4"3"-235"15,12 2-98-15,16 0-90 0,1 4-13 16,-4 1-48-1,-31-5-16 1,0 1-24-16,95 16-5 0,6-4-36 0,1-3-36 16,-56-19-139-16,-3-4-100 15,-13-6 192-15</inkml:trace>
  <inkml:trace contextRef="#ctx0" brushRef="#br0" timeOffset="-158992.29">20643 17047 475 0,'1'2'327'0,"-3"-4"-45"15,-8-1-15-15,-5 0-6 16,-9 1-75-16,-4 1-21 16,-8 3-32-16,-4 0-15 15,-9 7-32-15,2 4-22 16,0 7-35-16,-3 3-12 0,9-3-11 15,12 3-4-15,11-6-3 16,8 0-2-16,18 3-1 16,6-6 0-16,11 2 3 15,11-1 1-15,4 0 0 16,1 2 0-16,-3 2 1 16,-7-1 0-16,-14-1 1 15,-4 2 0-15,-15-5 2 16,-5-1 2-16,-14-2 1 15,-4-2 1-15,-5-7-3 16,0-2-1-16,4-11-43 16,-3-8-55-16,8-3-184 15,1-3-101-15,12 5 222 16</inkml:trace>
  <inkml:trace contextRef="#ctx0" brushRef="#br0" timeOffset="-158374.43">20821 17160 644 0,'7'-10'442'15,"4"2"35"-15,8 0-221 16,3 1-44-16,5 7-69 16,2 3-36-16,1 5-50 15,-1 3-17-15,-4 8-24 16,-3 3-7-16,-10 11-7 15,-5 2-2-15,-15 4 0 0,-9 2 1 16,-13-4 4-16,-5-5 1 16,-8-7 3-16,3-4 0 15,-4-9-1-15,7-8-2 16,7-9-3-16,12-6-3 16,14-9-5-16,8 0-3 15,13-1 0-15,6 4 3 16,14 9 17-16,6 8 11 15,12 13 17-15,3 10 3 16,-4 10-13-16,3 5-9 0,-15 1-53 16,-2-4-90-16,6-19 82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12:10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9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10-24T23:17:00.545"/>
    </inkml:context>
  </inkml:definitions>
  <inkml:trace contextRef="#ctx0" brushRef="#br0">12613 6823 838 0,'17'-1'376'0,"-2"-2"-192"0,-4 3-18 15,-7 0-31-15,-3 0-18 16,-1 7-10-16,-1-7-3 16,0 0-26-16,-3 3-15 15,-8 15-28-15,-29 35-12 16,28-20-12-16,-2 1-2 15,5 13-4-15,1 1-1 16,3 7-2-16,2 4-1 16,-1-9 0-16,4-2-1 15,0-10-15-15,-1-12-29 16,2-7-108-16,0-6-97 0,-2-8 151 16</inkml:trace>
  <inkml:trace contextRef="#ctx0" brushRef="#br0" timeOffset="505.91">12193 7625 548 0,'0'-3'375'0,"-1"1"27"0,-4 2-209 16,4 0-22-16,-1 0-45 16,1 0-11-16,0-1-5 15,1 0-9-15,0 0-13 16,2-7-6-16,27-5-15 15,38-27-7-15,-19 26-19 16,8 2-11-16,2 0-21 16,3 6-15-16,-3 6-45 15,-4 0-30-15,-17 10-79 16,-9-4-49-16,-15 5-159 16,-11 4 230-16</inkml:trace>
  <inkml:trace contextRef="#ctx0" brushRef="#br0" timeOffset="992.26">12246 7889 776 0,'-1'1'381'0,"2"-1"-118"16,4-2-39-16,-5 0-22 16,4 1-32-16,24-7-39 15,36-11-14-15,-20 6-38 16,6 2-21-16,-1 4-32 15,-1 3-12-15,-13 8-11 16,-7 10 0-16,-17 9 0 16,-10 9-1-16,-22 14 2 15,-7 6-1-15,-12 6 1 16,-4-1 1-16,6-9-1 16,5-6 0-16,13-11-1 15,6-6-1-15,16-8 0 16,9-5 8-16,15-8 11 15,9-1 2-15,15-5 0 16,2 0-8-16,3-2-41 16,-9-3-26-16,-11 0-84 15,-3-1-71-15,-12-5 131 16</inkml:trace>
  <inkml:trace contextRef="#ctx0" brushRef="#br0" timeOffset="1466.31">12142 6979 846 0,'-36'13'408'0,"-5"4"-149"16,-3 10-30-16,5 5-77 16,-4 7-22-16,1 10-41 0,3 7-7 15,3 12-6-15,3 2-13 16,15 6-21-16,3 2-13 16,18 6-24-16,10 4-5 15,10 5 0-15,6-3-1 16,12-10 0-16,-1-11-6 15,12-21-57-15,5-9-54 16,4-22-381-16,9-7 336 16</inkml:trace>
  <inkml:trace contextRef="#ctx0" brushRef="#br0" timeOffset="1795.87">13044 6881 744 0,'25'54'414'16,"-3"3"-55"-16,7 17-183 15,3 16-21-15,-9 14-69 16,-1 6-17-16,-16 1 19 16,-8-2 16-16,-12-5 17 15,-9 1-6-15,-16-3-49 16,-8-7-17-16,-7-4-19 0,0-8-9 16,6-13-14-16,5-9-6 15,8-19-54-15,4-13-57 16,6-22-193-16,7-1 189 15</inkml:trace>
  <inkml:trace contextRef="#ctx0" brushRef="#br0" timeOffset="17918.6">13786 6955 352 0,'1'0'186'0,"-1"0"-47"0,0 0-24 16,0 0-31-16,0 0-2 15,0 0-1-15,0 0-4 16,0 3-1-16,0 4-5 16,0-3-12-16,-1 4-9 15,-1-4-25-15,-2 1-9 0,0 1-6 16,2-4 2-16,-1 3 9 15,2-4 4-15,1 0 3 16,-3 1-3-16,-5 3-7 16,3 1 0-16,-4 5 8 15,-31 28 4-15,32-26 5 16,-7-1-5-16,-3-1-13 16,1 1-6-16,-2 0-7 15,0-1-1-15,3 0-1 16,-1 2 0-16,0 0 0 15,1 1 0-15,1 4 0 16,-3 2 1-16,3 6-1 16,0 3 0-16,2 6-1 15,-1 2 0-15,5 7-1 16,-1 5 1-16,2 3-1 16,3-2 1-16,5-1-1 15,3-2 0-15,0-1 1 16,2-1-1-16,-4 0 1 15,0-3 0-15,3-4 1 0,2 1 1 16,1-4 0-16,3 3 0 16,0-3-2-16,-1 1 1 15,2-4-2-15,-5-1 1 16,2-7-1-16,1-4 0 16,-1-10-11-16,5-7-14 15,-1-5-30-15,1-4-36 16,2-3-168-16,-3 1 173 15</inkml:trace>
  <inkml:trace contextRef="#ctx0" brushRef="#br0" timeOffset="18644.66">14082 7003 573 0,'11'-12'267'0,"-1"2"-85"15,-1 3-14-15,-5 1-15 16,-1 5 1-16,-2 5-19 16,-2 2-23-16,-2 3-29 15,-5 2-9-15,-3 4-22 16,0 4-5-16,2 8-10 0,-2 2-10 15,2 8-11-15,3 0-3 16,2 3-8-16,2-2-1 16,2-1-2-16,0-5-1 15,2-6 0-15,-1-3-1 16,-2-8-14-16,-1 4-27 16,-4-4-100-16,-1-2-68 15,-3-2 123-15</inkml:trace>
  <inkml:trace contextRef="#ctx0" brushRef="#br0" timeOffset="19108.8">13711 7622 428 0,'0'1'214'0,"0"2"-68"16,2 1-44-16,-2-4 14 16,0 0 16-16,0 0 7 15,4 2-2-15,11 5-10 16,39 9-12-16,-20-17-3 16,11-5-22-16,2 0-16 15,4 2-36-15,2-2-17 16,4 0-16-16,2 0-2 15,-7 0 0-15,-3 0-1 0,-12 1-2 16,-5 3-2-16,-7 2-53 16,-8 1-48-16,-11 5-154 15,-6 1-127-15,-3 3 239 16</inkml:trace>
  <inkml:trace contextRef="#ctx0" brushRef="#br0" timeOffset="19890">13941 7884 383 0,'-7'5'200'0,"1"0"-2"15,1-3-178-15,3 2 3 0,1-3 45 16,1-2 22-16,0 0 43 15,0-1 5-15,0 1-21 16,0 0-16-16,0 0-37 16,0 0-16-16,0 0-14 15,0 0-1-15,3 0 1 16,4 0-2-16,6 1 0 16,-1 2 1-16,30 11 1 15,-28-9-1-15,4 0-11 16,0-4-6-16,1 0-7 15,-2 1-3-15,-2 8-3 16,-3 3 0-16,-6 3 0 16,-3 6-1-16,-4 2 0 15,-1 4 1-15,-6 4-1 16,-2-3 0-16,-3 1 0 16,-5-1 0-16,-2-2 0 15,2-9-1 1,10-10 1-16,-2 2 1 0,-26 19-1 15,0-10 0-15,1-8-1 0,15-11-1 16,4-7 0-16,4 3 0 16,7-4 0-16,2-2-1 15,6 0 2-15,2 0 0 16,6 2 4-16,3 3-1 16,3 3 0-16,2 0-1 15,3 5-1-15,-2 0-1 16,4 5 2-16,1 2 3 15,0 2 5-15,1 2 1 0,0 4-2 16,-3-4-3 0,0 1-6-16,-1 4 0 15,-9-11-2-15,2 3-6 0,-7-6-29 16,0-4-36-16,-3-6-123 16,-1-3-108-16,-4-9 186 15</inkml:trace>
  <inkml:trace contextRef="#ctx0" brushRef="#br0" timeOffset="20386.55">14644 6981 1110 0,'10'9'468'0,"2"9"-281"15,1 10-40-15,1 16-33 16,-2 5-21-16,0 20-17 16,0 10-7-16,-8 12-32 15,-2 7-14-15,-8 6-2 16,-7-1 3-16,-10-7 4 15,-8 0-1-15,-5-8-12 16,-1-5-6-16,-4-5-7 16,4-9-2-16,4-15-25 15,3-7-24-15,2-14-77 16,2-10-61-16,2-18-176 16,1-5-198-16,9-17 360 15</inkml:trace>
  <inkml:trace contextRef="#ctx0" brushRef="#br0" timeOffset="22341.96">15231 6996 990 0,'1'-12'417'0,"-1"-1"-261"15,0 4-28-15,0 2 1 16,1-1-24-16,-2 4-7 16,-3-1-14-16,-2 2-10 15,-4 0-31-15,4 4-16 16,1 9-19-16,-3-5-4 16,-3 9-3-16,-2 4 0 15,-1 5-1-15,-1 9 0 16,-4 10-1-16,0 3-1 15,-7 11 0-15,2 5 0 16,-2 9 1-16,2 5 1 16,0 6 0-16,3 1-1 0,9 1-2 15,4-2-1 1,8-5-1-16,4-5-1 0,9-17 0 16,1-5-1-16,2-17-2 15,3-8 1-15,3-11-4 16,1-7-8-16,0-10-35 15,3-4-31-15,0-4-84 16,-3-3-41-16,-2-6-92 16,-3 5-105-16,-1-2 270 15</inkml:trace>
  <inkml:trace contextRef="#ctx0" brushRef="#br0" timeOffset="22819.76">15636 6886 808 0,'6'1'344'0,"1"1"-172"15,-3 4-58-15,-4 6-37 16,2 3-9-16,-8 7-13 16,-4 1 5-16,6 2 15 15,-2 2-8-15,6 4-20 16,6 5-10-16,-1 6-25 16,2 5-4-16,-7 5-5 15,-6 2-2-15,-2-5-1 16,-1-3-2-16,2-11-9 15,2-8-15-15,-2-14-64 16,3-8-62-16,-1-5 92 16</inkml:trace>
  <inkml:trace contextRef="#ctx0" brushRef="#br0" timeOffset="23166.91">15342 7555 602 0,'7'0'380'16,"3"-1"-83"-16,6-2-20 15,6 0-24-15,10-2-75 16,5-1-30-16,10 5-67 16,7 1-28-16,-5 7-37 15,0-1-7-15,-3 2-6 16,-6 2 0-16,0 0-3 16,-3 1 1-16,-14-4-15 15,0 0-21-15,-12-5-98 16,0-1-107-16,-5-1 150 15</inkml:trace>
  <inkml:trace contextRef="#ctx0" brushRef="#br0" timeOffset="23987.77">15467 7809 197 0,'-1'-1'129'0,"1"0"19"0,-2-1-33 16,1 1 47-16,0 0 14 16,-2-3 32-16,1-6 4 15,0 2-33-15,0 4-24 16,2 2-47-16,0 1-18 16,0 0-21-16,0 0 0 15,3-2 6-15,14-4-1 16,32-11-6-16,-24 13-10 15,7-1-24-15,2 3-10 16,-3 4-16-16,0 4-4 16,-7 9-2-16,-3 5-1 0,-5 12 1 15,-8 3 0-15,-11 11 0 16,-8-1 0-16,-9 1 1 16,-3 1 0-16,-2-7 0 15,-6-2-1-15,-2-9 1 16,3-7-2-16,0-10 0 15,4-7 0-15,0-11-3 16,6-7-2-16,4-9-4 16,5 0 0-16,13 1 2 15,2 3 1-15,11 5 3 16,3 4 0-16,6 9 1 16,5 1 0-16,4 9 1 15,6 4 0-15,-3 1 1 16,-5 4-1-16,-4-1 0 15,-7-1 0-15,3 0-1 16,-1-3 0-16,-6-3-37 0,-1-3-37 16,-5-6-105-1,-3-1-65-15,-1-9-280 0,3 0 335 16</inkml:trace>
  <inkml:trace contextRef="#ctx0" brushRef="#br0" timeOffset="24584.72">16145 6932 702 0,'15'-4'371'15,"0"4"-48"-15,1 8-117 16,-1 3-23-16,3 10-12 15,1 8-39-15,4 9-17 0,6 12-34 16,-4 5-22-16,-8 14-20 16,-7 11-9-16,-14 6-15 15,-10 5-3-15,-11-1-3 16,-4-1 0-16,-2-11-3 16,1-2 0-16,0-14-2 15,0-9 0-15,-5-13-4 16,5-6-11-16,-1-15-44 15,5-8-33-15,11-11-87 16,2-6-51-16,9-6-270 16,4 3 321-16</inkml:trace>
  <inkml:trace contextRef="#ctx0" brushRef="#br0" timeOffset="24940.23">16804 7335 1204 0,'1'1'501'0,"19"-5"-282"15,3 4-84-15,4-1-62 16,-3 1-17-16,0 5-23 16,0-1-7-16,0 6-8 15,2 0-4-15,-2 1-14 16,-1 0-37-16,-2-5-119 15,-3 0-74-15,-10 1 128 16</inkml:trace>
  <inkml:trace contextRef="#ctx0" brushRef="#br0" timeOffset="25185">16726 7652 954 0,'17'-5'502'16,"1"0"-140"-16,12-1-191 15,6-1-33-15,-1 3-83 16,3-2-24-16,0 1-16 16,-2-1-8-16,-1-1-9 15,-1-3-14-15,-2-1-30 16,-5-2-17-16,-2 3-92 15,-8 2-114-15,-10 5 177 0</inkml:trace>
  <inkml:trace contextRef="#ctx0" brushRef="#br0" timeOffset="26867.89">17808 6738 943 0,'-9'3'434'0,"9"8"-182"15,1 3-67-15,7 9-51 16,-3 5-15-16,0 5-32 15,1 3-14-15,-5 1-36 16,3 5-16-16,-2-3-14 0,-2-2-3 16,0 2-46-16,0-8-51 15,0-2-178-15,0-8-277 16,4-13 353-16</inkml:trace>
  <inkml:trace contextRef="#ctx0" brushRef="#br0" timeOffset="27129.46">18327 6870 1340 0,'2'8'510'0,"-4"14"-379"16,-11 2-38-16,-10 9 1 15,-8 2 2-15,-2 1 7 16,4 6 3-16,-8 4-34 15,1 4-19-15,-8 9-28 16,-9 0-11-16,6 8-14 16,-2-1-7-16,8-6-42 15,1-3-30-15,4-9-93 16,2-5-59-16,5-7-184 16,8-3 255-16</inkml:trace>
  <inkml:trace contextRef="#ctx0" brushRef="#br0" timeOffset="27701.08">18486 7451 1252 0,'-5'-15'552'0,"-8"6"-299"0,-12-2-145 16,-6 3-31-16,-6 8-9 16,-1 0 13-16,7 7 21 15,3 5-6-15,5 1-46 16,4 4-18-16,8 7-23 16,2 2-6-16,9 5-3 15,10 5 0-15,2 2-1 16,5 1 1-16,2 5 0 15,-2 1 2-15,-3 0 0 16,-6 0 1-16,-12-5-1 16,-7-2 0-16,-8 1-2 15,-4-4-2-15,-7-3-15 16,2-5-6-16,-7-11-20 16,0-4-7-16,0-12 4 15,-1-6 5-15,15-7 19 16,5-5 12-16,21-4 10 15,9-1 6-15,13-9 7 16,13-1 5-16,6-10 18 16,10-8 7-16,7-2 5 15,0-2-6-15,0 0-18 16,-8 4-9-16,-15 7-10 0,-6 1 0 16,-16 8 1-16,-10 1 0 15,-16 7-5-15,-9 4-4 16,-8 13-16-16,0 8-12 15,-1 6-51-15,4 7-46 16,5-3-177-16,4 2 193 16</inkml:trace>
  <inkml:trace contextRef="#ctx0" brushRef="#br0" timeOffset="99606.68">2939 11041 686 0,'-3'-44'396'0,"3"31"-27"15,3 3-105-15,-1 6-67 16,-2 3-37-16,-1 4-50 16,0-3-7-16,0 0-17 15,-1 1-13-15,2 17-21 16,7 30-31-16,0-18 14 16,1 6-6-16,-2 8-10 0,2 8 18 15,-4 4-35 1,0-2-1-16,-3-1-1 0,-1-5 0 15,-1-11 0-15,-2-2-4 16,1-11-28-16,-1-4-23 16,3-11-92-16,-2-6-76 15,0-11-271-15,0-9 310 16</inkml:trace>
  <inkml:trace contextRef="#ctx0" brushRef="#br0" timeOffset="99900.99">3261 10916 1032 0,'5'-11'428'0,"-5"9"-260"16,-1 4-30-16,-5 15-23 15,5 7-16-15,2 16-17 16,-1 7-15-16,0 5-38 16,-2 6-12-16,2 2-13 15,-1-2-5-15,-2-2-26 16,3-5-22-16,-2-11-70 16,1-6-59-16,-4-14-297 15,-4-5 312-15</inkml:trace>
  <inkml:trace contextRef="#ctx0" brushRef="#br0" timeOffset="100171.19">2880 11370 1027 0,'0'-12'451'0,"9"-4"-227"16,2-4-20-16,15-1-38 16,2 2-30-16,11 3-52 15,5 4-28-15,7 8-44 16,2 1-11-16,0 3-33 16,-1 2-21-16,-11-2-104 15,-1 2-61-15,-10 0-293 16,-1 9 320-16</inkml:trace>
  <inkml:trace contextRef="#ctx0" brushRef="#br0" timeOffset="101403.42">3793 10952 995 0,'-4'9'423'0,"-7"5"-237"15,7 3-27-15,0 9-55 16,-2 3-23-16,7 5-36 15,-4 8-1-15,-1 2-10 16,1 4-7-16,-2 2-9 16,1 0-8-16,3-7-9 15,-3-5-1-15,8-11-7 16,-3-7-15-16,-2-13-49 16,2-4-38-16,-5-12-125 15,-3-7-187-15,4-7 277 0</inkml:trace>
  <inkml:trace contextRef="#ctx0" brushRef="#br0" timeOffset="101611.42">3513 11074 1102 0,'-5'0'496'16,"7"-4"-231"-16,3-1-41 0,11-2-57 15,6 0-21-15,12-2-39 16,6 0-22-16,0-1-41 15,2 4-19-15,-3-1-25 16,-2 1-26-16,4-3-94 16,-6-3-65-16,0 1-214 15,-3-2 245-15</inkml:trace>
  <inkml:trace contextRef="#ctx0" brushRef="#br0" timeOffset="102002.83">4276 10962 1116 0,'1'12'488'0,"5"6"-265"16,-6 4-46-16,-6 7-82 15,7 7-33-15,-3 10-35 16,0 2-3-16,2 6-8 16,-1 1-7-16,-4-2-37 15,4-3-44-15,2-10-116 16,-2-9-84-16,2-13 162 16</inkml:trace>
  <inkml:trace contextRef="#ctx0" brushRef="#br0" timeOffset="102244.72">4026 11138 648 0,'5'-11'409'0,"3"6"42"16,6-4-181-16,11 8-74 0,9-3-13 15,8-2-33-15,6 4-8 16,-4-6-37-16,3 0-22 15,-2 0-43-15,-1-1-19 16,-3-1-47-16,-3-1-35 16,-4-4-77-16,-6 1-30 15,-4-3-72-15,-5 3-126 16,-12 0 253-16</inkml:trace>
  <inkml:trace contextRef="#ctx0" brushRef="#br0" timeOffset="103944.76">5072 11445 797 0,'38'12'376'0,"-33"-8"-177"16,-2 7-28-16,-6 7-10 15,-7 7-23-15,-3-2-12 16,-7 8-32-16,1 0-22 16,-3 2-35-16,3 6-12 15,-2-7-19-15,1 0-4 16,6-2-15-16,-1-4-33 0,4-6-105 15,0-4-92-15,7-8 144 16</inkml:trace>
  <inkml:trace contextRef="#ctx0" brushRef="#br0" timeOffset="107236.74">5912 10975 669 0,'0'-1'308'0,"0"0"-144"0,0 0-33 15,-1 0-23-15,0 0 1 16,-1 0 24-16,1 1 16 16,0 0-9-16,-1 11-21 15,-1 15-42-15,0 34-24 16,5-15-31-16,1 6-9 0,4 12-11 15,0 0-5-15,-2 0-12 16,-1-9-3 0,-2-14-18-16,-2-6-26 0,0-14-93 15,-1-8-82-15,0-15 142 16</inkml:trace>
  <inkml:trace contextRef="#ctx0" brushRef="#br0" timeOffset="107502.32">5684 11076 703 0,'-1'0'379'16,"-2"-2"-88"-16,6-2-124 15,-3 3-29-15,0 0-22 16,13-3-5-16,11-2-7 0,30-2-6 15,-12 4-21-15,2 0-17 16,10 1-28-16,-1-4-15 16,-4 5-40-16,2-1-17 15,-5-2-54-15,-3 2-55 16,-10-1 98-16</inkml:trace>
  <inkml:trace contextRef="#ctx0" brushRef="#br0" timeOffset="108123.97">6473 10938 1166 0,'6'-1'501'0,"-3"7"-277"16,0 8-30-16,-1 12-51 15,-2 6-36-15,-6 8-45 16,2 5-13-16,-2 3-23 15,1 3-8-15,5 4-8 16,0 0-5-16,0-1-22 16,2-5-13-16,1-14-47 15,2-10-38-15,2-14-92 16,-1-8-125-16,3-17 215 16</inkml:trace>
  <inkml:trace contextRef="#ctx0" brushRef="#br0" timeOffset="108383.89">6696 11007 1128 0,'3'14'483'15,"-5"1"-252"-15,2 5-55 16,0 4-54-16,-1 5-36 0,-3 8-53 15,1 3-10-15,2 8-18 16,0 0-2-16,-6 0-6 16,7-2-13-16,0-8-57 15,5-2-60-15,-1-13-152 16,-4-7-252-16,-4-10 349 16</inkml:trace>
  <inkml:trace contextRef="#ctx0" brushRef="#br0" timeOffset="108621.4">6319 11270 803 0,'2'-17'445'0,"18"6"-76"0,4 1-82 16,10 3-83-16,5 4-47 15,7-4-69-15,7 5-29 16,3 1-40-16,-1-4-18 16,-6 5-29-16,-3 0-30 15,-6-2-116-15,0 0-110 16,-5 4 176-16</inkml:trace>
  <inkml:trace contextRef="#ctx0" brushRef="#br0" timeOffset="108962.89">7108 10959 953 0,'14'1'442'0,"-15"3"-150"16,-4 5-138-16,-1 10-56 16,-2 6-8-16,2 10-19 15,3 8 0-15,1 5-18 0,2 3-13 16,0 6-26-16,0-4-11 15,1 1-52-15,-2-7-38 16,-1-13-98-16,1-4-82 16,-2-16 170-16</inkml:trace>
  <inkml:trace contextRef="#ctx0" brushRef="#br0" timeOffset="109222.48">6879 11014 757 0,'-9'5'438'15,"7"-3"-23"-15,2 3-223 16,1-2-12-16,-1-3-15 16,0 0-13-16,18 0-24 15,39-1-24-15,-17 1-47 16,3-1-16-16,9 2-28 15,-1 4-11-15,0-2-47 16,1 0-37-16,-4-3-75 16,2-1-61-16,-8-1-354 15,-8 2 385-15</inkml:trace>
  <inkml:trace contextRef="#ctx0" brushRef="#br0" timeOffset="111893.8">7767 11408 644 0,'6'2'371'0,"-4"0"-71"0,6 2-92 15,-3 2-19-15,-1 2-38 16,-3 0-13-16,-1 3-18 16,-2 1-10-16,4 4-21 15,0 1-15-15,-4 7-27 16,-3 3-12-16,-9 5-18 15,0 3-7-15,-2 2-4 16,-1 2-2-16,-3-3-2 16,-5-1-2-16,-1-8-16 15,0-6-25-15,2-11-71 16,7-7-28-16,1-8-65 16,8-4-40-16,8-5-216 15,0 0 297-15</inkml:trace>
  <inkml:trace contextRef="#ctx0" brushRef="#br0" timeOffset="112460.05">8475 11009 1082 0,'31'8'451'0,"-29"-6"-251"0,0 6-27 15,-2 8-25-15,-2 5-18 16,-5 11-35-16,0 5-18 16,-2 13-27-16,-1 4-12 15,-1 7-19-15,1 6-9 16,-3-2-29-16,2-7-23 15,-1-10-52-15,2-9-28 0,4-18-48 16,2-8-29-16,4-17 130 16</inkml:trace>
  <inkml:trace contextRef="#ctx0" brushRef="#br0" timeOffset="112958.46">8349 11050 868 0,'3'-9'446'0,"6"2"-143"0,4 6-122 16,-1-2-27-16,6 4-54 16,0 2-23-16,9 5-33 15,2 1-15-15,7-1-21 16,0 2-8-16,6-4-46 15,1-2-51-15,-6-3-198 16,2-4 188-16</inkml:trace>
  <inkml:trace contextRef="#ctx0" brushRef="#br0" timeOffset="113224.84">8955 11081 1194 0,'5'34'512'0,"-4"0"-287"16,-2 10-113-16,-3 1-11 15,-6 3-42-15,1 4-14 16,4 1-16-16,1 0-14 15,4-4-13-15,1-5-2 0,0-12-13 16,-1-9-34-16,-3-14-147 16,-2-7-227-16,-1-14 266 15</inkml:trace>
  <inkml:trace contextRef="#ctx0" brushRef="#br0" timeOffset="113431.62">8717 11132 926 0,'1'-6'458'0,"8"2"-121"15,5 2-98-15,7 3-55 16,5-1-30-16,12 1-63 16,5-3-26-16,10-7-43 15,1 2-18-15,1-7-88 16,3 0-76-16,-3-5-224 15,-4-2 231-15</inkml:trace>
  <inkml:trace contextRef="#ctx0" brushRef="#br0" timeOffset="113847.36">9500 10984 1135 0,'45'56'493'0,"-37"-32"-267"16,2 2-54-16,-8 12-78 16,-4 5-9-16,-10 9-22 15,-4 6-7-15,0 5-23 16,2 1-17-16,8-7-24 15,1-8-20-15,6-16-60 16,4-9-37-16,2-19-122 16,0-6-282-16,-4-22 360 0</inkml:trace>
  <inkml:trace contextRef="#ctx0" brushRef="#br0" timeOffset="114077.93">9996 10874 1382 0,'7'3'555'0,"-3"3"-360"0,-6 17-115 15,-7 8-7-15,-9 13-13 16,-1 6 3-16,-3 9 7 16,2 4-11-16,-1 7-24 15,4 2-11-15,0 6-37 16,1-4-20-16,-2-9-38 15,5-4-26-15,-6-19-63 16,2-6-51-16,7-9 136 16</inkml:trace>
  <inkml:trace contextRef="#ctx0" brushRef="#br0" timeOffset="114345.21">9441 11332 1238 0,'-7'2'504'0,"9"3"-298"0,10 0-17 15,11 2-1-15,11-1-3 16,24-1-15-16,1-4-21 16,9-3-51-16,1-2-27 15,-9-2-42-15,1-3-17 16,-9-2-23-16,-6-2-12 15,-12-4-27-15,-6 2-17 16,-14 0-61-16,-8 3-63 0,-13 8 123 16</inkml:trace>
  <inkml:trace contextRef="#ctx0" brushRef="#br0" timeOffset="146809.28">20331 9324 738 0,'-3'7'275'16,"-1"15"-199"-16,-5 39-63 15,9-22-2-15,-2 12-6 16,2 7-2-16,-2 18-2 16,-8 10 0-16,1 14-1 15,-1 8 1-15,3 6-1 16,4-1 1-16,-2-3 0 16,-4-5 0-16,5-13-1 15,-3 0 1-15,6-14-1 16,2-8-3-16,1-13-42 15,1-13-52-15,0-16 62 0</inkml:trace>
  <inkml:trace contextRef="#ctx0" brushRef="#br0" timeOffset="147746.76">20236 9522 1319 0,'9'8'480'16,"18"0"-366"-16,21 1-101 15,3 0-3-15,16-4-6 16,7-4-4-16,4-6-4 16,8-5-1-16,4-4 0 15,5 0 1-15,15-5 0 16,1 4-2-16,7 0-15 15,-3-1-9-15,0 10-24 0,2 0-13 16,1 9-17-16,-5 4-9 16,-7 6 16-16,-3 3 17 15,-17-1 35-15,3 0 19 16,-13-2 19-16,-5 1 10 16,-4-5 19-16,-11 1 3 15,-6-2-8-15,-4 0-10 16,-10 1-19-16,-9 2-5 15,-6 7-2-15,-11-2-1 0,-9 6 0 16,6 6 0-16,-11 3-1 16,-5 3 0-16,8 2-1 15,-5 3-2-15,3 2-7 16,4 5 0-16,0 7 0 16,1 4 2-16,7 18 9 15,1 10-20-15,5 14-1 16,0 4-20-16,1 2-28 15,4-4 20-15,-1-11 6 16,10-6 23-16,-1-18 41 16,3-6 5-16,-5-8 1 15,-5-8-3-15,-7-6-14 16,-4-7-3-16,-10-8 0 16,-2-3 1-16,-15-5 4 15,-6-4 8-15,-12-4 19 16,-2-3 6-16,-5-4 3 0,0-2-5 15,-6 1-16 1,-9-5-1-16,-14-4-6 0,-6 2-2 16,-12-10-5-16,-4 0-5 15,-9-5-4-15,-4-7-3 16,-14 0-8-16,5-1 0 16,-10-2 0-16,-5 4 2 15,0 1 8-15,-9 2 2 16,-5 2 0-16,-4 0-1 15,8 6-2-15,-9 3-1 0,7 5-1 16,6 2-1-16,5 6-5 16,8 2-20-16,11 3-61 15,5 4-61-15,15 5 87 16</inkml:trace>
  <inkml:trace contextRef="#ctx0" brushRef="#br0" timeOffset="148994.87">20550 9884 381 0,'-4'0'175'0,"0"1"-75"0,1 0-13 15,2-1 1-15,-1 0-2 16,1 0 11-16,1-1-9 16,0 0-19-16,0-1-9 15,16-5-17-15,34-13 2 16,-27 12-1-16,2 1-5 16,5-1-13-16,-7 6-11 15,7 4-15-15,1 5-1 0,-4 7-3 16,3 3 0-1,-8 9 1-15,-3 4 1 0,-11 5 2 16,-3 1 0-16,-10 1 2 16,-5-1 2-16,-7-2 4 15,-10-5 4-15,-1-6 4 16,-4-9 1-16,-1-10-1 16,3-4-5-16,-6-10-4 15,-1-4-1-15,-3-12 22 16,0-2 7-16,7-6 6 15,11-1 0-15,14 5-25 16,9 3-6-16,10 7-10 16,2 2 0-16,10 7-3 15,0 3-1-15,3 3-81 16,2 5-114-16,-3 3 129 16</inkml:trace>
  <inkml:trace contextRef="#ctx0" brushRef="#br0" timeOffset="149820.75">21485 9838 856 0,'-10'-15'343'0,"-22"-21"-226"16,32 31-64-16,8 1-39 15,4 1-13-15,4 1-2 16,7-1 0-16,6 3 1 16,3 0 1-16,11 2 2 15,-8 4-1-15,2 4 1 16,-7 6 1-16,-8 6 2 16,2 4 4-16,-16 7 1 15,-2 1 0-15,-16-2-3 16,-9-1-1-16,-8-5 4 15,-1-3 5-15,-9-6 21 16,-1-4 14-16,-6-6 18 16,-1-5 5-16,2-4-14 15,2-5-13-15,6-8-23 16,4-5-10-16,13-4-13 16,9-2-3-16,17-4-9 15,10 2-1-15,10-6-11 16,3 1-19-16,6 3-72 15,-4 3-49-15,1 11-108 16,-5 1-122-16,-5 10 258 0</inkml:trace>
  <inkml:trace contextRef="#ctx0" brushRef="#br0" timeOffset="150464.53">22157 10387 1057 0,'0'0'397'0,"-2"0"-300"15,4 6-69-15,1 1-1 0,11 7-20 16,42 27-4-16,-29-22-1 15,0 4-2-15,-12 5 3 16,-6 3 3-16,-17 3 9 16,-8-2 4-16,-11-6 11 15,-6-1 0-15,-3-12-6 16,-1 4-3-16,-3-9-11 16,-3-3-5-16,-1-6-2 15,0-6-2-15,6-9-1 16,8-4-1-16,12-7 1 15,12-6 0-15,21-5-1 16,11-2-2-16,26-2-13 16,9-3-29-16,18 5 30 15</inkml:trace>
  <inkml:trace contextRef="#ctx0" brushRef="#br0" timeOffset="161044.84">12234 10958 883 0,'-46'2'405'0,"39"-2"-175"15,7-1-43-15,2 1-64 16,-2-1-26-16,0 1-32 16,18-1-7-16,31-1-12 15,-19 1-6-15,0 2-13 16,4 2-5-16,0 4-8 15,-3 1-3-15,-14 3-3 0,-6 2 0 16,-14 2-2-16,-9 2 1 16,-11 5-2-16,-8 1-1 15,-3-5 0-15,2 0-2 16,9-8 0-16,4-5-2 16,18 1-1-16,6-2 2 15,14 3 10-15,10 0 7 16,1 3 5-16,-1 4 2 15,-7 2 1-15,-9 0 2 16,-9 4 9-16,-4-4 3 16,-10 5-1-16,-3-2-4 0,-9-2-13 15,-3 0-6-15,-3-9-9 16,0 1-2-16,7-7-6 16,3-1-17-16,7 0-68 15,-1-1-54-15,11 2-189 16,5 3-241-16,12-1 371 15</inkml:trace>
  <inkml:trace contextRef="#ctx0" brushRef="#br0" timeOffset="161346.26">12816 11079 1299 0,'8'-3'529'0,"-8"3"-334"0,0 3-57 16,-11 10-34-16,-5 7-20 15,-6 4-12-15,-4 7-2 16,-5 8-15-16,-3 6-11 16,-13 9-17-16,-8 5-9 15,-6 4-10-15,-3 2-3 16,8-2-4-16,6-1-1 15,9-12-10-15,7-7-15 16,11-14-48-16,9-6-48 16,13-11-134-16,4-4-101 0,25-7 220 15</inkml:trace>
  <inkml:trace contextRef="#ctx0" brushRef="#br0" timeOffset="161918">12922 11384 1133 0,'-1'-5'516'0,"-5"2"-255"15,-3 3-58-15,-6 2-65 16,-4 4-29-16,-6 2-14 15,-4 4-3-15,-1 4-17 16,-1 1-10-16,4 3-17 0,-4 0-8 16,6 0-16-16,0 1-7 15,4-3-10-15,5-2-3 16,10-5-5-16,6 0-3 16,13 3-1-16,9 3-1 15,9 7 2-15,2 1 1 16,4 11 3-16,2 2 0 15,-5 7 0-15,-2 1 0 16,-13 1 0-16,-10 1 3 16,-9-1-1-16,-6 1 1 15,-15-11 0-15,0-2 0 16,-8-7 0-16,-2-10-1 0,0-10 0 16,2-8-3-16,6-20-7 15,2-9-3-15,13-7-6 16,1-9 1-16,13-6 4 15,8 1 2-15,13-6 3 16,6 1 2-16,4 4 5 16,8 1 1-16,-4 4 5 15,2 4-1-15,-9 0 1 16,-6-1-2-16,-10 6-4 16,-8-1-5-16,-10 6-55 15,-2 5-47-15,-10-1-117 16,0 4-88-16,-4 12 194 15</inkml:trace>
  <inkml:trace contextRef="#ctx0" brushRef="#br0" timeOffset="-167839.6">2936 12203 738 0,'25'2'296'0,"7"-2"-203"15,7 0-35-15,12 0-39 16,2-2-13-16,3-1 10 0,3-2 12 15,-5-1 18-15,4 2 7 16,2 3-9-16,-1 1-13 16,6 2-17-16,-1-1-8 15,5 1-4-15,0-2-1 16,0-1-1-16,5 1 0 16,7-2 0-16,6 0-1 15,4 1 1-15,4-2-1 16,-2 1 1-16,2 1 0 15,4 1 0-15,-2 0 0 0,2 0 0 16,3 1 1-16,1 2 0 16,10 0 1-16,0-3-1 15,2 1 0-15,-5 2 0 16,1 0-1-16,-1 0 0 16,2 1 0-16,-5-2 0 15,-5 2 0-15,8-2 1 16,-4-2 0-16,4-3 0 15,4-2 0-15,-31 3 1 32,-41 1-1-32,1 1 0 0,123-1-1 0,1 5 1 15,-2 3-1-15,-64-1 0 16,2 0 1-16,-9-3 1 16,0 0 0-16,2 1 2 15,-3-3 2-15,5-1 4 16,0-4 4-16,-4-1 7 15,11 3 1-15,-10 1 0 0,1 1-2 16,2 3-2-16,-9 0-1 16,7 5-5-16,-3 0-2 15,-9-1-4-15,5 2-3 16,-7-2-1-16,1 0 0 16,6 1-1-16,-4-2 1 15,-3 1 0-15,0 0 1 16,-2 0 0-16,-2 2 0 15,5-1 0-15,-2 3 0 0,-3 0-2 16,-2 0 1 0,-8 0-2-16,-4-1 1 0,-7-2-1 15,-5 0 1-15,-8-3 0 16,2 1-1-16,-5-5-18 16,-2-1-31-16,-9-3-135 15,-3-5-166-15,-2-5 219 16</inkml:trace>
  <inkml:trace contextRef="#ctx0" brushRef="#br0" timeOffset="-148349.45">3235 14407 1035 0,'14'-16'470'0,"-11"7"-224"16,3 3-50-16,-2-2-81 16,-4 4-24-16,-3-1-24 15,2 2-8-15,0 3-15 16,0 0-11-16,-9 23-18 15,-18 40-5-15,16-12-6 16,-5 8-1-16,0 10-1 16,6 1 0-16,-2-7-1 15,8-1 0-15,-1-16-13 16,0-4-22-16,3-12-78 16,2-8-65-16,2-6-218 15,1-8 247-15</inkml:trace>
  <inkml:trace contextRef="#ctx0" brushRef="#br0" timeOffset="-147951.02">3203 14409 577 0,'16'-24'319'0,"-7"7"-65"16,4 5-26-16,-2 6-66 16,2 2-32-16,8 7-44 15,2 0-15-15,6 4-26 16,3 4-10-16,-1 4-14 16,0 2-5-16,-10 6-7 15,-5 3 1-15,-7 4 15 16,-4 0 8-16,-6-2 16 15,-7 1 5-15,-9-2-9 16,-6-2-5-16,-7-4-15 16,0-5-6-16,-4-6-10 15,2-3-1-15,6-8-1 16,1-4-2-16,10-6-7 16,6 1-7-16,6-2-20 15,7 3-15-15,2 3-54 16,7 4-58-16,9 5 100 0</inkml:trace>
  <inkml:trace contextRef="#ctx0" brushRef="#br0" timeOffset="-146583.59">4022 14262 1203 0,'-9'-7'489'0,"-4"3"-319"16,-6 6-40-16,-6 10-32 15,-4 3-9-15,-7 8 7 16,-3 5 0-16,2 8-22 15,2 5-13-15,8 10-32 16,5 4-10-16,3 5-14 16,2 4-3-16,5-1-1 15,3 0-1-15,13-5 0 16,-3-8-1-16,9-11-15 16,0-9-21-16,3-9-88 15,7-4-71-15,16-6 118 16</inkml:trace>
  <inkml:trace contextRef="#ctx0" brushRef="#br0" timeOffset="-146236.65">4332 14654 1243 0,'-17'0'496'0,"-2"5"-338"16,2 6-31-16,0 10-52 16,0 3-16-16,7 9-15 15,-1 2-7-15,5 1-15 16,4-2-7-16,5-5-8 16,4-8-3-16,8-7 3 15,-5-5 11-15,6-12 16 16,3-1 5-16,1-15-3 15,1 1-9-15,-3-10-17 16,-4 1-5-16,-7 1-4 16,-5 2-1-16,-10 7-3 15,1 3-6-15,-3 6-40 16,-1 6-43-16,8 3-146 16,-1 1-201-16,11 0 281 15</inkml:trace>
  <inkml:trace contextRef="#ctx0" brushRef="#br0" timeOffset="-145882.53">4544 14751 1039 0,'0'28'448'16,"-11"-5"-234"-16,-1 2-82 15,-2-1-81-15,2-6-17 16,5-7-23-16,5-9 14 0,11-11 27 15,1-4 12-15,15-13 19 16,2-3-11-16,7-2-24 16,4 4-12-16,-7 12-23 15,0 6-6-15,-15 14-3 16,-6 9 0-16,-3 9 1 16,-4 5 0-16,-4 4 1 15,-1-4 0-15,-4-5-2 16,2-1 0-16,5-6-2 15,1-7-1-15,10-4-1 16,-4-7-20-16,6-8-125 16,4-5-102-16,1-4 145 15</inkml:trace>
  <inkml:trace contextRef="#ctx0" brushRef="#br0" timeOffset="-145517.65">5008 14905 530 0,'19'-14'353'0,"-3"5"15"16,-2-2-209-16,-3 0-43 0,-7 2-21 15,-4-1-3-15,-8 5 12 16,-2 1-1-16,-2 4-14 16,-1 0-5-16,-1 2-19 15,-1 1-11-15,-2 5-22 16,0 2-9-16,-3 7-8 16,0 3 1-16,4 6 0 15,-1 5-2-15,11-1-6 16,6 3-5-16,8-8-3 15,7-6 0-15,7-8 0 16,3-6 1-16,5-6-1 16,-1-3-15-16,2-6-129 15,-1-2-156-15,-11-1 185 16</inkml:trace>
  <inkml:trace contextRef="#ctx0" brushRef="#br0" timeOffset="-144945.92">5907 14330 1152 0,'7'-15'558'16,"0"3"-210"-16,-4 13-196 0,-4 3-61 15,-6 14-61-15,-1 6-13 16,-1 10 2-16,-2 4 4 16,-1 11 9-16,-2 7-1 15,5 5-7-15,-1 8-7 16,6 2-11-16,4-3-3 16,3-10-3-16,3-6-9 15,3-20-56-15,-1-7-48 16,3-15-201-16,1-9 200 15</inkml:trace>
  <inkml:trace contextRef="#ctx0" brushRef="#br0" timeOffset="-144714.29">6171 14280 1415 0,'22'14'596'0,"-23"4"-338"15,1 10-79-15,-1 12-83 16,-6 6-33-16,2 12-40 16,-4 1-8-16,-2 6-6 15,1-1-2-15,4-3-3 16,5-5-1-16,1-17-1 16,0-8-16-16,-3-19-86 15,-5-11-98-15,-6-13 120 16</inkml:trace>
  <inkml:trace contextRef="#ctx0" brushRef="#br0" timeOffset="-144528.03">5792 14607 1465 0,'7'10'652'0,"9"-1"-347"15,15-4-136-15,5-1-44 16,10 1-71-16,9-2-17 15,10-3-35-15,1-3-35 0,0-5-84 16,0-5-67-16,-17-3-167 16,-5 0-315-16,-11 6 442 15</inkml:trace>
  <inkml:trace contextRef="#ctx0" brushRef="#br0" timeOffset="-143972.46">7115 14643 1675 0,'-15'-16'638'0,"-19"0"-474"16,-3 5-78-16,-3 11-61 15,1 7-14-15,5 13 0 16,2 4 2-16,10 11 1 16,4 2 0-16,11 2-7 15,10 0-4-15,11-23 4 31,-7-7 3-31,1 0 7 0,29 17 2 0,5-12 0 16,-3-6-4-16,-14-17-3 16,-4-7-4-16,-7-8-11 15,-4-4-6-15,-9 1-9 16,-1 2-4-16,-8 6-22 16,1 5-19-16,-2 7-109 15,1 5-124-15,4 1 189 16</inkml:trace>
  <inkml:trace contextRef="#ctx0" brushRef="#br0" timeOffset="-143731.41">7239 14968 1022 0,'0'-7'551'16,"2"-5"-68"-16,0-3-184 15,7-10-110-15,1 2-24 16,13-3-61-16,3 0-17 0,8 3-28 15,1-2-17-15,-3-2-23 16,-4-1-6-16,-4-1-16 16,-1 4-13-16,-4 6-36 15,-2 3-19-15,-4 6-62 16,-4 1-50-16,0 8-201 16,-3 1 243-16</inkml:trace>
  <inkml:trace contextRef="#ctx0" brushRef="#br0" timeOffset="-142713.71">7460 14659 723 0,'0'0'327'0,"-2"0"-140"16,1 0-40-16,0 0-38 16,-1 0-9-16,1 0-14 15,0 0 1-15,-1 0-4 16,-9 4-9-16,-2 1-20 16,-29 26-12-16,24-11-19 15,2 3-6-15,1 3-9 16,-2 0-2-16,1-3-3 15,1-1 1-15,-4-7 10 16,8 1 8-16,2-5 12 16,0-5 5-16,9-6-1 15,-5-5-5-15,5-8 1 16,5-4-1-16,5-5-1 16,5 3-3-16,8-4-8 15,2-1-3-15,8-4-8 16,6-1-1-16,5 2-6 15,0 4-2-15,3 8 0 0,-1 3 0 16,0 5-1 0,-10 1 0-16,-11 4 0 0,-8 1-9 15,-12 4-23-15,-1 4-21 16,-10 4-77-16,1 0-57 16,-5 0-177-16,2-2 224 15</inkml:trace>
  <inkml:trace contextRef="#ctx0" brushRef="#br0" timeOffset="-141947.43">8357 14678 888 0,'1'0'579'0,"5"-1"17"15,1 4-346-15,-5 6-83 16,-3 11-96-16,-4 3-32 15,-8 9-16-15,0-1 1 0,-3 0 5 16,0 2 1-16,2-7-3 16,2 1-3-16,2-6-9 15,5-4-3-15,3-10-4 16,7-8-2-16,6-12-1 16,6-6-1-16,9-11-2 15,2 0-2-15,9-2 1 16,2-3 0-16,-2 8 2 15,-1 2 0-15,-7 11 1 16,-6 4 0-16,-9 13 0 16,-7 7 0-16,-10 10 1 15,-5 2 1-15,-7 4-1 16,1-1 0-16,0-7-1 16,1-1-2-16,10-7-2 15,3-5 0-15,9-9-2 16,8-3 1-16,16-8 2 15,2-4 3-15,4 5 11 16,3 0 4-16,-18 6 9 0,-2 8 3 16,-9 7-5-16,-7 2-4 15,-6 6-6-15,-1-2-5 16,-4 6-3-16,-5 2-3 16,2-1-3-16,-5 1-2 15,1-3-13-15,6-1-28 16,4-7-93-16,6-2-70 0,3-9 120 15</inkml:trace>
  <inkml:trace contextRef="#ctx0" brushRef="#br0" timeOffset="-141603.02">9085 14793 1058 0,'-1'13'537'16,"-10"-3"-166"-16,-3 1-193 15,-4 3-46-15,2-4-41 16,0 1-2-16,2-2-2 16,2 2-3-16,5 5-14 15,2 1-11-15,6 6-23 16,6-2-9-16,4-2-5 16,3-1 2-16,7-10 9 15,0-3 3-15,2-10 1 16,2-8-5-16,-2-10-12 15,-6-1-3-15,-7-6-6 0,0 3-1 16,-18-2-1 0,0 1-1-16,-4 11-4 0,-4 3-2 15,4 15-7-15,-4 6-12 16,0 5-48-16,0 4-44 16,6 8-126-16,1-3-70 15,8 5 186-15</inkml:trace>
  <inkml:trace contextRef="#ctx0" brushRef="#br0" timeOffset="-141286.72">9279 15068 1057 0,'-17'5'512'0,"8"0"-203"16,4-4-70-16,5-1-95 15,0-7-22-15,0-5-16 16,4-3-9-16,-1-2-18 16,3-2-8-16,4-4-6 15,0-1-5-15,7 2-12 16,4 0-6-16,3 4-20 16,-3 2-6-16,0 1-11 15,0 7-3-15,-2 0-3 16,-2 5-5-16,-5 3-20 15,1 0-12-15,-9 1-31 0,1 2-25 16,-4 2-85-16,-1-1-101 16,0 8 177-16</inkml:trace>
  <inkml:trace contextRef="#ctx0" brushRef="#br0" timeOffset="-140914.93">9685 14899 932 0,'23'-7'444'0,"-9"-5"-187"15,-2-3-58-15,0 4-68 16,-4-4-13-16,2 3 15 16,-6 3 6-16,-4 3 0 15,-1 0-15-15,-7 5-45 31,5 1-21-31,0 0-35 0,2 0-7 0,-4 0-10 16,-17 7-2-16,-26 19-2 16,26-4 4-16,3 5 8 15,0 1 1-15,6 2 1 16,4-2-5-16,15-3-7 16,10-1-1-16,8-10-2 15,4-4 1-15,3-7-2 16,-2-2 0-16,1-2-43 15,1-3-38-15,-5-6-142 0,-1-1-104 16,-2 1 201-16</inkml:trace>
  <inkml:trace contextRef="#ctx0" brushRef="#br0" timeOffset="-140533.84">10171 14275 1356 0,'19'12'617'0,"-10"-4"-297"15,5 6-77-15,4 13-146 16,3 5-28-16,0 10-40 15,0 7-10-15,-8 10 12 16,-2 4 8-16,-8 9 3 16,-3 3 1-16,-10-2-15 15,-3 0-5-15,-5-5-2 16,1-6-3-16,1 0-9 16,0-4-3-16,-1-9-4 15,-5-4 0-15,-3-10-3 16,-8-6-5-16,-6-10-17 15,1-2-15-15,-1-12-46 16,3-4-39-16,8-4-131 0,3-5-84 16,7-7 208-16</inkml:trace>
  <inkml:trace contextRef="#ctx1" brushRef="#br0">15383 16773 0,'0'0'0,"0"0"31,0 0-15,0 0 31,0 0-47,0 0 31</inkml:trace>
  <inkml:trace contextRef="#ctx0" brushRef="#br0" timeOffset="-139517.28">10845 14603 819 0,'3'1'462'15,"-2"2"-98"-15,9 4-97 16,2-2-18-16,10 0-28 16,4 0-18-16,13-1-70 15,3 2-39-15,11 1-64 16,-1 0-16-16,-4-4-9 15,-3-3-1-15,-11-2-4 16,2-2-8-16,-9-2-38 16,0 2-41-16,-10 3-207 15,-5-2 194-15</inkml:trace>
  <inkml:trace contextRef="#ctx0" brushRef="#br0" timeOffset="-139306.72">11015 14845 1314 0,'-6'23'572'0,"6"-11"-316"16,4-7-54-16,10 3-117 15,5-4-26-15,14-2-25 16,5-1 7-16,2-4 9 16,4 0 0-16,-1-4-12 15,1 2-14-15,-3 0-43 16,-1-3-34-16,-10 1-104 15,-4 0-82-15,-8 5 144 16</inkml:trace>
  <inkml:trace contextRef="#ctx0" brushRef="#br0" timeOffset="-137776.33">12022 14317 1077 0,'44'-5'497'15,"-42"2"-213"-15,1 0-71 0,-4 6-65 16,-1-3-21-16,1 0-12 16,-7 19-13-16,-21 35-20 15,12-21-11-15,1 9-28 16,1 4-9-16,1 6-14 16,1 1-6-16,-1 3-8 15,1 2-2-15,1-8-3 16,3-4-3-16,5-15-23 15,2-10-21-15,3-11-104 16,3-8-79-16,4-8-409 16,3-6 411-16</inkml:trace>
  <inkml:trace contextRef="#ctx0" brushRef="#br0" timeOffset="-137464.46">12275 14622 823 0,'1'0'515'0,"5"0"-71"16,4 0-124-16,5 0-41 15,9-2-78-15,-1 0-34 16,7 2-70-16,-3 0-31 0,1 2-45 16,0 1-10-16,-1 0-4 15,3 0-2-15,-2 0-5 16,0-1-8-16,-2-2-36 16,-4 0-26-16,1-3-118 15,-7 0-84-15,-15-1 169 16</inkml:trace>
  <inkml:trace contextRef="#ctx0" brushRef="#br0" timeOffset="-135320.65">13403 14180 695 0,'-1'-1'370'0,"0"0"-102"16,1 0-67-16,-2 0-102 15,1-1-6-15,0 1 21 16,-1 1 15-16,2 0 25 15,0 5 1-15,0 18-32 16,-2 31-21-16,-1-13-41 0,-4 2-14 16,2 13-15-16,-4 2-6 15,0 4-10-15,2 6-7 16,1-4-17-16,1 2-23 16,5-15-37-16,0-8-22 15,2-16-30-15,2-12-15 16,5-13-104-16,2-7-147 15,4-19 249-15</inkml:trace>
  <inkml:trace contextRef="#ctx0" brushRef="#br0" timeOffset="-134930.02">13460 14257 845 0,'-1'-4'437'0,"9"-4"-119"16,3-5-39-16,9 0-86 15,6-1-21-15,2 2-41 16,2 2-30-16,6 8-49 16,-1 5-15-16,0 13-21 15,1 3-7-15,-13 5-4 16,-6 4 1-16,-11-1 0 15,-6 3 0-15,-13 1 3 0,-7 0-3 16,-13-1 1 0,-3-6-2-16,-7-6-2 15,4-4-1-15,5-9-2 0,1-3-5 16,11-6-14-16,5-2-7 16,9-5-10-16,7-5-4 15,10 1-10-15,5 0-12 16,7 1-57-16,4 2-51 15,9-1-168-15,1-6-229 16,7 3 366-16</inkml:trace>
  <inkml:trace contextRef="#ctx0" brushRef="#br0" timeOffset="-134607.12">14239 14176 1074 0,'8'-8'498'0,"-8"6"-221"16,0 2-83-16,-11 10-95 16,-7 5-15-16,-3 8 5 15,-10 6 14-15,-6 8 11 16,-1 5-13-16,-6 6-37 15,8 3-20-15,7 5-28 0,6 1-5 16,17 2-10-16,6 2-2 16,14-10-11-1,7-2-8-15,15-9-45 0,3-10-29 16,3-9-99-16,-5-7-67 16,-3-8-332-16,-3-1 380 15</inkml:trace>
  <inkml:trace contextRef="#ctx0" brushRef="#br0" timeOffset="-133257.43">14547 14499 1425 0,'-4'-2'53'15,"2"1"-8"-15,-3-2 64 16,4 2 7-16,0 1 21 15,0 0 12-15,0 0 12 16,-1 0-10-16,-4 10-34 0,-5 12-23 16,-18 36-44-16,16-29-15 15,-2 4-21-15,2-1-3 16,2-5-7-16,1-4-3 16,5-8 2-16,2-5-1 15,5-10 1-15,1-4 1 16,7-7 0-16,2-9 1 15,3-4-2-15,5 0-1 16,6-8 0-16,9 2-1 16,2-1 0-16,1 2 0 0,-6 11 1 15,-5 5 0-15,-12 12 0 16,-3 3 0-16,-3 12 0 16,-9 4 0-16,0 9 1 15,0 4 0-15,-2 3 0 16,0 1-1-16,0-2-1 15,-4-4-1-15,4-7 0 16,2-3 0-16,0-14-23 16,2 0-30-16,0-7-91 15,-2 1-75-15,0 0-236 16,4-5 284-16</inkml:trace>
  <inkml:trace contextRef="#ctx0" brushRef="#br0" timeOffset="-132803.99">15087 14640 945 0,'14'-7'497'16,"-10"2"-135"-16,-4 0-88 0,-14 5-125 15,-2 1-43-15,-10 7-45 16,3 3-8-16,-2 9-6 16,1 3-4-16,4 6-12 15,6 2-7-15,9-4-15 16,7 0-3-16,13-10 7 15,5-4 4-15,10-7 4 16,6-5 0-16,4-8-7 16,-1-4-4-16,-12-6-4 15,-8-6 0-15,-10 1 0 16,-8-3-1-16,-1 2 1 16,-5 3-1-16,-4 3-3 15,-3 2-9-15,-4 5-51 16,5 3-43-16,-1 5-140 15,7-1-109-15,5 3 219 16</inkml:trace>
  <inkml:trace contextRef="#ctx0" brushRef="#br0" timeOffset="-132438.36">15859 14141 1277 0,'1'6'567'0,"-2"6"-277"0,-3 11-177 16,-1 4-34-16,-1 9-10 15,0 3 11-15,-3-1 28 16,1 3 2-16,-1-2-29 15,1 3-18-15,3 4-35 16,-2 1-13-16,-9-1-10 16,6-3-1-16,-3-5-4 15,3-3-2-15,10-3-14 16,-10-7-12-16,9-9-39 16,1-4-31-16,7-5-55 15,0-6-32-15,2-4-66 16,2-5-77-16,-3-11 214 15</inkml:trace>
  <inkml:trace contextRef="#ctx0" brushRef="#br0" timeOffset="-132125.39">16204 14225 1174 0,'3'-5'495'0,"-3"9"-281"16,-2 1-70-16,-7 9-26 16,2 5-17-16,-4 6-6 15,4 4-11-15,2 5-30 16,-3 4-13-16,0 1-19 15,0 3-6-15,-5 1-9 16,4 0-3-16,-5 0-4 16,-2 0-6-16,2-4-50 15,0-1-47-15,2-5-141 16,1-3-157-16,1-15 254 16</inkml:trace>
  <inkml:trace contextRef="#ctx0" brushRef="#br0" timeOffset="-131884.45">15641 14617 1317 0,'29'6'605'15,"0"-1"-284"-15,16-1-64 16,10-1-131-16,0-2-42 15,4-1-49-15,-8-5-23 16,-5-4-15-16,2-3-7 16,-3-4-28-16,-5-1-21 0,-13 1-68 15,-4 0-67 1,-8 5 124-16</inkml:trace>
  <inkml:trace contextRef="#ctx0" brushRef="#br0" timeOffset="-131555.85">16345 14055 1473 0,'35'3'634'0,"7"11"-376"15,3 4-94-15,-10 6-141 16,-6 1-23-16,-5 9-7 16,-2 2 0-16,-4 9 4 0,-3 5 4 15,-14 5 1-15,-2 4 0 16,-16 5 2-16,-7 3-1 16,-12 4 0-16,-2 5-1 15,-7-1-2-15,0 3 0 16,-3-5-44-16,0-3-37 15,2-12-118-15,1-7-115 16,-1-17 199-16</inkml:trace>
  <inkml:trace contextRef="#ctx0" brushRef="#br0" timeOffset="-129417.98">17189 14300 685 0,'33'5'324'16,"-22"-11"-118"-16,4 6-80 0,4 2-12 15,0 8 0-15,-2 1 0 16,5-3-13-16,4-3-5 16,6-2-23-16,3-6-14 15,7 4-32-15,6 1-14 16,5-2-16-16,-4-2-18 15,-8-1-38-15,-4-2-31 16,-19-6-171-16,5 5 173 16</inkml:trace>
  <inkml:trace contextRef="#ctx0" brushRef="#br0" timeOffset="-129202.65">17047 14714 927 0,'36'6'435'16,"8"0"-185"-16,15 1-125 16,0-5-45-16,2 0-49 15,1-2-23-15,-5-2-70 16,-1-1-100-16,-4-4 104 15</inkml:trace>
  <inkml:trace contextRef="#ctx0" brushRef="#br0" timeOffset="-128337.34">18341 14110 1190 0,'0'-2'487'0,"0"1"-277"0,11-3-50 15,-4 6-26-15,-6 11-24 16,25 55-46-16,-33-20-19 16,-6 11-26-16,-1-1-6 15,-6-2-8-15,0 2-12 0,-4-11-45 16,4-2-20-16,2-13-40 16,4-7-16-16,9-12-131 15,0-5 173-15</inkml:trace>
  <inkml:trace contextRef="#ctx0" brushRef="#br0" timeOffset="-127974.29">18675 14461 832 0,'22'-10'341'16,"4"5"-184"-16,5-2-39 0,4 4-61 15,8-1-1-15,-2-3-40 16,0 2-15-16,-3-4-77 16,-1 2-87-16,-5 1 102 15</inkml:trace>
  <inkml:trace contextRef="#ctx0" brushRef="#br0" timeOffset="-127676">19547 13961 1075 0,'29'-19'459'0,"-8"18"-243"16,1 7-50-16,-9 20-50 0,-9 5-19 15,-4 10-30-15,-5 3-23 16,-9 3-20-16,1 0-6 16,2-1-5-16,1-2-5 15,10-3-9-15,0-3-8 16,2-6-29-16,-1-5-25 15,0-11-90-15,6-4-100 16,4-5 160-16</inkml:trace>
  <inkml:trace contextRef="#ctx0" brushRef="#br0" timeOffset="-127401.2">20243 14035 1006 0,'6'7'424'0,"-8"18"-241"16,-10 6-38-16,-11 14-49 16,-9 4-35-16,-18 9-39 15,-7 3-8-15,-14 7-1 16,-7 2 3-16,-3 1-2 15,4 2-1-15,8-2-8 16,7-2-3-16,8-10-38 16,8-4-47-16,13-20-232 15,10-2 206-15</inkml:trace>
  <inkml:trace contextRef="#ctx0" brushRef="#br0" timeOffset="-126945.77">20113 14621 697 0,'-29'2'351'16,"-1"4"-132"-16,1 6-72 15,6 2-36-15,11 3-55 16,8 0-21-16,15 1 8 15,7-1 31-15,20 4 49 16,2 5 16-16,8 12-12 16,-4 4-33-16,-8 8-51 15,-6 2-17-15,-25-2-9 16,-5 4 0-16,-20-5 3 16,-10-1 4-16,-9-8 2 15,-8-10 1-15,-2-12-2 16,3-11-6-16,11-14-8 15,10-7 0-15,18-20 3 16,11-10 1-16,22-15-1 16,11-8-1-16,20-6-6 15,3-3-3-15,15 0-5 16,1 3-6-16,-10 0-68 16,-2 3-57-16,-26 6-180 0,-17 1-95 15,-23 8-66-15,-15 5 29 16,-28 11 179-16,-11 8 48 15,-15 10 182-15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18:06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17367 6876 1246 0,'-7'19'468'0,"20"-13"-326"0,18 1-126 15,29 1-21-15,15-1 2 16,19-8 3-16,12-2 1 16,23-5 4-16,10-2 0 15,16 4-1-15,11-3-2 16,13 7 0-16,-6 3 0 15,18 6-6-15,-5 4-29 16,-11 5-102-16,8-2-94 16,-13 7 134-16</inkml:trace>
  <inkml:trace contextRef="#ctx0" brushRef="#br0" timeOffset="3370.03">4087 8047 910 0,'19'-15'322'0,"13"11"-284"15,6 2-16-15,13 2-11 16,2 0-6-16,6 0-2 16,1 1-1-16,2 3-1 15,5 4-1-15,8 5-1 16,10 2 0-16,7 3 0 15,2-2-1-15,14 1 0 16,3-5 1-16,8-5 0 16,6 1 1-16,2-4-1 15,0 4-1-15,0 2 1 0,1 1 0 16,5 0 0-16,1-4 1 16,0-2 2-16,6-5 4 15,-1-2 15-15,2-5 8 16,6-1 21-16,-3 0 2 15,-2-3-8-15,-3 3-7 16,-8 1-19-16,-1 5-5 16,-6 3-6-16,-6 4-2 0,0 1-4 15,-7 2-1-15,2 3-14 16,1-4-14-16,-2 1-35 16,-3-1-20-16,2-7-25 15,-7 0-8-15,0-5 12 16,2 1 17-16,-6 2 36 15,4 0 16-15,-8 3-15 16,-1-1-33-16,-7 3 51 16</inkml:trace>
  <inkml:trace contextRef="#ctx0" brushRef="#br0" timeOffset="67303.63">13225 10726 693 0,'1'-12'260'0,"9"4"-199"0,-3 0-21 15,8 7-10-15,-1 4-13 16,-2 1-10-16,9 8 1 16,-5-5 7-16,2-2 6 15,1 1 16-15,1-2 9 16,3-1 13-16,2-3 2 16,6 0-9-16,2-3-7 15,7 4-19-15,1 4-9 16,-5 5-11-16,3 4-3 15,-7-1 0-15,-2 3 0 16,5-2 6-16,1-2 2 16,5-3 6-16,4-2 2 0,1-3 2 15,-1-4 1-15,8 1 2 16,-2-2 0-16,-2 0 0 16,1 1-2-16,-5 1-7 15,0 2-3-15,4 0-6 16,1 1-2-16,0 0-2 15,1-2-1-15,7 0 0 16,3-2 0-16,3-6 0 16,7 0 0-16,2-4 0 15,-3 2 0-15,9 2 0 16,1-3 0-16,1 4-1 16,8-2 1-16,-1 0-1 15,-2 2 1-15,8 2-1 16,-4 2 1-16,5 0-1 15,2-2 1-15,-2-3 0 16,1 2 0-16,0-1 1 0,-4 1 1 16,4 0 2-16,-2-3 1 15,-7 2-1-15,5 0-2 16,-7 1-2-16,0 3 0 16,-1-3 0-16,-2 2-1 15,1 0 1-15,-5 2-1 16,2 4 1-16,-2 2-1 15,4 5 1-15,-3-6-1 16,-3 4 1-16,2 3 0 16,1-4 2-16,-3 2 0 0,-1-5 11 15,2-3 6-15,-6 0 10 16,5 1 4-16,5 0-6 16,-2 1-7-16,-3 6-9 15,1 1-5-15,-6 3-4 16,2 3-1-16,4 0 0 15,4 0 0-15,-1 5 0 16,2-2 0-16,3 2 0 16,2 2 0-16,9-2 0 15,1-3 0-15,-1-7-1 16,1-4 1-16,-2-8 0 16,1 1 1-16,4-1-1 15,1 0 0-15,0 0-1 16,-3 1 1-16,-2 2-2 15,-4 3 0-15,-11-3 1 16,-4-3-1-16,-15-1-1 0,-4-1 0 16,-8 0-13-16,-10-1-35 15,-14-2-135-15,-12-3-138 16,-14-9 194-16</inkml:trace>
  <inkml:trace contextRef="#ctx0" brushRef="#br0" timeOffset="73511.47">9442 11917 642 0,'17'32'224'0,"-5"-39"-186"16,3 1-14-16,-3 2-1 16,3 0-3-16,-5 2-13 15,1-2 4-15,3 1 10 16,1 1 4-16,2 1 2 16,1 1-4-16,5 2-12 15,-3 1-5-15,2 4-4 16,-1-3-1-16,0 3 1 15,-3-2 1-15,11-2 19 16,6 2 13-16,1-2 15 16,10-2 0-16,-5-1-17 15,-1 0-12-15,5-2-15 0,4 0-2 16,6-4-1-16,-1 0-1 16,3-3-1-16,-2 0 1 15,1 1-1-15,0-1 1 16,-1 4 0-16,1 2-1 15,9 2 0-15,3 0-1 16,4-1 0-16,-2-2 0 16,-2-1 0-16,-3-1 0 15,3 2 0-15,4-1 0 0,-1 0 0 16,5 2 0 0,-2 0 0-16,-2 0 1 0,6 2-1 15,-1-1 1-15,2 2-1 16,-3 0 0-16,3-2 1 15,-1 0-1-15,-4-3 0 16,2 3 0-16,6-1 1 16,-4-1-1-16,0 0 1 15,-2 0 0-15,-8 1 0 16,-9 0 0-16,1 3 3 16,-1 0 0-16,1 2 2 15,0 0 0-15,3-2-3 16,0 0 0-16,-2-1-2 15,0 0 0-15,-6-2 0 16,0-1 0-16,-3 2 0 16,6-3-1-16,-5 1 0 15,2 2 0-15,-1-1 0 16,-5-1 0-16,5 2 0 0,-3-1 0 16,1 2 0-16,3 1 0 15,2 2 0-15,2-1 0 16,-6-1 0-16,1 0 0 15,1-1 0-15,-1 1 0 16,4-3 0-16,-6 0 0 16,4 2 0-16,2-2 0 15,0 3 1-15,2 0-1 0,-3 0 0 16,1 1 0-16,-2 0 0 16,0 1 1-16,3 4-1 15,0-2 0-15,6 1 0 16,2-1 0-16,-3-2 0 15,4 1 0-15,-1 1 1 16,0 0-1-16,2-1 1 16,0 2-1-16,0-3 0 15,2 1 0-15,-3-1 0 16,-2 1 0-16,8-2 0 16,0 0 0-16,3-1 1 15,8 0 0-15,-6-1-1 16,-1-1 0-16,2 2 0 15,-3 0 1-15,5 0-1 16,1 0 0-16,1-2 0 16,-2-1 0-16,2 0 0 15,-1 0 0-15,2-1 0 16,3 1 0-16,0-1 0 0,-1 0 0 16,-5 1 0-16,-1-1 0 15,-2-1 0-15,-4 0 1 16,0-1-1-16,-6 2 1 15,-10 4 0-15,-5 0 0 16,-8 2-1-16,-6-1-3 16,-5 5-179-16,1 4 136 15</inkml:trace>
  <inkml:trace contextRef="#ctx0" brushRef="#br0" timeOffset="84554.62">20362 11945 830 0,'-9'-9'338'16,"9"-3"-205"-16,7 6-45 16,15-3-35-16,8-1-16 15,11 2-17-15,7-3 1 16,13 7 14-16,4 4 6 15,17 11 4-15,3 8-2 0,22 11-17 16,14 6-8 0,13 0-12-16,6 0-4 0,-6-13-31 15,-7-8-32-15,-6-16-68 16,-2-10-42-16,-10-6-84 16,-1-4 154-16</inkml:trace>
  <inkml:trace contextRef="#ctx0" brushRef="#br0" timeOffset="85764.51">4097 13164 852 0,'23'10'311'15,"6"3"-242"-15,6-1-25 16,1 0-11-16,4-1-9 0,1-2-16 15,7-2-5-15,8-2-2 16,5-2 1-16,11-2 0 16,-1-1 0-16,12-2 2 15,5-2 0-15,1-2 1 16,10 3-1-16,3-3 0 16,7 1 0-16,3 0 0 15,0 0 0-15,8 3-1 16,-4 0 0-16,6-1-1 15,-2 1 0-15,1 0 0 16,-4-1 1-16,9-2 4 16,0-1 3-16,-1-3 12 15,5-1 7-15,-4 1 10 16,3 3 1-16,0 1-11 16,-4 2-5-16,6 0-15 15,-2 0-4-15,1 0-2 16,3 3 0-16,0-1 0 15,-3-1-1-15,-5-4 0 0,1-3 0 16,-7-3-1-16,-4 0 0 16,-2 3 1-16,-15 0-1 15,2 3 1-15,-5 1 1 16,-5-5-1-16,3 2 0 16,-10 2-1-16,3-3-1 15,-10 4 1-15,-5-1-1 16,-7 2 1-16,-11 2 1 15,-9 0-1-15,-1 3-1 16,-2-1-15-16,-2-1-22 0,0 1-81 16,-6-4-80-16,2 4 122 15</inkml:trace>
  <inkml:trace contextRef="#ctx0" brushRef="#br0" timeOffset="87284.47">15958 13065 238 0,'1'0'99'0,"2"0"-50"16,1 0 2-16,-4-1 15 15,0 0 5-15,0 0 12 16,5-2 10-16,5-4 5 16,-1 4-7-16,32-33-30 15,-29 27-17-15,3-1-30 16,3 1-9-16,3 4-7 15,1 1-3-15,-4-2-1 0,3 1 1 16,-6-2 3-16,3 4 2 16,-3 1 2-16,-3 2 2 15,3 0 2-15,0-2 2 16,9 1 1-16,-1-2-1 16,3 2-3-16,0-1-1 15,-3 2-2-15,3 0-1 16,-2-1 2-16,1 1 1 15,0 0 5-15,1 1 1 16,-1 1 2-16,1-2 0 0,2 3-6 16,-2 2-2-16,2-4-2 15,0 1 0-15,-7-2 0 16,-1-2 2-16,2 2 9 16,1 0 8-16,6 2 18 15,3-1 6-15,1 0-1 16,-1-1-6-16,-2-1-14 15,3 1-6-15,-1 0-9 16,2 0-2-16,4 0-2 16,-2-1-2-16,1 1-1 15,1 0 1-15,-6 0-2 16,7 1 0-16,4-1 0 16,4-3-1-16,3 3 0 15,-1 1 1-15,4 0-1 16,2 6 1-16,4-4-1 15,-2 2 1-15,3 3 0 16,1-2 0-16,5 5 0 0,3-1 1 16,4 2-1-16,3-2-1 15,-3-1 0-15,4 2 1 16,2-5 2-16,-3 3 6 16,12 2 9-16,6 3 4 15,-5-2 2-15,5 3-3 16,2-1-8-16,-2-3-4 15,9 5-5-15,-2 0-2 0,3-2-1 16,-2 2 0-16,4-3 0 16,2 2 0-16,3-4-1 15,6 0 2-15,4-2-1 16,3 2 0-16,7-1 0 16,-4-1-1-16,1-1 1 15,-1-1-1-15,-1-2 0 16,-3 0 1-16,1 0-1 15,-2-5 1-15,-7 2-1 16,-1-1 0-16,-13 1-1 16,-4 1-2-16,-14 1-19 15,-4-2-24-15,-6-1-155 16,-2 0 137-16</inkml:trace>
  <inkml:trace contextRef="#ctx0" brushRef="#br0" timeOffset="122231.25">2512 16109 699 0,'35'-24'241'0,"8"-1"-218"0,13 1-19 0,5-1 13 16,0-1 33-16,1 2 12 16,0 5 19-16,-1 0-8 15,3 9-31-15,7 1-10 16,-2 7-21-16,7 1-6 16,1 2-4-16,-2 0 0 15,16 3 0-15,1-2 0 16,-2-6 9-16,7-1 27 15,-3-10 26-15,2-5 7 16,16 1-3-16,6 2-24 16,8 0-27-16,-1 4-6 0,-2 3-8 15,-8-5 1 1,-7 2-1-16,-6 0 0 0,-8-6 1 16,-6 4-2-16,-12 2-1 15,0 0-12-15,-13 4-46 16,-5 4-30-16,-7 5-85 15,-9 3-61-15,-6 1 150 16</inkml:trace>
  <inkml:trace contextRef="#ctx0" brushRef="#br0" timeOffset="129541.2">17544 6809 766 0,'11'33'309'0,"-11"-2"-133"16,6 6-175-16,6 0-7 16,-5-7 10-16,0-8 3 15,0-7 0-15,1-14 16 16,7 2 15-16,5-9 15 16,3-10 3-16,5-6-11 15,2-8-13-15,10-4-18 16,3 2-3-16,10 9-5 15,-7 7-2-15,-9 15 6 16,-4 10 4-16,-12 18 10 16,-6 4 4-16,-7 8 0 15,-5-5-3-15,0-7-4 0,0-4-2 16,1-9 2-16,0 1 0 16,2-6-3-16,-2-4-2 15,12-5-2-15,3-5-3 16,13-9-3-16,5-8-3 15,0-13-8-15,4-3-2 16,4 0 0-16,1 5 1 16,0 13 4-16,-6 10 2 15,-9 18 4-15,-5 13 1 0,-4 13 2 16,1 3 0-16,10-2-4 16,7-7-1-16,12-11-1 15,2-7-1-15,0-11 2 16,-2-5 4-16,0-5 18 15,3-1 7-15,10-5 9 16,5-6-4-16,14-10-19 16,4-5-8-16,-1 6-20 15,0 4-16-15,-14 21-71 16,-9 8-80-16,-26 22 110 16</inkml:trace>
  <inkml:trace contextRef="#ctx0" brushRef="#br0" timeOffset="170507.98">17390 6852 1186 0,'-32'-51'444'15,"1"5"-303"-15,17 28-136 16,11 7-4-16,14 9-1 16,10-2 2-16,11-5 8 15,12-5 2-15,27-3 2 16,10-3-2-16,35 1-7 16,11 3-2-16,26 3-3 15,15 1-1-15,9 11-5 16,2 2-2-16,-9 9-1 15,-7 3-1-15,-15 9-4 16,-9 2-4-16,-22 4-5 16,-18 3-1-16,-33-4 10 15,-15 0 5-15,-32-2 5 16,-16-8 2-16,-36 2 2 16,-22-1 4-16,-30-5 11 15,-14 1 0-15,-30 0 2 0,-8-1-5 16,-15 2-6-16,-6 2-3 15,-1-2-3-15,12 4 0 16,4-3 0-16,12 0 0 16,27-5 0-16,12-5-2 15,34-4-4-15,17-7-1 16,36-8-9-16,18-5-1 16,41-1-1-16,19-1-1 15,39-1 10-15,17 1 2 16,21 5 4-16,17 2 1 0,12 9 2 15,8 4 0-15,13 2 1 16,-1 1 0-16,-7 0 0 16,-7-2 0-16,-23-3 0 15,-13 0 1-15,-33-9 1 16,-30-2 4-16,-48-6 9 16,-26-3-1-16,-56-5-8 15,-31 0-10-15,-60 3-25 16,-30 2-7-16,-77 5-2 15,-36 9 2-15,-67 4-4 16,-30 8-17-16,-62 19-112 16,-7 13 113-16</inkml:trace>
  <inkml:trace contextRef="#ctx0" brushRef="#br0" timeOffset="-207262.51">13013 10710 376 0,'7'-5'200'0,"-2"-2"-16"15,5 3-117-15,4 4-46 16,2 1-3-16,4 1-11 16,-4-2-2-16,3 0-3 15,-5-4 1-15,7 2 7 16,0-2 6-16,-1 0 6 16,6 4 2-16,0-3-4 15,2 3-4-15,7 0-4 16,0-3-1-16,2 3 1 15,4-2 1-15,1 2 4 16,2-4 1-16,10 3 1 0,2-1 0 16,-4-3-2-16,0 4 0 15,0-7 4-15,2 4 2 16,2-1 0-16,4 3-1 16,5 2-10-16,1 2-4 15,-2 2-5-15,2 0 0 16,1 2-2-16,-4-1 1 15,6 1-1-15,-1 4 0 16,1-3 0-16,0 3 0 0,1-6 0 16,3-2 0-1,-4 0-1-15,5-2 0 0,3-4 1 16,1 1 0-16,-1-4 2 16,5-2 1-16,-1 4 3 15,-2 1 0-15,6 4 1 16,-5-1-2-16,1 1-2 15,5-4-2-15,-1 0 0 16,0 3-1-16,4 0 1 16,-1 1-1-16,-2 0 0 15,3-4 0-15,-2 3 0 16,2 1 1-16,5 0-1 16,-2 3-1-16,1-2 1 15,0 1 0-15,-4 3-1 16,5-3 1-16,1 3 0 15,3 1-1-15,0-3 1 0,-3 1 0 16,5-3-1-16,0 2 0 16,-3 0 0-16,5 1 0 15,-9 4 0-15,1-1 0 16,4 2 1-16,-8 0-1 16,6-3 1-16,-4-1-1 15,-1-3 1-15,5 2 0 16,-11-3-1-16,3 2 1 15,-1 0 0-15,-7-2-1 16,5 5 1-16,-2 1-1 0,-8 1 1 16,-2 2 0-16,-2-2 0 15,-2-2 0-15,4-1-1 16,-1-1 1-16,0 3-1 16,0-3 0-16,1-2 0 15,-2-2 1-15,-2 0 0 16,-2-1-1-16,-4 0 2 15,3 1-1-15,-4-1 0 16,-1 1 0-16,1 0 0 16,-4-2 0-16,2-2 0 15,0 0 0-15,-7-5 0 16,-2 4-1-16,0-2 1 16,-4-1 0-16,0 4 0 15,-2 0-1-15,-9-2 0 16,-2 1 0-16,-8 0-11 15,-4 1-32-15,-9 3-210 16,-9 5 177-16</inkml:trace>
  <inkml:trace contextRef="#ctx0" brushRef="#br0" timeOffset="-206056.94">9588 11967 578 0,'38'0'234'0,"-1"-10"-120"16,2 3-62-16,5 4-24 16,1 3-2-16,2 2-18 15,2 1-4-15,7 1-2 16,2-2 0-16,15 3-1 15,-1-4 0-15,7 0 0 16,2-1 0-16,-1-2-1 16,13 0 1-16,12 0-1 15,5 2 0-15,9 2 0 16,0-1 0-16,5-1 0 16,7 0 0-16,5 0 0 15,6-5 0-15,6 0 0 16,-6 0 0-16,16-3 1 15,-6-1-1-15,0 1 2 16,8 1 0-16,-7-1 1 0,6 2 2 16,-1 2-1-16,-2 1 1 15,3-2-2-15,-3 0 0 16,2-3-2-16,3-2 0 16,-3-2 0-16,5-3 0 15,-3-4 1-15,-8 1-1 16,7-1 1-16,-12 0 0 15,-2 1-1-15,3 2 1 16,-8 1-1-16,6 3-1 16,-6 4 0-16,1 0 1 0,-6 1-1 15,-4 0 1-15,-5 0 0 16,-3 0 0-16,-3 3 0 16,-1 4 0-16,-3 1-1 15,-3 1 1-15,-3 2 0 16,-2 0 0-16,-1 0 0 15,-7 2 1-15,-3-2-1 16,-3 1 0-16,-8 3-1 16,1-2 0-16,-8 2 0 15,-4-1-2-15,-2-5-23 16,-2 6-21-16,-13-1-52 16,1-3-36-16,-20-1-106 15,-5 0 150-15</inkml:trace>
  <inkml:trace contextRef="#ctx0" brushRef="#br0" timeOffset="-187394.51">4180 13407 700 0,'-26'1'319'0,"-1"-13"-64"16,8 1-119-16,2 0-31 16,-2 3-12-16,7 4-64 15,0 0-16-15,7 8-10 16,4-1-3-16,6 5-1 15,7 0 0-15,10-5 1 16,4 0 0-16,6-4 0 16,5-2 0-16,6 1 0 15,2-2 1-15,10 1-1 16,-1 1 0-16,11-4 0 16,4 3-1-16,11 2 1 15,-7-2 0-15,16-2 0 16,1-1 1-16,1 0-1 15,13-1 0-15,-3-2 0 16,6-1 0-16,1-2 0 16,-2 2 0-16,6 4-1 15,1-1 0-15,3 4 0 16,4-1 1-16,4 2 0 0,1-1 0 16,7-2 0-16,-4-2 0 15,0 0 0-15,3 1 3 16,-4-2 0-16,10 2 0 15,2-4 0-15,2-1-3 16,6 1 0-16,-4-1 0 16,3-1 0-16,-7 4 0 15,0 2 0-15,-5 0 1 16,-5 5-1-16,-6 0 1 0,-4 1-1 16,0 0 0-1,-5 4 1-15,0 2-1 0,-7 4 0 16,-5 0 0-16,-8 1 0 15,0 1 0-15,-6-1 0 16,-8-3 0-16,-2 3 0 16,-2-3 1-16,-7 3-1 15,0 0 0-15,-7-2 1 16,-1-1 0-16,-7-1 0 16,0-1-1-16,-5 0 1 15,-4-1 0-15,-4 0 0 16,-6-4 0-16,-6-1 1 15,-5 0 1-15,-13-1 1 16,-3 1 2-16,-15 1 1 16,-7 1 1-16,-13 1-3 15,-4 1-2-15,-8 1-3 16,-1-2 0-16,-5 0-1 16,-6-3-1-16,-7-2 2 0,-2 1 0 15,-13-2 1-15,2 1 0 16,-11-1 0-16,-8 0 0 15,2 3-1-15,-10 0 0 16,-1 3 0-16,-4 0 0 16,-9 5 0-16,1-1 0 15,-5-1-1-15,-3-4 0 16,-4-1-2-16,1 0 0 16,-3-2-1-16,-4 0 1 15,-6-6 1-15,0 4 0 0,-4 1 1 16,-1-1 0-16,5 0-7 15,-7-1-11-15,3 0-2 16,-1-2 2-16,3 1 6 16,-1-2 12-16,0 1 1 15,7 0 1-15,-8 3 0 16,4-1 1-16,0 3-1 16,2 1-1-16,3 1 0 15,-2 3 1-15,3 1 0 16,2 3 0-16,-1-2 1 15,4 1 0-15,7 0 0 16,-1-1-1-16,15 2-1 16,3 0 0-16,7-2 0 15,7 0 0-15,2 0 0 16,13 1 0-16,7-1 0 16,1 1-1-16,10-3 1 0,-6 2 0 15,12-3 0-15,8 1-1 16,11 0-1-16,6-2 0 15,11 0-1-15,4-2-1 16,8 0-3-16,6 0 0 16,7-1 0-16,4-1 2 15,11-2 2-15,8-1 1 16,8 4 0-16,6-3 0 16,3-1 1-16,3 2-1 0,5-4 1 15,1 2 0-15,7-1 0 16,7 5-1-16,6-1 1 15,0 0 0-15,5-1 1 16,-2-4 0-16,6 3 0 16,7-3-1-16,-1-1 1 15,3 0 0-15,-2-1 0 16,1 1-1-16,5 5 0 16,2-1-1-16,2 4 0 15,-3 0 1-15,5 0 0 16,-4 3 1-16,9-1 0 15,0 1 0-15,-2 1-1 16,3 0 1-16,-3-2 0 16,-1 0 0-16,-2-2 1 15,3-1 1-15,-7 1-2 16,6 0 1-16,-7 4-1 16,-3-2 0-16,-1 2-1 0,-9-2 1 15,3 2 0-15,-3-2 0 16,-3 1 1-16,6 1-1 15,-13 2 0-15,1-2 1 16,-8 0-1-16,-6 1 1 16,-1-3 0-16,-2 0 0 15,-2-2-1-15,-3 0 0 16,-3-2 1-16,-3-1-1 16,-9-4 1-16,1 0 1 0,-9-2-1 15,-4 3 1-15,-6 2-1 16,-8 1 1-16,-8 0 1 15,-4-3 7-15,-13 4 6 16,-6-3 0-16,-12 3 0 16,-2 0-7-16,-14 0-6 15,-2 1-1-15,-10 0-1 16,-6-1 1-16,-10-2-1 16,-6 1 1-16,-9 0-1 15,-5 3 0-15,-1 0-1 16,-11 1-2-16,-6 1-7 15,-4-1-2-15,-9 0-3 16,2-1 2-16,-6 0 6 16,-1-1 3-16,-6-1 3 15,0 0 2-15,-3-1 3 0,1 0 1 16,3-2 3 0,-6 0 0-16,1-1-1 0,3 0-1 15,-2 1-2-15,0-2 2 16,3 3 4-16,2 0 1 15,-1-1 5-15,0 3-1 16,-1 0-6-16,1 2-2 16,1 0-6-16,3 0-2 15,6 0 0-15,-1 0 1 16,8 0 0-16,3 0 0 0,8-6-1 16,0 3-1-1,-1 2 1-15,8 1 0 0,5 2 1 16,5 0 1-16,4 0 0 15,3 2 0-15,9 1-1 16,5 2 0-16,13 0-1 16,0 1 0-16,8 0 0 15,2-2 0-15,7 0 0 16,4-2 0-16,12 2-1 16,-4-3-1-16,14-1-1 15,-3 0-1-15,8-1 1 16,6 2 1-16,-3-3 2 15,-3 0 0-15,0 0 1 16,0 0 0-16,15 0 0 16,30-1-1-16,-34-3 1 15,5 1 0-15,5-3 0 16,-1 2 0-16,3-1 0 16,0-1 0-16,-6 2-1 0,-3-2 1 15,2 1 0-15,2 2 0 16,-2-2 0-1,-2 1 0-15,0-2-1 0,-2 0 1 16,-3-1 0-16,2 0 0 16,-1 0 1-16,-3 0 0 15,2 1-1-15,-4 0 0 16,-2 2 1-16,0 2 0 16,-3 0 2-16,0 0 0 15,-2 2 0-15,1-1-1 0,1 1-2 16,0 0 0-16,0 0 0 15,0 0 0-15,0 0-1 16,0 0 0-16,0 0 0 16,0 0 0-16,-1 0 0 15,0 0 0-15,0 0 0 16,0 0 0-16,1 0 0 16,-2 5-1-16,0 0-1 15,0 2-2-15,1-2-47 16,0 0-36-16,1-1-131 15,0-2-172-15,-1-2 254 16</inkml:trace>
  <inkml:trace contextRef="#ctx0" brushRef="#br0" timeOffset="-186544.04">21062 11871 291 0,'-9'12'143'0,"-14"-2"-39"15,-5 3-105-15,-1 3-7 16</inkml:trace>
  <inkml:trace contextRef="#ctx0" brushRef="#br0" timeOffset="-186246.87">17696 13245 1126 0,'10'-4'367'16,"-10"2"-481"-16,0 2 78 16</inkml:trace>
  <inkml:trace contextRef="#ctx0" brushRef="#br1" timeOffset="-117280.18">17845 6820 721 0,'-9'-24'277'16,"4"4"-193"-16,5 9-58 16,10 4-1-16,10 0-17 15,9 3-5-15,13 0-2 16,7 2-1-16,14-2 0 15,3-1 0-15,11 2 0 16,2-1 0-16,-9 4 0 16,0 0-1-16,-14 5 1 15,-9 4-1-15,-17 4-4 16,-11 1 0-16,-22 4-1 16,-16-1 1-16,-26 0 4 15,-15-1 7-15,-25-1 17 16,-9-6 7-16,-15-8 7 15,-5-2-2-15,0-8-11 0,8-2-7 16,11-6-6-16,8-1-2 16,26-3-1-16,7 0 2 15,42 5-4-15,25 0-1 16,48 4-5-16,25 3-3 16,40 6 0-16,21 2 1 15,22 5 1-15,1 5-1 16,2 5 1-16,-7 2 1 0,-17 6 8 15,-11 0 8-15,-35-2 10 16,-24 1 2-16,-39-6-7 16,-24-4 1-16,-41-10-2 15,-31 1-1-15,-57-7 1 16,-21 0-8-16,-60-5-7 16,-13-4-3-16,-40 1 12 15,-10 0-53-15,3 6 32 16</inkml:trace>
  <inkml:trace contextRef="#ctx0" brushRef="#br1" timeOffset="-99130.56">17665 10924 538 0,'63'-13'201'0,"7"3"-151"16,3 1-19-16,14 3-9 16,-4 2-10-16,7 2-13 15,2-1 0-15,-14 0 0 16,-4 1 3-16,-16 0 14 16,-5 2 15-16,-11 1 20 15,-8 4 2-15,-14 1-10 16,-10 2-13-16,-17 2-18 15,-12 1-3-15,-23 3-2 16,-8 2 0-16,-26-2-3 0,-3 2 0 16,-12-10 0-1,-6-3 1-15,-6-6 0 0,-6-5 1 16,7-1 0-16,12-2 1 16,11-2-1-16,14 2-1 15,23 0-1-15,9 2-3 16,35 0-19-16,16 1-9 15,28-3-8-15,11 0 3 16,21-4 19-16,11 1 8 16,15 2 5-16,11 0 3 0,9 4 4 15,1 1 2-15,-4 7 2 16,-4 1 1-16,-25 8-1 16,-3-1-1-16,-32 2-2 15,-14-2-1-15,-21 1 3 16,-21-1 6-16,-23 1 14 15,-12 2 4-15,-29 1 2 16,-12 0-5-16,-18 2-9 16,-16 0-3-16,2-2-7 15,4 1-4-15,10-3-4 16,15 0-1-16,25-5-1 16,18-1 2-16,29-6-4 15,16-4 0-15,34-5-2 16,15-5-1-16,25 1 3 15,11-3 2-15,6 3 3 16,8 3 2-16,-4 2 3 16,-5 5 3-16,-13 3 1 15,-15 2 0-15,-28 3-3 0,-19 1 6 16,-35 5 9-16,-22-1 3 16,-41 0-1-16,-21 1-6 15,-39-1-14-15,-11 2-4 16,-22-3-12-16,-4 2-47 15,-3-6 38-15</inkml:trace>
  <inkml:trace contextRef="#ctx0" brushRef="#br1" timeOffset="-97928.52">13284 10857 738 0,'13'2'278'15,"19"-2"-200"-15,8-3-12 0,25-3-3 16,10-2-10-16,11-4 3 16,7 0 8-16,1-1 20 15,2 5 1-15,4 4-24 16,-4 4-15-16,-6 4-25 16,-7 3-8-16,-16-1-11 15,-10 0-1-15,-22 1-5 16,-15-3-1-16,-25 1 2 15,-17-1 3-15,-30 3 4 16,-19-1 1-16,-31 4-2 16,-15 1 0-16,-18 0 0 15,-2-1 0-15,-3 0 1 16,8-3-1-16,20-1-1 16,11-4-1-16,50-4-1 15,15-4-10-15,37-9-28 16,20-4-3-16,28-9 0 15,9-5 11-15,33-1 30 16,9 5 3-16,8 3 1 16,10 5 0-16,-7 12-3 15,-5 0 0-15,-8 13-1 0,-12 7 0 16,-19-1 0-16,-12 2 0 16,-24-4 0-16,-8-2 1 15,-25-1 18-15,-11 0 6 16,-19 4 4-16,-4 1-2 15,-10 5-14-15,-16 0-6 16,-6 1-4-16,-11 0-1 16,28-5 0-1,26-5-1-15,0-1 0 0,-59 14-1 16,25-7-1-16,16-2-4 0,56-15-2 16,20-3-1-16,26-13 1 15,18-4 4-15,31-4 2 16,7 0 1-16,22 10 0 15,3 3-1-15,-6 7 1 16,-2 2 0-16,-23 7-1 16,-14 2 0-16,-31 8 0 15,-20 6-1-15,-32-3 2 16,-12 5 3-16,-40 4 7 16,-20 0 2-16,-19 6 3 15,-22-2-1-15,-17 0-3 16,-9-2-2-16,-5 0-5 15,8 0 0-15,23-5-3 16,10-4 0-16,26-7 0 16,19-6 0-16,34-5-11 15,22-6-4-15,42-7-2 0,23-4 0 16,38-7 11-16,17-1 3 16,24-1 2-16,15-1 0 15,3 4 0-15,0 2 0 16,-9 2 1-16,-20 5 0 15,-35 8 2-15,-27 1 2 16,-52 8 13-16,-29 3 4 16,-56 6 2-16,-23 3-1 15,-45 8-15-15,-35 4-2 0,-15 5-5 16,-17-2 0-16,-3 0-35 16,27-5-69-16,19-3 69 15</inkml:trace>
  <inkml:trace contextRef="#ctx0" brushRef="#br1" timeOffset="-90485.45">7128 13270 1165 0,'34'-33'406'0,"14"-5"-355"16,13 2-23-16,16 2-5 15,5 1 2-15,9 1-7 16,-1 4-7-16,-2-1-8 15,0 4-1-15,-10 4 0 16,-6 1 0-16,-15 5 1 16,-12 2-1-16,-17 8 1 15,-14 1 1-15,-19 9 2 16,-11 4 1-16,-29 8-1 16,-13 6-2-16,-20 7-2 15,-8 1 0-15,-12-2 0 16,4-2-1-16,-4-4 1 15,1-2 1-15,22-2-2 16,5-6 0-16,32-8 0 16,17-5-1-16,18-4-3 15,10-6-1-15,23-3-2 16,7-1 0-16,17-2 1 0,10 4 1 16,12 2 0-16,3 2-1 15,12-3 1-15,7 2-1 16,0-3 2-16,-2-2 0 15,-13 5 2-15,-10-1 1 16,-25 7 0-16,-14 3 0 16,-26 10 3-16,-19-3-1 15,-27 9 1-15,-16 3 0 0,-30 10-1 16,-13 5-1-16,-19 6 0 16,-9 1 0-16,2-3 0 15,-1-4 1-15,22-9-1 16,23-5 0-16,34-18-5 15,22-6-7-15,33-17-12 16,19-10-2-16,28-13 4 16,12-4 5-16,15-6 13 15,5-1 2-15,0 3 1 16,3 5 0-16,-4 11 1 16,-11 8 1-16,-20 13 3 15,-12 9 1-15,-33 12 3 16,-18 11 0-16,-41 18-4 15,-18 9 0-15,-42 13-6 16,-25 8-11-16,-38 13-97 16,-29 12-302-16,-47 27 281 15</inkml:trace>
  <inkml:trace contextRef="#ctx0" brushRef="#br1" timeOffset="-85984.14">21461 12136 268 0,'-6'-1'112'0,"-3"-3"-58"16,-13 7-36-16,-8-2-3 16,-12-1 2-16,-8 3 5 0,-2-3 16 15,0-1 5-15,19-4-4 16,-1-3-7-16,16-4-17 16,13-4-5-16,8 1-5 15,16-4-1-15,10 0 9 16,8-1 14-16,11-2 33 15,8 5 12-15,7 5 9 16,2 2-9-16,-9 10-24 16,-4 4-11-16,-10 5-11 15,-12 1-1-15,-19-2 11 16,-8 1 12-16,-25 0 10 16,-9 1 2-16,-17 2-9 15,-11 2-13-15,-14 4-20 16,-7-6-6-16,7 1-9 15,3-2-5-15,9-6-77 16,6 4-76-16,2 0 97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20:52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2468 8997 784 0,'6'0'314'16,"8"5"-194"-16,12 2-93 15,7 2-1-15,9-2-20 16,1-2-3-16,-3-1 32 15,0 0 24-15,1 1 29 16,-4-1 8-16,12 0-25 16,4-1-24-16,7-1-28 15,9-2-8-15,10-1-8 16,-1-3 0-16,3-2-1 16,0-1-1-16,-5 1 1 0,5 1-1 15,7 0 1-15,-7 1-1 16,3-4 1-16,2 1-1 15,-2 3-1-15,9 0 0 16,6-1 1-16,-1 0 1 16,1-2-1-16,3 1 0 15,-2 0 1-15,1 3 5 16,3 1 13-16,-2-1 3 0,-5 2 3 16,3 2-6-16,-3 4-8 15,-2 0-2-15,-1 1 1 16,-3-3-1-16,1 0-1 15,-3-1-2-15,1 0-3 16,-9-2-1-16,-13-6-5 16,-4 1-23-16,-17-5-112 15,-3 0-91-15,-15-2 134 16</inkml:trace>
  <inkml:trace contextRef="#ctx0" brushRef="#br0" timeOffset="17050.16">6688 9357 920 0,'2'-8'331'0,"10"8"-294"16,1 0-3-16,6-1-1 15,6 1-23-15,9-2-7 16,10 1 0-16,3-6 0 16,4 0 0-16,5-1 2 15,7-3 0-15,6 3 1 16,12 1-2-16,11-2-3 16,6-2-4-16,26 1-13 15,1-2-5-15,16-3-8 16,2-2-4-16,4-2 3 15,-3-1 6-15,1-3 10 16,4 5 8-16,0 1 7 0,4 3 2 16,8 6 2-1,5 1 0-15,2 6-2 0,2 1-2 16,0 4-2-16,-10 1-1 16,3 2-5-16,-3-4-9 15,-10-2-41-15,4-1-50 16,-10-4 67-16</inkml:trace>
  <inkml:trace contextRef="#ctx0" brushRef="#br0" timeOffset="34576.93">7859 10534 570 0,'-49'-12'223'16,"42"13"-160"-16,-1 1-23 15,1 3-18-15,2 1-12 16,5 1-7-16,0-3-1 16,9-1 0-16,-1-3-1 15,6 0 1-15,4 0-1 16,4 0 0-16,4 0 0 0,7-1-1 16,2 0 0-16,6-1 0 15,8 2 0-15,7 0-2 16,2 0 1-16,5-1 0 15,4-2 1-15,-1-2-1 16,4 1 1-16,7-4 0 16,7 2 0-16,4-3 0 15,0 0 0-15,-2 5 7 16,-5 0 9-16,4 8 13 16,-4 2 3-16,4 7-3 15,2 1-9-15,-2 1-13 16,3 4-2-16,4-5-2 15,0 2-1-15,1-2 1 16,2-5 1-16,-9-1 31 16,0-4 9-16,4 3 17 15,-5-3 5-15,6 2-20 16,-3-2-7-16,-2-3-13 0,4 0-5 16,-2 4-8-16,3 0-4 15,-5-1-2-15,-6 7-2 16,2-7-2-16,0-1 0 15,-2 1 0-15,7-4-1 16,-6 0 0-16,-6-2 1 16,1-1 0-16,0 0 0 15,3 0 1-15,1 1 0 16,4-2 0-16,-2-3-1 16,-20 1-1-1,-33 2 0-15,2 1-2 0,91-13 1 16,-4-1-1-16,-4 1 0 0,-42 3-1 15,3 1-2-15,-1-1-92 16,2-1-86-16,2-2 113 16</inkml:trace>
  <inkml:trace contextRef="#ctx0" brushRef="#br0" timeOffset="36031.44">5197 11566 468 0,'17'2'185'16,"8"1"-111"-16,5 1-62 15,2 5-5-15,6 0-4 0,-1-3-1 16,-1 2-1-16,-4-4 1 16,7 5 0-16,-2-6 0 15,9-3-1-15,4 0 1 16,3-6-1-16,3 3 1 15,3-2-1-15,-2-3 0 16,2-1 0-16,-3-1 0 16,-5 0 0-16,2 3 0 15,-3 4 0-15,-3-1 0 16,-8-2 1-16,-11 1 0 0,-11-1 14 16,0 4 17-16,-13 0 43 15,-1 1 10-15,-11 4-8 16,-9 4-15-16,-11 6-43 15,-7 3-11-15,-15 4-6 16,-5-1-1-16,-6 2-1 16,-1-1 0-16,-3-1 0 15,1 0 0-15,-6-7-1 16,-8-2 1-16,0-1 0 16,-3-3 1-16,7 2 0 15,1-1-1-15,12-2 1 16,1 0 0-16,6-2 2 15,7-1 1-15,8 3 0 16,9-2-1-16,12-1-2 16,2 1-1-16,13-2-1 15,5 1 0-15,18-1-2 16,9 0 0-16,25-1-5 0,5 1-14 16,16-1-122-16,6-1 101 15</inkml:trace>
  <inkml:trace contextRef="#ctx0" brushRef="#br0" timeOffset="59661.64">6688 14973 50 0,'2'22'23'16,"-1"-7"-9"-16,-1-4-7 15,0-5-15-15,4-2 6 16</inkml:trace>
  <inkml:trace contextRef="#ctx0" brushRef="#br0" timeOffset="61504.73">6514 15030 335 0,'-11'-5'187'0,"2"-2"-30"16,2-1-28-16,2-3-38 15,2-3-16-15,3-2-30 0,0-1-11 16,4-3-18-16,6 6-5 16,5-4-4-16,5 5-2 15,9 4-3-15,1-4 0 16,12 9 0-16,-7-5 0 16,4 2 4-16,8 4 9 15,6 2 14-15,8 3 6 16,6 3 0-16,-2 1-7 15,0 4-2-15,1-3 6 16,-10-3 18-16,-5-2 10 16,-16-2 2-16,-6-1-8 0,-9 1-17 15,-5 1-9-15,-8-1-5 16,-7 3 3-16,-11 3-2 16,-11 3-2-16,-9 3-8 15,-4-4-8-15,-6-6-2 16,-2-2-1-16,-11-3 0 15,0-3 0-15,1 2 2 16,5-3 12-16,6 1 15 16,0 0 9-16,7 1 4 15,2 1-11-15,16 4-14 16,-1-2-9-16,14-2-4 16,1 4-2-16,-1-8 0 15,12 4-2-15,10 0-1 16,11-2-1-16,13 1 0 15,4-2 1-15,14-10-1 16,6 2 1-16,7-6 0 16,0 2 0-16,-2 0 0 0,-4 0-2 15,-11 6 1-15,-5 4-19 16,-11 6-178-16,-11 2 143 16</inkml:trace>
  <inkml:trace contextRef="#ctx0" brushRef="#br0" timeOffset="64791.49">5683 14892 164 0,'-37'-1'109'0,"30"-4"7"16,3 5-7-16,0 2-16 15,-3-2-10-15,-1 0-20 16,2 3-10-16,-1-2-22 15,3 2-11-15,3 3-15 16,4 1-5-16,6 1 0 0,5 0-2 16,13-4 1-16,5-3 0 15,7-3-1-15,6-4 2 16,8-4-1-16,4-2 1 16,3-2 0-16,0 2 2 15,5 1 10-15,-7-1 7 16,-1 7 16-16,-7-4 6 15,-13 2 2-15,-3 4-5 16,-11 0-10-16,-5-2-6 16,-9 3 2-16,-4 2 14 15,-14 2 10-15,-8 5 1 0,-17 3-10 16,-15 4-18-16,-29 5-14 16,-8 5-2-16,-24 5-3 15,-4 5-1-15,-30 7-177 16,-9 6 132-16</inkml:trace>
  <inkml:trace contextRef="#ctx0" brushRef="#br0" timeOffset="80289.32">13333 15059 839 0,'-8'-14'299'0,"13"0"-260"0,5 1-39 16,-2 5-7-16,-1 1 11 15,-6 2 43-15,0 2 12 16,-1-3 3-16,0 5-9 15,0 0-34-15,0 0-13 16,0 0-16-16,5-2-5 16,12-4-1-16,15-4 1 31,-16 5 9-31,1 2 4 0,24-8 2 0,7 4 0 16,2-3 0-16,-19 5 1 0,-5-2 0 15,-4 2 0-15,-14 3-1 16,0 2 1-16,-12 1-1 15,-8 2 1-15,-14 2 0 16,-5 0 2-16,-10 6 0 16,-4 0-1-16,6 0 0 15,0 2-1-15,14-5 1 16,8-3 4-16,19-7 4 16,8-4 2-16,27-10 18 15,16 0 6-15,13-8 15 16,14-4 2-16,-3 3-8 15,-5-3-9-15,-9 10-12 16,-15 9-2-16,-20 6 1 16,-16 6 10-16,-25 11 0 15,-21 4-2 1,17-8-11-16,0 1-14 0,-82 35-10 16,-13 3-13-16,-12 0-34 15,38-19-33-15,12-6-117 0,5-5-181 16,20-6 249-16</inkml:trace>
  <inkml:trace contextRef="#ctx0" brushRef="#br0" timeOffset="85459.17">12178 15024 106 0,'6'-5'66'0,"4"-1"-34"16,-1 2-21-16,31-16 11 15,-28 16-7-15,2-2-10 16,2 0-2-16,4-2 16 16,-1-2 5-16,0 0 6 15,2 0 1-15,1 1 2 16,1-3 1-16,0-1-1 16,0 5-1-16,-4-1-14 15,-1 2-4-15,-4 1 6 16,-3 1 4-16,-7 2 1 15,-4 4 1-15,-11 5 0 16,-7 1 2-16,-6 4 1 16,-5 1-2-16,-4 4-12 15,-3-1-4-15,0-1-4 16,7-2 0-16,4-3-1 16,5-2-2-16,10-7-1 0,6-1-1 15,8-7 0-15,8-3 0 16,8-2-1-16,-4-3 0 15,10 3-3-15,-3 2-17 16,0 3 17-16,-3 4-9 16,-7 8-5-16</inkml:trace>
  <inkml:trace contextRef="#ctx0" brushRef="#br0" timeOffset="87688.7">15016 14965 6 0</inkml:trace>
  <inkml:trace contextRef="#ctx0" brushRef="#br0" timeOffset="102245.4">11034 16382 783 0,'120'69'343'0,"-69"-73"-211"16,0 1-77-16,-3 1 23 15,4 2-7-15,-1 3-22 16,-1 2-2-16,-2 0-8 16,-4 2-7-16,-5-3-11 15,-2 2-7-15,-10-3-5 16,-6-1 0-16,-10-1 4 16,-11 0 2-16,-15-1 1 15,-6 0 0-15,-13 0 1 16,-4-2-1-16,-8 1-1 15,-1 0-4-15,-6-2-4 16,2-2-2-16,2 1-2 0,2-3-1 16,2 0 0-16,3-1 0 15,11-1 4-15,3 1-1 16,11 2 0-16,5 0 1 16,12 2-1-16,9 2 0 15,15 2 0-15,7 1-1 16,9 2-3-16,6 3-1 15,6-1 1-15,5 1-1 0,-2-2 1 16,2-1 0 0,-7-2 1-16,-3-1-1 15,-10-3 2-15,-9 0 0 0,-12 0 1 16,-12 0 0-16,-14 3 1 16,-12 3-1-16,-10 1 0 15,-9 4 1-15,-9 0-3 16,-3 2 0-16,-5-1-11 15,4 0-12-15,4-2-25 16,6-1-20-16,6-2-45 16,6-2-21-16,12-2-39 15,6-4-39-15,14-3 125 16,4-1-93-16,10-4-20 16</inkml:trace>
  <inkml:trace contextRef="#ctx0" brushRef="#br0" timeOffset="108699.17">10000 16742 66 0,'-16'9'28'15,"8"-6"-13"-15,5-2-3 16,7-5 9-16,6-5 4 15,11-7 7-15,4-5 0 16,10-4 1-16,2-3 0 0,4 0 2 16,0-2 2-16,-3 4 8 15,-3 2 5-15,-9 4 12 16,-7 5 1-16,-15 8-1 16,-7 6 0-16,-12 11-7 15,-9 5-7-15,-12 12-20 16,-4 4-20-16,-9 8-56 15,1 0-39-15,6-1 67 16,2-4-46-16,10-10-34 16</inkml:trace>
  <inkml:trace contextRef="#ctx0" brushRef="#br0" timeOffset="108826.76">10179 16601 331 0,'47'-37'193'0,"-10"8"-95"16,-9 12-60-16,-19 13 28 15,-10 8-23-15,-22 19-26 16,-11 8 0-16,-16 12-8 16</inkml:trace>
  <inkml:trace contextRef="#ctx0" brushRef="#br0" timeOffset="113821.48">9182 16487 885 0,'66'47'398'0,"-20"-34"-237"15,-11-2-110-15,11-4 46 16,1 1-45-16,11 3-31 16,8 1-2-16,7 0-14 0,6 3-3 15,11 1 0-15,6 0 0 16,15 3-2-16,4-1 0 16,20 0-2-16,-49-9 0 15,3 0 0-15,87 6 0 16,20-1-1-16,-1-2-1 15,14 0 1-15,0-1 1 16,22-4 2-16,-18-4 0 16,-10-2 1-16,-2-1 2 15,2-8 4-15,-5-6 2 16,-3-6 3-16,-10-7 0 0,-14-7 2 16,-6-3 1-16,-22-10 1 15,-12-1 0-15,-24-5 4 16,-11-4 3-16,-22-3 7 15,-14-3 1-15,-23-6 1 16,-14 0-1-16,-17-6-2 16,-12 2-1-16,-19-6-5 15,-9-2-4-15,-15 0-7 16,-8 0-2-16,-17 2 1 16,-7 1 4-16,-12 2 1 15,-7-4-2-15,-11 4-1 16,-5 3-3-16,-9 3-5 15,-4 0-3-15,-6 6-14 16,-6 0-8-16,-5 8-11 16,-3 6-2-16,-8 10-6 15,-2 5-2-15,-9 10 1 0,-1 6 0 16,-4 8 5-16,-4 6 1 16,3 7 5-16,-8 8 1 15,0 6 7-15,3 5 1 16,-2 8 5-16,-1 5 2 15,6 5 5-15,1 6 5 16,1 6 3-16,7 2 1 16,8 5 0-16,2 2 1 15,18 5-2-15,6-2 0 16,17 4 0-16,6 1-1 0,19 2-1 16,12-1-1-16,19 2 0 15,10 1-1-15,22 2 1 16,8-1 0-16,24 5-1 15,12 1 1-15,16 1 0 16,10 3 2-16,18-1 1 16,9 1 3-16,18-2 4 15,11-1 4-15,11-9 6 16,13-4 1-16,17-10 0 16,6-6 1-16,18-10-2 15,7-7-1-15,13-11-7 16,2-7-9-16,7-6-75 15,3-6-101-15,-4-4 143 16,-1-3-86-16,2-16-68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22:58.2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10-24T23:23:31.209"/>
    </inkml:context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3292 1042 1006 0,'-8'-15'527'0,"8"3"-68"15,1 8-257-15,-1 4-16 16,-1 11-45-16,-6 10-41 15,-1 18-36-15,-2 13-8 16,3 33-20-16,2 10-9 16,-4 34-14-16,2 20-3 15,-2 22-6-15,-1 14-1 16,-6 5-1-16,-2-11 0 0,-10-11 0 16,-4-13 1-16,2-28-1 15,-3-10-1-15,11-31-7 16,-3-14-18-16,17-26-68 15,5-12-53-15,6-28-144 16,12-15-263-16,-9-30 367 16</inkml:trace>
  <inkml:trace contextRef="#ctx0" brushRef="#br0" timeOffset="389.94">3240 1074 854 0,'17'-16'449'16,"6"5"28"-16,13-2-276 15,20 4-24-15,7 2-11 16,21 15-80-16,8 12-27 15,0 15-30-15,-11 12-1 16,-27 14 16-16,-18 4 9 16,-34 6 22-16,-9 1 3 15,-26-8 1-15,-10-2 0 16,-14-8-9-16,-9-4-10 0,-5-6-21 16,2-1-11-1,7-14-14-15,5-7-5 0,14-13-10 16,3-10-21-16,13-10-50 15,11-5-30-15,15 0-147 16,9-3-130-16</inkml:trace>
  <inkml:trace contextRef="#ctx0" brushRef="#br0" timeOffset="1331.48">4934 1008 810 0,'-9'-29'507'0,"-1"5"19"0,5 4-261 16,-5 0-19-16,-3 6-49 15,2 4-35-15,-3 5-41 16,-5 5-13-16,2 3-31 16,-7 5-16-16,-6 16-25 15,-3 6-11-15,-11 22-14 16,-5 10-3-16,-13 27-3 16,-7 15-1-16,-12 33-1 15,2 22-2-15,2 19-1 16,3 15 0-16,13 10 0 15,11 2 0-15,22 3-3 16,18-11-1-16,21-26 0 16,10-18-1-16,10-35 2 15,5-17 0-15,3-25 0 16,-5-15 0-16,3-25-2 16,-1-8-8-16,6-19-70 15,1-8-54-15,-6-10-219 0,-6-5 221 16</inkml:trace>
  <inkml:trace contextRef="#ctx0" brushRef="#br0" timeOffset="2144.87">6042 1465 1138 0,'1'-12'531'15,"-6"-1"-214"-15,-5-1-35 16,-6 7-50-16,-9 5-56 16,-13 8-66-16,-8 7-19 15,-16 8-23-15,-7 2-14 16,-10 6-23-16,0 6-7 0,10 5-12 16,8 5-6-1,23 9-6-15,12-2-5 0,21 5-5 16,11 0-3-16,24 1-3 15,15 4 1-15,20 2 3 16,3 2 3-16,-8-1 6 16,-8-2 3-16,-29-7 5 15,-11-4 2-15,-14-5 4 16,-8-2 4-16,-16-1 4 16,-10-4 2-16,-14-6-2 15,-7-6-3-15,1-8-3 16,4-5-3-16,8-12-1 15,3-6-7-15,3-14-41 16,9-6-32-16,9-6-90 16,15-1-67-16,11 7-192 15,12 4 262-15</inkml:trace>
  <inkml:trace contextRef="#ctx0" brushRef="#br0" timeOffset="2521.92">6887 1254 1379 0,'-2'-39'581'0,"2"15"-304"16,0 10-34-16,-1 13-64 16,-3 10-38-16,-4 34-62 31,4-21-13-31,0 1 1 0,-19 91-5 0,-4 63-21 16,-5 28-12-16,3-2-17 15,1 4-3-15,-3-14-2 16,-3-14 1-16,1-37 0 15,1-15 1-15,6-27-3 16,1-16-4-16,7-15-45 16,2-15-47-16,6-19-164 15,5-11 159-15</inkml:trace>
  <inkml:trace contextRef="#ctx0" brushRef="#br0" timeOffset="3007.47">7880 1531 1172 0,'5'-3'536'16,"2"9"-234"-16,-1 25-122 0,-5 16 5 16,-10 30-60-16,-6 16-33 15,-15 15-32-15,-2 10-12 16,-2 9-24-16,3-3-11 15,9-6-6-15,7-13-25 16,6-19-136-16,2-13-106 16,10-19 151-16</inkml:trace>
  <inkml:trace contextRef="#ctx0" brushRef="#br0" timeOffset="3334.73">7830 1503 1235 0,'4'-31'561'15,"15"3"-248"-15,13 4-151 16,4 7-6-16,13 14-70 16,11 8-34-16,8 24-32 15,-4 5-7-15,-5 12-7 16,-14 2 1-16,-22 1 5 15,-8 3 2-15,-26 2 9 16,-11 2 7-16,-18-8 10 16,-6-4 2-16,-13-10-5 15,-6-6-7-15,6-7-14 16,4-6-5-16,14-13-11 16,6-6-21-16,8-15-103 15,12 0-94-15,20-10-427 0,15 3 416 16</inkml:trace>
  <inkml:trace contextRef="#ctx0" brushRef="#br0" timeOffset="3647.2">8958 1435 1609 0,'2'0'681'0,"-6"18"-417"16,-7 7-22-16,-2 24-79 15,-3 17-50-15,-4 33-41 16,-4 13-17-16,-10 30-24 16,7 15-11-16,0-7-12 15,5-11-3-15,14-26-8 16,-5-26-14-16,3-29-65 15,8-12-43-15,-4-34-149 16,6-16 62-16</inkml:trace>
  <inkml:trace contextRef="#ctx0" brushRef="#br0" timeOffset="3831.65">8465 1534 1450 0,'-1'-14'624'0,"14"3"-327"0,12 0-39 16,26 0-59-16,15 5-57 16,21 6-78-16,7 4-24 15,11 12-23-15,7 2-7 16,-4 8-18-16,4-2-29 16,-7-9-88-16,-2-6-63 15,1-16-132-15,-4-5 190 0</inkml:trace>
  <inkml:trace contextRef="#ctx0" brushRef="#br0" timeOffset="4412.04">9816 704 2439 0,'11'-3'-2'0,"15"-3"26"15,16 3 33-15,35 16-18 16,5 23 14-16,5 33-19 16,-1 21-17-16,-14 36-4 15,-13 16 2-15,-20 40 1 16,-16 15 1-16,-34 7-2 16,-12-6-2-16,-22-13 35 15,-5-8 7-15,-14 1 7 16,-14-5 4-16,-14 0-38 15,-10-3-7-15,2-9-11 16,8 0-19-16,-3-11-114 16,0 0 136-16</inkml:trace>
  <inkml:trace contextRef="#ctx0" brushRef="#br0" timeOffset="20928.04">11343 1624 365 0,'-34'11'233'16,"31"-12"9"-16,3-1-7 16,0 0-33-16,0 1-20 15,0 0-41-15,0 0-2 0,0 0-19 16,0 0-11-1,0 0-18-15,4-1-22 0,12-6-25 16,30-6-10-16,-23 11-17 16,0 1-4-16,7-1-3 15,4 0-2-15,13-1 6 16,3 0 2-16,7 2 4 16,5-1 2-16,3-1-5 15,4 3-4-15,2 1-5 16,-3 1-2-16,-3 6-2 15,-6-3 1-15,-6 2-1 16,-2-2 0-16,-13-1 0 16,-3 1 1-16,-8-3-13 15,-9 0-18-15,-2-2-76 16,-5-4-54-16,-3-2-236 16,1 0 248-16</inkml:trace>
  <inkml:trace contextRef="#ctx0" brushRef="#br0" timeOffset="21637.91">11267 2114 460 0,'-4'1'256'0,"1"0"-20"16,4 1-27-16,-1-2-24 15,0-2-4-15,4 1-17 16,19 0-5-16,35 2-37 0,-28 3-19 16,7 2-35-16,-2 0-12 15,8 4-3-15,3-3 0 16,8 0-5-16,1 3-3 16,4-8 3-16,2 0-1 15,5-2 1-15,3 0-1 16,1 2-14-16,2 3-5 15,-5 3-15-15,-1 1-5 16,-14-2-2-16,-6-2-1 0,1-5 0 16,-4-3 0-16,6-6-2 15,2-3 1-15,1-7-3 16,-1 2-3-16,-8-5-17 16,2 2-12-16,-11 2-30 15,-4 1-16-15,-1 3-19 16,-8-1-8-16,-2 3-15 15,-2 1 3-15,-7 3-4 16,0 0-3-16,-9 4-68 16,-1 2-97-16,2 4 187 15</inkml:trace>
  <inkml:trace contextRef="#ctx0" brushRef="#br0" timeOffset="24288.99">14217 601 544 0,'3'-87'355'0,"2"68"1"0,-2 7-163 16,-3-2-21-16,7 4-33 15,-7 1-8-15,0 2-2 16,0 2-1-16,-2 4-12 15,-1 1-11-15,3 0-33 16,-1 0-18-16,0 1-21 16,-7 23-4-16,-5 42 3 15,10-24 3-15,-3 22 0 16,-2 6-3-16,0 9-6 16,-3 7-5-16,-2 4-3 15,8-3-2-15,-6 6-3 16,-1-6-2-16,3-11-4 15,-3-3 1-15,6-18-1 16,5-6 0-16,-3-14-3 0,0-7-10 16,4-10-40-16,-1-9-35 15,1-14-93-15,0-10-72 16,1-10 154-16</inkml:trace>
  <inkml:trace contextRef="#ctx0" brushRef="#br0" timeOffset="24981.85">14206 511 513 0,'0'-17'266'0,"4"8"-64"0,0 1-3 16,-1-7-16-16,4 1-9 15,-1-3-16-15,5 2-8 16,3 2-25-16,2 12-6 16,10-5-19-16,2 1-10 15,8 2-22-15,1-7-13 16,6 10-23-16,0 7-9 15,3 10-14-15,2 8-4 16,-8 14-2-16,-9 0 3 0,-12 6 14 16,-8-2 8-1,-10-2 20-15,3 1 7 0,-8-3 4 16,-3-2 2-16,-9-5-3 16,-3-2-7-16,-9-12-12 15,-2-8-6-15,-2-3-15 16,0-6-3-16,-1-6-5 15,-1-4-2-15,1-6-4 16,0 0-2-16,4-2-4 16,3 3-7-16,9 2-11 15,-1 2-5-15,12 4-12 16,-2 5-3-16,5 0-24 16,9 2-16-16,-2 1-39 15,-4-2-40-15,0 0-118 16,11 2-127-16,13 2 253 15</inkml:trace>
  <inkml:trace contextRef="#ctx0" brushRef="#br0" timeOffset="26516.83">15339 539 356 0,'0'-53'262'16,"3"45"57"-16,2-4-17 15,-1 5-41-15,-1 2-2 0,-3-2-36 16,-3 3-12-16,-5-2-25 16,-3 0-33-16,-5 5-34 15,-4 0-15-15,-4 8-21 16,1 2-8-16,0 1-12 16,0 8-4-16,-9 0-8 15,-5 6-4-15,-10 5-11 16,-1 4-7-16,3 10-11 15,1 3-6-15,10 10-6 16,3 0-1-16,6 9 0 16,2 10 1-16,10 9 0 15,1 9 0-15,12 9-2 16,11-7-1-16,9-9-1 16,6-10-1-16,2-16 1 15,1-4 0-15,2-11-11 16,-2-5-11-16,1-10-38 15,-1-8-26-15,0-13-63 16,1-9-41-16,2-12-198 16,-8-9 247-16</inkml:trace>
  <inkml:trace contextRef="#ctx0" brushRef="#br0" timeOffset="26918.43">15525 714 751 0,'4'-6'428'0,"-4"3"-14"16,0 2-80-16,0 1-43 15,0 0-34-15,0 13-83 16,-1 16-17-16,-9 47-54 16,0-28-21-16,-6 17-33 15,0 5-12-15,4 16-19 16,-4 4-7-16,3-12-4 15,2-5-2-15,0-16-5 16,6-11-9-16,-2-11-35 0,1-8-22 16,4-13-58-16,-1-7-55 15,2-13-136-15,1-8-139 16,5-9 284-16</inkml:trace>
  <inkml:trace contextRef="#ctx0" brushRef="#br0" timeOffset="27272.78">15575 678 730 0,'26'-17'410'0,"1"3"-68"16,5 1-27-16,-3 5-71 15,9 7-58-15,-3 14-84 16,-5 8-33-16,-1 17-46 16,-10 7-9-16,-8 5-5 15,-6-4 7-15,-12-7 31 16,-7 4 11-16,-13-4 17 16,-6 2-2-16,3-9-23 15,-4-7-9-15,13-13-14 16,2-8-7-16,1-8-9 15,4-10-4-15,-6-11-21 16,4-3-22-16,2-3-68 0,8 1-42 16,5 7-132-16,5 6-139 15,-1 6 272-15</inkml:trace>
  <inkml:trace contextRef="#ctx0" brushRef="#br0" timeOffset="27652.37">16190 589 1096 0,'11'-7'509'0,"-5"12"-249"16,-3 7 8-16,-5 12-78 15,0 4-55-15,-6 17-47 16,5 6-16-16,-8 5-21 16,-5 7-7-16,2 13-18 15,-8 4-10-15,4 9-9 16,1 1-3-16,-4-14-2 15,5-2-7-15,3-18-24 16,3-10-18-16,5-14-57 16,1-13-59-16,-1-11-173 0,3-8 211 15</inkml:trace>
  <inkml:trace contextRef="#ctx0" brushRef="#br0" timeOffset="28002.07">15943 689 976 0,'8'-12'525'16,"3"1"-161"-16,5 1-139 15,4-1-20-15,4 5-88 16,4 5-25-16,4 5-15 16,-1 4-7-16,3 4-20 15,-2 2-7-15,-1 1-17 16,6-2-8-16,5 3-8 16,2-2-2-16,-2 0-3 15,0 0 1-15,-10-4-3 16,-3-1-4-16,-7-4-24 15,-5-2-24-15,-8 0-72 16,-4-1-69-16,-1-5-233 0,-4-1 269 16</inkml:trace>
  <inkml:trace contextRef="#ctx0" brushRef="#br0" timeOffset="28498.09">16858 561 916 0,'1'-12'491'0,"2"10"-125"16,-3-1-8-16,0 5-73 16,0-2-39-16,0 0-47 15,0 20-31-15,2 37-45 16,-2-22-24-16,-1 16-31 15,0 9-14-15,-10 18-20 0,-3 11-8 16,-9 22-15-16,0 8-3 16,-2 8-5-16,-1-3 0 15,8-17 1-15,4-7 1 16,5-25-1-16,3 0 1 16,3-21-2-16,-4-4-2 15,5-11-16-15,-2-15-18 16,-5-6-43-16,5-8-25 15,-4-11-71-15,3-7-96 16,4-5-375-16,-8-4 419 0</inkml:trace>
  <inkml:trace contextRef="#ctx0" brushRef="#br0" timeOffset="29319.71">17633 826 1130 0,'21'-3'576'0,"-16"-1"-266"0,-6 0-60 16,-8 3-10-16,-14-2-116 15,-3-2-25-15,-16 4-14 16,-1-4-17-16,-5 1-16 16,0 3-5-16,0 3-16 15,3 5-8-15,6 6-16 16,3 5-5-16,10 1-6 15,7 0-3-15,8 12-4 16,11 2-1-16,13 11-1 16,10 4 1-16,16-5 5 15,4 2 2-15,3-3 4 16,-4 3 2-16,-16 1 2 16,-9-2 2-16,-11-7 4 15,-8-4 1-15,-13-6 3 16,-4 1 1-16,-7-6 0 15,-7-4-1-15,-3-9-3 16,0-8-2-16,3-12-15 16,0-5-15-16,6-11-52 0,4-3-29 15,7 2-55-15,11-1-34 16,9 5-81-16,4 0-91 16,19 4 234-16</inkml:trace>
  <inkml:trace contextRef="#ctx0" brushRef="#br0" timeOffset="29859.45">17868 391 839 0,'6'-11'472'0,"2"4"-111"16,10 7-86-16,-1 1-24 16,8 8-77-16,1 13-45 15,6 5-47-15,2 16-20 16,1 14-27-16,1 8-11 16,-9 12-9-16,-2 7-3 15,-4 10-5-15,-8-2 0 16,-4 7-2-16,-9-1 3 15,-4-3 5-15,-1 0 3 16,-7-7 3-16,-3-5 2 16,-16-8-2-16,-12-7-1 0,-1-13-2 15,-1 0-3 1,7-15-1-16,7-9-3 0,1-13-20 16,3-14-16-16,3-5-43 15,0-5-27-15,5-7-60 16,7 6-35-16,3-6-71 15,7 0-67-15,5-2 215 16</inkml:trace>
  <inkml:trace contextRef="#ctx0" brushRef="#br0" timeOffset="30503.62">19126 701 1355 0,'30'-18'563'0,"-16"6"-338"0,-5 5-2 16,-9 8-55-16,-4 7-45 15,-5 18-61-15,-3 10-15 16,-9 17-15-16,4 10-4 16,-9 17-9-16,0 2-3 15,4 12-7-15,-3 1-2 16,8-6-17-16,2-7-17 15,6-16-71-15,4-8-55 16,3-20-108-16,2-8-147 0,1-23 267 16</inkml:trace>
  <inkml:trace contextRef="#ctx0" brushRef="#br0" timeOffset="30858.91">19073 641 694 0,'19'-20'427'0,"-10"2"86"15,11 5-241-15,9 5 7 16,3 7-29-16,23 9-81 16,6 6-37-16,9 15-71 15,5 6-23-15,-16 13-22 16,-9 3-5-16,-17-2-1 15,-15-8 1-15,-27-6 3 16,-8 0 2-16,-21 0 1 0,-9 6 1 16,-3-11-2-16,-4-8-1 15,2-8-4-15,6-10 0 16,10-6-5-16,2-7-8 16,12-9-29-16,3 1-20 15,12 0-55-15,16 5-24 31,-5 7-93-31,1-1-35 0,32-19-384 0,11 2 418 16</inkml:trace>
  <inkml:trace contextRef="#ctx0" brushRef="#br0" timeOffset="31194.99">20291 588 1054 0,'11'-25'539'15,"-5"5"-235"-15,-14 9-12 16,-8 7-53-16,-11 10-77 16,-3 7-24-16,-8 15-49 15,-3 6-13-15,-14 17-14 16,-6 14-5-16,-6 13-13 15,-2 15-8-15,11 7-18 0,12-1-7 16,9-3-9-16,17-7-2 16,21-17 1-16,6-5 0 15,16-17-9-15,4-14-20 16,5-11-66-16,5-14-54 16,9-15-164-16,4-7-280 15,11-17 392-15</inkml:trace>
  <inkml:trace contextRef="#ctx0" brushRef="#br0" timeOffset="31556.74">20720 887 1305 0,'-5'-9'557'0,"-6"0"-326"15,-10 5-30-15,-13-2-52 16,1 2-41-16,-15 4-36 15,-1 0-11-15,1 7-30 16,2 0-9-16,11 11-14 16,7-5-3-16,14 10-4 15,10 4-1-15,16 0 0 16,9 10 0-16,10-1 3 16,2 2 2-16,-4 8 5 15,-5-2-1-15,-13 2 6 16,-10 1 4-16,-15-6 12 15,-12 0 2-15,-15-5-1 16,-6-4-5-16,-4-6-12 16,3-6-3-16,8-18-7 0,6-3-7 15,10-17-54-15,7-9-40 16,22-8-146-16,8-12-127 16,28-11 234-16</inkml:trace>
  <inkml:trace contextRef="#ctx0" brushRef="#br0" timeOffset="31881.77">20988 599 1239 0,'27'-8'559'0,"1"14"-302"15,0 8 23-15,2 14-83 16,-4 2-41-16,-8 16-37 15,0 5-22-15,-14 10-37 16,-2 8-14-16,-4 7-19 16,-8 6-7-16,-21 6 0 15,-9 4 2-15,-17-11 2 16,-11 0 1-16,-2-7-7 16,-1-6-4-16,6-2-6 15,14-6-3-15,1-13-7 16,3-5-15-16,-1-21-52 15,-3-10-33-15,5-20-130 16,-1-14 90-16</inkml:trace>
  <inkml:trace contextRef="#ctx0" brushRef="#br0" timeOffset="32399.25">13912 2020 1294 0,'8'-2'590'0,"24"2"-329"16,17 0-57-16,34 5-176 16,21 6-10-16,28 7 20 15,14-1-4-15,37 5-5 16,19 3-1-16,29 4-14 15,15 2-5-15,22-1-5 16,9-4 1-16,31-5 0 16,5-5 6-16,28-12 19 15,-103-2 9 1,1 1 10-16,186 1 6 0,70-1 1 16,-49-2 2-16,-72 1 7 15,5-1-6-15,-15 2-21 16,-18 4-8-16,-26 1-20 15,-10 4-3-15,-40 1-5 16,-17-3-12-16,-36 1-32 16,-29-2-27-16,-34-2-111 0,-22 2-53 15,-39 0 141-15</inkml:trace>
  <inkml:trace contextRef="#ctx1" brushRef="#br0">19626 5939 0,'0'0'16,"0"0"-16,0 0 31,0 0 0</inkml:trace>
  <inkml:trace contextRef="#ctx0" brushRef="#br0" timeOffset="33265.78">16143 2755 940 0,'12'16'456'16,"-20"2"-3"-16,-4 8-299 0,-1 17-4 15,-1 9 2-15,-5 13-61 16,-1 4-22-16,-2 6-25 16,-2 0-13-16,2-4-17 15,2-6-2-15,-1-12-1 16,2-6-1-16,1-8-5 15,1-5-8-15,1-13-38 16,3-4-30-16,2-15-125 16,3-5-141-16,8-16 216 15</inkml:trace>
  <inkml:trace contextRef="#ctx0" brushRef="#br0" timeOffset="33590.18">16053 2785 916 0,'27'-29'453'0,"8"12"-102"0,0 2-85 15,6 9-57-15,4 6-45 16,-6 15-89-16,6 7-33 16,-11 12-29-16,-8 2-2 15,-15 2 0-15,-6 4 1 16,-12-3 4-16,-8-2 3 15,-12-3 4-15,-4-2-1 0,-6-8-4 16,2-3-2-16,0-11-7 16,0-6-2-1,4-6-11-15,-3-7-18 0,8-5-39 16,6-2-19-16,10-1-65 16,10 2-36-16,14 5-130 15,8 2-119-15,8 3 274 16</inkml:trace>
  <inkml:trace contextRef="#ctx0" brushRef="#br0" timeOffset="33993.14">16938 2804 656 0,'3'-14'469'0,"2"4"38"16,-5 6-206-16,-2-1-13 15,-9 6-77-15,-2 5-38 16,-12 5-48-16,-7 3-19 15,-6 6-30-15,-5 7-8 16,1 10-23-16,4 8-9 16,-4 12-15-16,-2 4-8 0,6 15-9 15,3 3-4 1,20-3-2-16,13 0-2 0,15-15 1 16,7-5 0-16,9-13-12 15,0-5-15-15,6-13-54 16,-1-9-51-16,1-15-100 15,2-8-143-15,0-15 244 16</inkml:trace>
  <inkml:trace contextRef="#ctx0" brushRef="#br0" timeOffset="34559.53">17241 3058 1170 0,'11'0'605'0,"-4"3"-232"15,-7 12-110-15,-5 6-35 16,-9 13-102-16,3 11-28 15,-8 2-40-15,1 3-20 16,2 0-16-16,-2-7-4 16,3-2-6-16,3-7-3 0,5-16 0 15,0-6 1-15,7-13 2 16,0-9-1-16,0-16-4 16,3-8-3-16,8-16-4 15,-1-7 1-15,5-10-1 16,4-7 0-16,-4 2-1 15,7 6-1-15,4 19 0 16,0 9-1-16,8 17 2 16,-1 7 1-16,-2 9 0 15,2 9 2-15,-4 11-1 16,-3 7 0-16,-6 10-1 16,-4 1 1-16,-8 6 2 15,-7-1 1-15,-9 2 1 16,-6-6 1-16,-9-5 2 15,-3-1 0-15,-4-14-1 16,3 0 0-16,-2-13-8 16,4-5-13-16,8-6-36 15,3-8-24-15,9-5-62 0,6 3-45 16,8-5-146-16,4 5-148 16,11-2 302-16</inkml:trace>
  <inkml:trace contextRef="#ctx0" brushRef="#br0" timeOffset="34858.53">17831 2926 1011 0,'27'-5'573'0,"2"6"-161"0,-8 4-99 15,-4 2-36-15,-9 11-100 16,-6 0-30-16,-9 13-48 15,-5 3-19-15,-6 10-32 16,-2 4-10-16,-3 2-15 16,2 7-5-16,2-4-9 15,1-1-5-15,4 2-3 16,-3-8-1-16,5-5-25 16,5-5-21-16,6-17-53 15,5-3-46-15,1-16-125 16,-4-9-48-16,5-11 192 15</inkml:trace>
  <inkml:trace contextRef="#ctx0" brushRef="#br0" timeOffset="35081.58">17645 2977 1127 0,'0'-8'524'16,"5"5"-223"-16,-1-1-12 15,10 0-30-15,7 3-50 16,4 2-60-16,11 2-33 0,7 0-53 16,4-2-20-16,2-1-24 15,-1 0-6-15,-4 0-13 16,0 0-16-16,-3 0-39 16,-1 0-23-16,-7 0-65 15,-9-1-88-15,-10-4 154 16</inkml:trace>
  <inkml:trace contextRef="#ctx0" brushRef="#br0" timeOffset="35366.21">18392 2744 1291 0,'23'39'623'0,"2"5"-261"0,-4 5-61 16,-8 6-117-16,-7 2-72 15,-12 5-61-15,-4 5-18 16,-10 1-14-16,-3 1-2 16,-6 2-5-16,-6-3-2 15,-8 5-3-15,-4 0-2 16,3-3-22-16,-11 0-21 15,-5-9-118-15,2-2-101 16,-11-11 159-16</inkml:trace>
  <inkml:trace contextRef="#ctx0" brushRef="#br1" timeOffset="62030.04">21578 647 625 0,'57'-4'227'0,"-54"9"-174"16,-1 4-49-16,-2 6-3 16,-12 3 0-16,-5 4 42 15,-11 4 28-15,-1 5 28 16,6 1 5-16,4-2-37 0,11-5-25 16,13 9-5-16,9-21 11 15,22-6 13-15,2-5 1 16,28-22-20-16,11 10-15 15,18-9-18-15,17-1-5 16,7-9-3-16,0-7-1 16,-3 0-4-16,-6-3-23 15,-9 2-150-15,-6 3 126 16</inkml:trace>
  <inkml:trace contextRef="#ctx0" brushRef="#br1" timeOffset="67856.58">18366 361 336 0,'5'-7'115'0,"-1"2"-102"0,-1-3 29 16,-2 3 75-16,1 6 26 15,-2-4 25-15,-2 2-22 16,1 1-72-16,0 0-27 15,0 0-32-15,0 0-8 16,-4 5-4-16,-3 13 1 16,-31 28 0-16,28-26 0 15,6 5 0-15,2-3 1 16,6-7 0-16,4-4 6 16,8-12 24-16,6-4 10 0,12-7 16 15,8-3 9-15,25-4 8 16,13-5 2-16,14-2-12 15,6 0-15-15,-5-8-34 16,-1 5-10-16,-7 3-6 16,-11 7-2-16,-23 12 0 15,-9 5-1-15,-18 5-2 16,-2 3-1-16,-8 4-7 16,-2 0-7-16,-8 6-54 15,3-1-57-15,-1 0-307 16,3-2 286-16</inkml:trace>
  <inkml:trace contextRef="#ctx0" brushRef="#br0" timeOffset="89409.46">3100 6483 716 0,'5'-8'326'0,"-7"1"-153"15,0 7-84-15,-2 4 2 16,-5 7 16-16,-1 3 10 16,-2 11 26-16,0 2-6 15,1 14-36-15,1 12-24 16,1 18-37-16,0 18-17 16,1 16-19-16,-3 10-3 15,2-3 0-15,0-5 3 16,3-15-1-16,-1-8 1 15,5-14-1-15,-2-11-3 16,4-16-13-16,0-13-13 16,0-18-57-16,4-12-27 0,1-18-93 15,0-12-129-15,-1-17 225 16</inkml:trace>
  <inkml:trace contextRef="#ctx0" brushRef="#br0" timeOffset="89793.61">3172 6419 740 0,'11'-4'334'0,"11"2"-148"0,1 3-27 16,7 3-36-16,5 10-18 16,4 11-37-16,2 1-21 15,-1 19-34-15,0 1-6 16,-5 8-1-16,-6 2 1 16,-10-3 5-16,-8-4 6 15,-18-3 13-15,-7 1 3 16,-19-6-1-16,-6 1-5 15,-12-2-13-15,-5-10-5 16,-2-9-5-16,-1-9-3 0,5-16-34 16,3-7-24-16,12-11-53 15,11-2-44-15,23 2-154 16,5 1 198-16</inkml:trace>
  <inkml:trace contextRef="#ctx0" brushRef="#br0" timeOffset="90458.8">4147 6429 361 0,'-2'-4'177'15,"2"1"-69"-15,-3 0-23 16,2 3-3-16,0 0 11 16,0 0 8-16,0 0 16 15,-6 3 0-15,-1 0-4 16,-1 1-9-16,-5 1-22 16,-31 37-14-16,26-18-7 15,-3 7 6-15,-2 10 2 16,-3 8 5-16,1 15-10 15,-3 13-11-15,2 16-20 16,3 10-11-16,8 13-17 16,6 2-3-16,13-1-1 15,5-6 0-15,11-17 2 0,2-15-1 16,7-19 1-16,3-9-2 16,-3-16-5-16,3-8-19 15,0-16-82-15,-2-6-93 16,2-15 120-16</inkml:trace>
  <inkml:trace contextRef="#ctx0" brushRef="#br0" timeOffset="90858.21">4537 6681 1002 0,'5'-10'398'0,"2"13"-280"0,-3 6-19 16,-2 12-21-16,-1 11 6 15,-1 16 18-15,-1 12 1 16,-3 16-23-16,2 5-17 16,-6 9-29-16,-1 1-13 15,-4 0-15-15,-1-5-6 16,4-16-17-16,-3-11-40 15,5-16-237-15,2-6 203 16</inkml:trace>
  <inkml:trace contextRef="#ctx0" brushRef="#br0" timeOffset="91192.82">4655 6655 1023 0,'33'-9'432'0,"1"6"-280"16,0 3-32-16,-6 8-75 15,-1 7-28-15,-3 5-7 16,-4 5 3-16,-9 5 9 15,-3 5 2-15,-15 8 0 0,-9 0-2 16,-9 3-9-16,-2-4-2 16,-6-6-3-16,2 1-1 15,-3-13-3-15,-2-6-7 16,1-13-45-16,2-7-39 16,10-15-130-16,4-2-66 15,11-5 172-15</inkml:trace>
  <inkml:trace contextRef="#ctx0" brushRef="#br0" timeOffset="91803.8">5273 6674 731 0,'15'-10'364'0,"-4"10"-121"16,0 5-70-16,-7 11-57 15,-7 11-21-15,-3 18-3 16,-5 6 6-16,2 23-2 15,1 9-15-15,-9 7-35 16,3 9-16-16,2 4-25 16,1-5-5-16,-2-10-5 15,-6-13-8-15,2-24-50 16,3-11-47-16,11-21-195 16,3-11 194-16</inkml:trace>
  <inkml:trace contextRef="#ctx0" brushRef="#br0" timeOffset="92048.84">5041 6665 673 0,'6'-4'330'0,"3"5"-100"15,10 6-92-15,8 0 16 16,9-2 3-16,5-1-5 15,5-1-31-15,1-2-33 0,2-1-44 16,-5 0-17-16,1-1-21 16,1-2-3-16,-3 1-8 15,0 0-6-15,-3-2-40 16,2 1-36-16,-9 1 55 16</inkml:trace>
  <inkml:trace contextRef="#ctx0" brushRef="#br0" timeOffset="92513.89">5970 6426 1194 0,'25'20'504'0,"5"16"-297"15,2 9-49-15,1 13-50 16,-3 12-16-16,-7 20-20 16,-8 5-15-16,-15 12-32 15,-2 4-10-15,-18-3 19 16,-4 2 12-16,-8 6 5 16,-3 2 1-16,-4 2-28 15,-4 1-12-15,-1-7-9 16,-3-5-2-16,5-11-2 15,6-8-4-15,-2-13-22 16,1-10-26-16,-6-11-113 16,-7-6-99-16,-5-5 163 15</inkml:trace>
  <inkml:trace contextRef="#ctx0" brushRef="#br0" timeOffset="103025.71">6800 6882 727 0,'-1'0'314'0,"4"-4"-167"15,2 4-24-15,-5-1-18 16,0 0-15-16,0 0-14 15,0 0-7-15,0 0-9 16,3-2-3-16,13-3 1 16,27-4 1-16,-21 15-9 15,1 0-8-15,4-1-15 16,5 1-6-16,7-1-7 16,5-1-1-16,5 1-5 15,-1-1-2-15,1 1-2 16,-5-2 0-16,-10 1-1 15,-3 3-1-15,-9-3-2 16,-3 5 0-16,-1 2-58 16,-1-6-46-16,-2 4-171 15,-5-4-142-15,0-4 264 16</inkml:trace>
  <inkml:trace contextRef="#ctx0" brushRef="#br0" timeOffset="103433.25">6860 7172 712 0,'0'3'286'0,"10"2"-194"16,3 2-9-16,-3 1 21 15,4-3-1-15,4 2 10 16,3-2 9-16,9-1-17 16,6 2-15-16,9-3-6 15,4 2-12-15,5 0-26 16,-7-1 0-16,8 5-19 15,2 0-6-15,1 3 1 16,5 0 2-16,-8 2-1 16,-4 0 0-16,-2-1-8 15,-10-3-5-15,-7-5-6 0,-10-3-10 16,-12-3-116-16,2-5-131 16,-8-10 157-16</inkml:trace>
  <inkml:trace contextRef="#ctx0" brushRef="#br0" timeOffset="123990.93">8912 6557 869 0,'10'-7'368'0,"0"7"-198"15,-2 0-24-15,-4 9-24 16,-4 7-20-16,-5 10-33 15,-1 9-11-15,-5 9-17 16,1 10-4-16,2 17-5 16,-2 9-8-16,-1 16-18 15,0-1-2-15,-5-1-2 16,1-2-1-16,0-14 1 16,-5-6-1-16,4-14-25 15,3-10-24-15,-2-15-60 16,10-5-48-16,1-17-73 15,1-7-49-15,8-12-48 16,2-7 189-16</inkml:trace>
  <inkml:trace contextRef="#ctx0" brushRef="#br0" timeOffset="124451.56">8980 6570 757 0,'3'-15'330'0,"13"7"-149"15,5 1-18-15,11 0-10 16,3 2-7-16,9 7-36 16,2 3-20-16,2 10-39 15,-6 9-15-15,-6 4-13 16,-9 6 1-16,-16 8 1 16,-8-2-2-16,-17 5-3 15,-6-1-4-15,-11-4-6 16,-6-2-2-16,-1-11-2 15,-3-3 0-15,-4-13-2 16,2-2 0-16,-1-10-1 16,7-5 0-16,4-4-2 15,6-6-2-15,9-3-12 16,6 2-9-16,10 3-41 0,2 4-33 16,7 6-109-16,3 3-115 15,6 4 203-15</inkml:trace>
  <inkml:trace contextRef="#ctx0" brushRef="#br0" timeOffset="125579.87">9944 6529 364 0,'-4'-7'242'15,"-2"6"19"-15,2-1-125 16,-1-6 7-16,0 6 6 15,2-3 1-15,1 0-13 16,0 4-17-16,0-1-40 16,2 2-17-16,0 0-18 15,0 0-2-15,0 0-2 0,-1 0 2 16,0 0-8-16,0 0-6 16,0 0-8-16,0 0-3 15,-1 0-3-15,1 3-2 16,0-2-3-16,0 0 0 15,-3 4 0-15,2-3 0 16,-1 1 0-16,-5 8 0 16,4-5-1-16,-1 0-1 15,-31 32 1-15,25-29 3 16,0 5 5-16,0-1 2 16,-3 0 6-16,-4 0-2 0,0 8-4 15,2 1-5-15,-9 5-6 16,8 5-3-16,-10 4-1 15,-1 2-1-15,2 7-1 16,-3 1 1-16,2 1-1 16,0 1-1-16,-1 2 1 15,-1 0 0-15,4 7 4 16,-1 0 2-16,7 3 3 16,6 2 1-16,9-3-4 15,4-5-1-15,10-2-4 16,3-5 1-16,3-3-1 15,0-1 0-15,2-5-1 16,-1-4 0-16,-2-7-2 16,0 1 1-16,1-9-1 15,2 0 0-15,1-4 0 16,1-2-3-16,-1-3-11 16,-6-3-14-16,-7-6-56 0,2 1-47 15,-8-2-169-15,0 0 188 16</inkml:trace>
  <inkml:trace contextRef="#ctx0" brushRef="#br0" timeOffset="126380.39">10056 6870 789 0,'8'-1'409'16,"-2"-2"-70"-16,1 9-205 15,-3 2-7-15,1 16-6 0,-5 2-7 16,-2 10-27-16,-1 7-17 16,-6 13-37-16,4 9-13 15,-9 8-14-15,-3-2-5 16,0-4-11-16,0-2-14 15,2-19-43-15,1-6-41 16,5-13-141-16,1-13-75 16,6-12 195-16</inkml:trace>
  <inkml:trace contextRef="#ctx0" brushRef="#br0" timeOffset="126727.89">10172 6854 907 0,'15'-4'402'16,"1"4"-198"-16,3 1-104 16,8 4 4-16,-1 8-11 15,4 2-5-15,1 3-13 16,-6 3-12-16,-4 1-22 15,-9 1-1-15,-12 6 0 16,-4-2-6-16,-15 0-9 16,-3-1-5-16,-9-6-8 15,3 2-2-15,-3-9-3 16,-1-3-2-16,9-9-2 16,-1-2-1-16,9-10-7 0,7-4-6 15,7-3-18-15,5 1-19 16,8-2-78-16,2 7-109 15,8 2 151-15</inkml:trace>
  <inkml:trace contextRef="#ctx0" brushRef="#br0" timeOffset="127054.31">10783 6878 1212 0,'-3'-8'496'0,"5"4"-275"15,6 6-74-15,-10 9-18 16,-2 8-18-16,-2 11-39 15,-3 4-12-15,-3 9-27 16,5 5-12-16,-7 8-16 16,6 10-2-16,-10 2-26 15,-2 2-25-15,0-8-62 0,-3-10-49 16,11-15-195 0,-2-12 229-16</inkml:trace>
  <inkml:trace contextRef="#ctx0" brushRef="#br0" timeOffset="127343.32">10479 6928 1091 0,'-5'7'407'0,"5"6"-286"15,7 3 1-15,6-8 61 16,10 4 19-16,13-1 3 15,6-9-24-15,8 0-78 16,2-4-32-16,-7-3-44 16,4 4-14-16,-10-5-9 15,-1-1-2-15,-5-1-5 16,-2 0-9-16,0 3-38 16,-2 3-28-16,-6 0-82 15,-5-1-54-15,-11 6-114 16,-4 1-134-16,-9 4 301 15</inkml:trace>
  <inkml:trace contextRef="#ctx0" brushRef="#br0" timeOffset="128327.77">11184 7318 652 0,'7'8'360'0,"-11"-6"-50"0,4 2-151 16,6 6-2-16,-6-1-10 15,8 5-9-15,-7 1-12 16,-2-1-15-16,1 2-32 15,-1-2-16-15,1 1-24 16,-4 1-9-16,-4-5-13 16,0-2 1-16,5-4 5 15,2-5 1-15,5-5-4 16,0-4-4-16,1-16-10 16,4-7-3-16,2-9 1 15,1-9 1-15,7-7 0 16,-4-3 1-16,13-6 0 15,3 1 0-15,3 7 4 16,6 5 2-16,-4 8 5 16,-3 7 3-16,1 8 1 15,-1 7-1-15,-1 15-5 16,0 5-5-16,-4 13-5 16,-1 8-2-16,-4 11-1 15,-3 11 0-15,3 4-1 16,-6 6 1-16,-7 4 1 0,-6-1 0 15,-6 7 1-15,-3-3-1 16,-2-2-1-16,-2-5 0 16,5-9-2-16,0-3-4 15,1-16-22-15,7-3-24 16,-1-16-27-16,-1-8-20 16,7-10-60-16,-3-4-26 15,1-6-162-15,4-1 211 16</inkml:trace>
  <inkml:trace contextRef="#ctx0" brushRef="#br0" timeOffset="128879.95">12501 6870 762 0,'17'-11'401'0,"-6"5"-51"0,-6 2-153 16,-9 1-45-16,-6 9 0 15,-11-2 3-15,-3 3-2 16,-6 4-9-16,1 0-14 15,-5 0-46-15,-5-3-21 16,3 6-31-16,-2-2-11 16,-1 1-11-16,8 3-3 15,-3-1-1-15,9 5-1 16,3 0-2-16,6-2-2 16,15-2-1-16,-1-5-1 0,21 5 0 15,4 5 0-15,7 5 1 16,9 6 0-16,0 4 1 15,3 1 1-15,-7 1 0 16,-9 0 0-16,-13-3 1 16,-7-3 1-16,-9-3 0 15,-4-4 1-15,-11-4-2 16,-1 2-1-16,-10-10-2 16,-4-4-1-16,7-8-17 15,-9-11-15-15,5-4-28 16,1-6-10-16,-2-5-17 15,15 10-14-15,8-5-66 16,8 6-63-16,7 1 144 16</inkml:trace>
  <inkml:trace contextRef="#ctx0" brushRef="#br0" timeOffset="130045.86">12821 6597 740 0,'-46'-7'363'0,"42"13"-138"0,2-2-41 16,2-3-1-16,13 8 8 16,7-4 1-16,7 2-29 15,0-1-29-15,4-3-59 16,0-1-23-16,2-1-36 16,0-3-5-16,6-2-4 15,7 0-1-15,-9-4-2 16,-2 5 1-16,-12 0 0 15,-9 1 0-15,-7 2-1 16,-6 0-1-16,0 1-2 16,-3 1 1-16,1-2-1 15,1 0 1-15,0 0 0 16,0 0-1-16,0 0 0 16,0 0 0-16,-1 8 0 15,0-4 0-15,1 1-1 0,-2 0 0 16,1-4 0-16,0 1 1 15,-1-1 0-15,1 0 0 16,0-1 0-16,0 0-1 16,0 0 1-16,0 0-1 15,1 0 0-15,0 0 0 16,0 0 0-16,0 0 0 16,0 0 0-16,0 0 0 15,0 0 1-15,0 0-1 0,0 0 0 16,0 0 1-16,1 0-1 15,-1 0 0-15,6 3 0 16,-4-3 0-16,3 2 0 16,2 1 0-16,-3-2 0 15,-1 1-1-15,3 2 1 16,-3 3 0-16,4 4 1 16,29 25 0-16,-33-28-1 15,-1-3 1-15,-2-1 0 16,-4-2 0-16,3-2 1 15,1 0 0-15,-2 0-1 16,1 0-1-16,0 0-6 16,-1-1-18-16,1 0-41 15,0 0-55-15,-4-2-123 16,-1-1-63-16,-1-1 180 16</inkml:trace>
  <inkml:trace contextRef="#ctx0" brushRef="#br0" timeOffset="130516.9">12899 6601 620 0,'-4'-3'306'0,"4"-2"-87"15,2 2-27-15,-2 2-16 16,0 0-3-16,5 0-2 15,13-2-7-15,36-2-25 16,-23 5-13-16,13 0-30 16,6 6-14-16,-1 5-22 15,-6-3-13-15,-6 8-21 16,-10-4-8-16,-1 7-6 16,2 6 4-16,-8 0 3 15,-4 8 2-15,-5 5-5 16,-4 6-2-16,-7 18-5 15,-3 1-3-15,-8 11 0 16,-3 3 0-16,-1 6-1 16,-4-1 1-16,1-2-2 15,-2 0-1-15,-5-6 0 16,-6 4-1-16,-9 0 0 16,-6-3 0-16,-7-6 0 15,5-9 0-15,-1-15-3 0,3-6-7 16,3-16-27-16,2-6-15 15,7-18-31-15,5-7-16 16,8-8-61-16,12-2-33 16,9-2-158-16,7-7 212 15</inkml:trace>
  <inkml:trace contextRef="#ctx0" brushRef="#br0" timeOffset="131226.49">14336 6913 1109 0,'-12'-1'451'0,"6"-3"-288"16,1 6-64-16,2 2-18 15,2 7 19-15,-4 8 22 16,2 3 8-16,-1 7-38 16,-1 3-25-16,2 5-32 15,1 2-13-15,-6 5-15 16,5 2-3-16,1 5-4 16,-4-2-6-16,6-4-34 15,0-5-23-15,-4-17-80 16,6-3-73-16,-2-18-361 15,0-7 379-15</inkml:trace>
  <inkml:trace contextRef="#ctx0" brushRef="#br0" timeOffset="131442.87">14131 7248 675 0,'-6'-2'360'0,"-2"-5"-68"0,7 2-49 16,6-1-65-16,5 2-19 15,10 2-43-15,0 2-18 16,9 1-32-16,-1 2-19 16,10 1-25-16,-1 0-10 15,3-1-9-15,3 2 0 16,-3-5-12-16,2-6-21 16,1-4-75-16,1-2-94 15,0 0 124-15</inkml:trace>
  <inkml:trace contextRef="#ctx0" brushRef="#br0" timeOffset="131923.81">15665 6815 1207 0,'-10'9'429'0,"2"9"-353"15,1 8-29-15,-4 11 34 16,1 4 15-16,3 13 16 15,-9 4-5-15,0 10-45 16,-1 9-20-16,-7 4-34 16,3 8-33-16,1-9-77 15,0-9-37-15,2-19-61 16,4-19-58-16,4-20 178 16</inkml:trace>
  <inkml:trace contextRef="#ctx0" brushRef="#br0" timeOffset="132267.54">15651 6711 931 0,'26'-20'427'0,"-3"3"-203"0,1 4-59 16,3 8-54-16,4 5-27 15,0 8-24-15,1 8-2 16,1 10-9-16,-5 7-10 16,-2 6-4-16,-4 3-1 15,-11 5-3-15,-9-3 0 16,-11-1-4-16,-10-3-4 16,-8-7-7-16,-3-2-3 15,-4-7-4-15,0-6-1 16,2-10-4-16,5-5 0 0,5-13-7 15,3-3-10-15,7-2-41 16,3-1-24-16,9 6-72 16,1 2-76-16,5 8 149 15</inkml:trace>
  <inkml:trace contextRef="#ctx0" brushRef="#br0" timeOffset="132865.81">16530 6607 1060 0,'7'-12'475'0,"-8"12"-205"16,-5 0-82-16,-6 6-67 15,-5 3-6-15,-10 4-10 16,-2 7 0-16,-7 7-14 16,-3 5-14-16,0 9-37 15,1 8-15-15,4 13-16 16,1 4-4-16,9 8-2 15,1 0-1-15,7-3 0 16,3 3-1-16,10-6 0 16,3-6 0-16,9-10-1 15,5-5 1-15,7-9-1 16,4-3 0-16,0-7 0 16,0-7 0-16,2-8-1 15,1-7-8-15,-2-1-26 16,0-4-21-16,-10-5-63 0,-6-1-43 15,-4-6-124-15,-2 0-107 16,-4 1 250-16</inkml:trace>
  <inkml:trace contextRef="#ctx0" brushRef="#br0" timeOffset="133720.56">17035 6869 836 0,'-11'-2'431'0,"0"-4"-133"15,3 1-34-15,3 5-79 16,-2-1-30-16,1 10-39 15,1 4-18-15,-4 12-38 16,-1 7-14-16,-5 12-21 16,0 6-10-16,-1 7-11 15,-3 8 0-15,0 0-2 16,2 2-1-16,-1-9-1 16,3-7 0-16,5-15 0 15,1-11-1-15,3-13-3 16,6-11-2-16,0-14-5 15,4-5 0-15,2-20 1 16,-3-7 4-16,3-10 4 16,-2-8 2-16,9 5 1 15,2-1 1-15,11 9-1 16,2 11 0-16,2 13 1 16,1 9 1-16,3 12 1 15,1 5-1-15,4 10 0 16,-4 4-2-16,-7 9 1 0,-3 2 0 15,-19-3 4-15,1 1 4 16,-11-3 5-16,-9-2 1 16,-2 1-2-16,-16-4-4 15,-4-6-6-15,-1-5 0 16,1-7-3-16,6-5-1 16,7-5-17-16,4-3-8 0,10 2-30 15,6 2-23 1,5 4-55-16,6 5-45 0,5 6 113 15</inkml:trace>
  <inkml:trace contextRef="#ctx0" brushRef="#br0" timeOffset="134202.6">17517 6946 933 0,'18'-5'470'0,"-3"-3"-129"16,5 6-108-16,-4 4-62 15,-5 4-13-15,0 16-22 16,-13-1-10-16,-3 11-40 15,-5 4-23-15,-6 6-31 16,2 5-8-16,-4 6-13 16,3 1-3-16,0-4-4 15,1-1-2-15,1-12-20 16,0-7-17-16,2-14-51 16,2-9-44-16,3-18-97 15,3-8-80-15,1-16 192 16</inkml:trace>
  <inkml:trace contextRef="#ctx0" brushRef="#br0" timeOffset="134415.84">17354 6972 661 0,'-9'0'370'0,"9"7"-39"0,5 2-87 16,5-2-45-16,5 3-10 15,6-2-29-15,6-1-15 16,6 3-63-16,5-2-25 15,4-1-38-15,2-5-12 16,0 0-5-16,-3-2-9 16,-12-1-61-16,-2 2-59 15,-2-2-181-15,-5 1-193 16,6 3 316-16</inkml:trace>
  <inkml:trace contextRef="#ctx0" brushRef="#br0" timeOffset="135095.87">17919 7338 793 0,'-7'14'432'0,"0"-4"-72"16,2-2-182-16,2-3-24 15,-1-5-13-15,1-4-4 16,0-13-19-16,3-2-9 16,0-11-30-16,0-3-12 15,6-7-28-15,1-3-11 16,3-2-17-16,4-3-5 16,2 6-3-16,5 1-2 15,7 9 1-15,6 6 2 16,2 6 5-16,2 5 0 0,-1 4 0 15,4 10-1-15,-8 3-5 16,-4 2 0-16,-3 9-2 16,-4-1 1-16,-2 5 0 15,-1 4 2-15,-4 3 2 16,-6 0-1-16,-4 5-1 16,-4 5 1-16,-5 5 0 15,-5 2 2-15,-2 4 1 16,-2-1 0-16,2-6-2 15,2-4 0-15,3-5-2 16,1-7-1-16,2-7-1 16,-1-4 0-16,2-6 0 15,3 0-1-15,0-4-1 16,-1-1-3-16,0-1-22 16,0 0-20-16,0 0-54 15,0-1-44-15,0 1-72 0,-1 0-40 16,0 0-231-16,-1 0 315 15</inkml:trace>
  <inkml:trace contextRef="#ctx0" brushRef="#br0" timeOffset="136106.64">18862 7027 594 0,'-2'-3'403'16,"1"-1"5"-16,0 2-198 15,-1-1-20-15,2 2-32 16,0 0-3-16,0 0-5 16,0 0-18-16,-1 1-43 15,0 2-20-15,-7 26-34 16,-14 31-13-16,8-14-13 16,2 6-3-16,1 6-3 15,6-2-1-15,14-1 1 16,4-11-1-16,14-13 5 0,4-6 4 15,7-20 9-15,8-3 3 16,4-15-2-16,5-6-5 16,-2-14-6-16,-8-8-4 15,-10-9-2-15,-3-3 0 16,-11 4 0-16,1 2-1 16,-11 13-2-16,-8 4-2 15,-9 12-27-15,-2 8-28 16,-4 7-98-16,0 3-63 0,4 5-164 15,-1 0 228-15</inkml:trace>
  <inkml:trace contextRef="#ctx0" brushRef="#br0" timeOffset="136891.19">19509 6642 903 0,'41'-68'451'16,"-27"57"-183"-16,-2 5-114 15,0 3-35-15,-6-5-23 16,-3 4 1-16,0 2 21 16,0 2 2-16,-3 0-45 15,1 2-19-15,3 26-30 16,44 35-10-16,-25-15-7 16,10 9-1-16,2 9-2 15,1 8-1-15,0 6 1 0,-9 1 9 16,-11 2 23-16,-5-3 10 15,-11 0 14-15,-3-3-6 16,-13-2-14-16,-3-4-2 16,-12-6 2-16,-2 1 2 15,-5-8-2-15,-2-5-6 16,-8-7-16-16,-7-5-7 16,-5-10-8-16,-3 1-3 15,4-4-4-15,3 0-9 0,10-4-17 16,5-6-14-16,13-6-27 15,6-4-16-15,9-1-42 16,7-1-27-16,6-1-102 16,0 1-106-16,0 5 233 15</inkml:trace>
  <inkml:trace contextRef="#ctx1" brushRef="#br1" timeOffset="173020.66">5370 7636 0,'0'0'0,"101"-19"16</inkml:trace>
  <inkml:trace contextRef="#ctx0" brushRef="#br2" timeOffset="-94626.66">7138 8755 1022 0,'-13'7'438'0,"-4"-4"-245"15,4-2-41-15,10 3-60 16,0-4-10-16,6-1-5 15,-3 1 1-15,0-1-6 16,10 0-6-16,13-1-18 16,26-1-10-16,-17 3-11 15,1 3-5-15,11 0-7 16,10 1-3-16,1-3-8 16,2 0 0-16,0-3 0 15,-5-3-2-15,-2 4-2 16,-6 0-9-16,-13 1-47 15,-9 0-51-15,-4 5-153 16,-11-1-119-16,0 5 232 16</inkml:trace>
  <inkml:trace contextRef="#ctx0" brushRef="#br2" timeOffset="-94266.23">7172 9106 687 0,'0'9'364'0,"1"-6"-54"16,-1-2-77-16,13 3-33 15,-2-1 0-15,5-2-25 16,3 2-13-16,6-1-34 15,1 0-23-15,8 0-24 16,6 3-10-16,3-4-18 16,6 2-7-16,2-2-18 15,1-2-10-15,-1-1-11 16,-2-1-1-16,-12 0-2 16,-5 1-1-16,-12-1-3 15,-7 2-14-15,1 1-55 16,-7 1-43-16,1 3-132 15,-1 2-140-15,1-5 247 16</inkml:trace>
  <inkml:trace contextRef="#ctx0" brushRef="#br2" timeOffset="-92201.18">8819 8468 705 0,'-1'0'406'16,"0"0"-4"-16,-1 0-254 15,1 0-20-15,-5 11-12 16,-3 9-5-16,-15 33-8 16,13-20-3-16,-4 8-18 15,5 5-13-15,4 14-26 0,-4 3-15 16,5 8-20-16,-9 4-4 16,0-1 0-16,0 0 0 15,-4-6-1-15,0-6 0 16,4-6-1-16,-6-7 0 15,9-5-14-15,0-4-18 16,2-9-39-16,3-4-22 16,0-12-63-16,3-8-30 15,2-8-102-15,1-9-186 16,0-3 315-16</inkml:trace>
  <inkml:trace contextRef="#ctx0" brushRef="#br2" timeOffset="-91206.29">8745 8511 472 0,'-4'-7'269'0,"-1"3"-54"15,2 0-57-15,2 1-76 16,1 2-13-16,0 0 9 16,-1 0 5-16,0 0 16 15,1 0 2-15,0-1-16 16,0 1-8-16,0 0-21 15,0 0-8-15,1 0-5 16,5-2 4-16,1 0 6 16,2-2 0-16,6-1-1 0,31-11-4 15,-26 13-13 1,3 1-5-16,-3 0-14 0,-1 2-6 16,3 5-6-16,-1 0 0 15,5 0-1-15,3 2-1 16,-1-4 0-16,5 1 0 15,-1 5-2-15,-1-3 1 16,-2 8 0-16,-5 2 1 16,-5 2 1-16,-7 5 0 15,-3-2 2-15,-5-2-2 0,0 2 2 16,2 1 0 0,-6 2 4-16,2 2 3 0,-4 3 4 15,-1 0 1-15,-9 0 6 16,-2 0 1-16,-2-3 3 15,-5-4 0-15,0-3-8 16,-4-4-1-16,-3-7-2 16,0 3 0-16,-4-9-1 15,-2-1-4-15,-2 0-5 16,-1-1-2-16,2 1-3 16,2 1 1-16,6 1-2 15,0-3 1-15,10 1-1 16,2-1 0-16,6-1-2 15,2 2 0-15,1-2-7 16,7 4-15-16,-2-3-48 16,1 1-24-16,0 0-50 15,0-1-23-15,0 0-60 16,10 0-84-16,13 3 204 0</inkml:trace>
  <inkml:trace contextRef="#ctx0" brushRef="#br2" timeOffset="-90065.98">9929 8514 709 0,'-2'-12'385'0,"0"7"-64"15,-3-1-92-15,-4 5-63 16,-1 1-11-16,-7-4-14 16,-4 4-8-16,-3 2-23 15,-2 0-18-15,0 4-33 16,4 2-14-16,-2 6-19 15,-3 4-6-15,-10 6-1 16,-2 2-2-16,-7 11-1 16,2 4-2-16,-1 13-6 15,0 5-3-15,6 5-4 16,3 7-1-16,9 2 0 16,9 0 0-16,14 4-1 15,2-7 1-15,11-3 0 16,2-7 1-16,1-12-1 15,6-1 0-15,3-9 0 16,2-4-1-16,4-7 1 16,-1-4 0-16,1-4-3 15,1-2-10-15,0-3-54 16,1-2-45-16,-1-4-146 0,-1-3-100 16,-8-8 224-16</inkml:trace>
  <inkml:trace contextRef="#ctx0" brushRef="#br2" timeOffset="-89573.24">10105 8822 1016 0,'0'-6'440'0,"-7"7"-237"16,1 4-33-16,-4 0-49 16,-1 2-14-16,5 6-20 0,0 5-14 15,0 10-21-15,-1 5-8 16,-3 9-6-16,-1 6-3 16,0-7-10-1,5-20-6 1,1 0-12-16,-16 56-2 0,2-4-3 0,-2-9 0 15,16-39-2-15,-1-1 0 16,5-9-8-16,1-3-16 16,0-6-42-16,2-2-26 15,-2-6-65-15,0 1-29 0,0 0-84 16,-1 0-54-16,1 0 208 16</inkml:trace>
  <inkml:trace contextRef="#ctx0" brushRef="#br2" timeOffset="-87830.82">10071 8769 748 0,'-8'0'363'15,"1"-7"-118"-15,2 7-29 16,0 0-36-16,3-3-9 16,2 3-26-16,0-1-16 0,0 0-25 15,2-1-8-15,20-4-22 16,29-33-10-16,-25 29-26 16,1 2-15-16,2 6-15 15,-8 0-3-15,10 9-3 16,-7 1 0-16,-2 11 0 15,2 3 1-15,-12 3-1 16,-3 6 0-16,-9 0 2 16,-7 2-1-16,-8 1 2 15,-4-3 0-15,0-3 0 16,-2-3 0-16,-2-8 0 16,1-2 0-16,-6-9 1 15,0-4 1-15,-1-5-1 16,0-6-1-16,7-4-4 15,5-3 0-15,8 2-4 16,4 1-3-16,5 2-21 16,3 2-15-16,6 4-63 15,4-1-53-15,4 4-159 16,3-1-269-16,4 7 384 0</inkml:trace>
  <inkml:trace contextRef="#ctx0" brushRef="#br2" timeOffset="-87320.83">10570 8777 1309 0,'16'0'540'0,"1"8"-334"0,-3 2-44 15,-7 12-55-15,-7 2-13 16,-2 8-12-16,-6 7-10 16,-5 6-15-16,0 5-12 15,-2 11-20-15,-1 0-7 16,2 7-10-16,1 2-4 15,-2-15-2-15,2-3-1 16,1-13-13-16,0-7-11 16,3-8-38-16,4-8-35 15,3-16-56-15,2-11-44 16,0-14-120-16,0-11-197 0,-1-17 336 16</inkml:trace>
  <inkml:trace contextRef="#ctx0" brushRef="#br2" timeOffset="-87064.24">10380 8874 1038 0,'-8'-4'464'0,"6"3"-223"16,2 0-48-16,9 2-29 16,4 0-7-16,10 2-5 15,7 1-15-15,6 0-54 16,8 0-25-16,4 2-38 15,2-1-10-15,-6-1-5 16,-7-1-2-16,-5-2-1 16,0 0-1-16,1-1-12 15,4 0-16-15,-3 2-44 16,-4 0-36-16,-7 4-98 0,-1 0-48 16,-5 0 156-16</inkml:trace>
  <inkml:trace contextRef="#ctx0" brushRef="#br2" timeOffset="-86122.52">11361 8639 649 0,'0'0'360'0,"0"0"-50"0,0 0-148 15,0 0-20-15,0 0-10 16,0 0 0-16,0 0-6 15,0 0-4-15,0 0-12 16,0 0-8-16,0 0-25 16,0 0-15-16,-1 6-23 15,0 7-7-15,-3 4-1 16,-5 27 5-16,9-24 8 16,-3-2 4-16,0 4 3 15,-1 2 0-15,-2 2-1 16,3 6-2-16,-2 5-11 15,-1 7-7-15,-3 5-12 16,-3 5-4-16,0 9-6 16,-3-2-2-16,-1 2 2 15,1-6 3-15,-1-3 3 16,5 4 1-16,-1 1-2 0,0 3-3 16,4 1-5-16,-3-7-1 15,7-6-1-15,-3-6-2 16,5-11 1-16,2-5-1 15,0-10 0-15,1-4 1 16,-1-7-1-16,0 0 0 16,0-3 0-16,-1-3 0 15,3 2-2-15,-3-4-3 16,0-1-8-16,0 1-5 0,0 0-8 16,-1 0-7-16,2 0-10 15,-1 0-8-15,0 0-29 16,-5-1-18-16,-5-2-67 15,-2 0-35-15,-25-13-105 16,27 4-117-16,3-3 277 16</inkml:trace>
  <inkml:trace contextRef="#ctx0" brushRef="#br2" timeOffset="-85227.25">12026 8959 694 0,'10'-5'363'0,"-3"1"-87"15,1-1-34-15,-4 3-48 16,1 1-13-16,-5-2-22 0,-1 2-13 16,-1-1-32-16,1 1-23 15,-15-1-26-15,-35-3-7 16,19 3-12-16,-2 2-8 15,-6 1-14-15,-7-1-8 16,7 7-11-16,-3 0-1 16,12 5-4-16,11 4 0 15,3 1-2-15,11 1-1 16,6 3-3-16,-1 1 2 16,10 4 0-16,5 2 2 0,7 5 2 15,10 3 0-15,-7-3 1 16,6 5 0-16,-5-5 1 15,-9-6 0-15,-1-2 3 16,-10-5 2-16,-8 0 3 16,-1-3 1-16,-8 1-2 15,-4-2-1-15,-6-3-2 16,-1-3-1-16,0-8 0 16,2-2 0-16,-1-5-1 15,-1-6-1-15,-3-6-9 16,-1 0-7-16,4-3-17 15,2 2-15-15,9 5-48 16,0-2-35-16,9 4-119 16,2 3-83-16,3-4 208 15</inkml:trace>
  <inkml:trace contextRef="#ctx0" brushRef="#br2" timeOffset="-84528.18">12203 8504 909 0,'1'-12'448'0,"-1"6"-154"0,-3 3-62 15,1 3-76-15,2 0-20 16,0 0-14-16,0 0 7 15,12 8-12-15,10-3-11 16,30 42-29-16,-24-25-17 16,6 10-24-16,-5 5-9 15,4 9-16-15,-2 4-2 16,-8 2-5-16,0 0 0 16,-7 1 0-16,-5 3 0 15,-9 2 0-15,-3 5 1 0,-7 3 2 16,-6-2-1-16,-8-2 1 15,-2-2-1-15,-8-5 0 16,2-1-2-16,1-9-1 16,2-4-1-16,0-11-2 15,4-4-8-15,4-7-34 16,-1-5-22-16,14-4-55 16,-6-5-42-16,8-5-141 15,1-1-354-15,-4-13 440 16</inkml:trace>
  <inkml:trace contextRef="#ctx0" brushRef="#br2" timeOffset="-83961.01">13017 8782 1584 0,'5'-6'71'0,"1"2"-25"15,0-1 63-15,0 3-69 16,-4 2 20-16,-2 0 69 16,-1-1 24-16,0 1 0 15,0 0-28-15,-3 6-76 16,-8 23-23-16,-21 47-18 16,17-25 0-16,-3 13-4 15,0 7 0-15,2 14-4 16,0-1-1-16,2-9-4 15,7-6-9-15,2-15-32 16,1-9-23-16,3-12-52 16,-1-8-28-16,3-20-93 15,5-5-95-15,3-14 217 16</inkml:trace>
  <inkml:trace contextRef="#ctx0" brushRef="#br2" timeOffset="-83585.26">13064 8702 739 0,'12'-5'391'0,"0"-1"-68"15,4 3-132-15,8 3-54 16,1 3-4-16,4 9-14 15,2 4-16-15,1 6-39 16,0 3-22-16,-4 5-27 16,-8 1 1-16,-11 4 18 15,-6 0 6-15,-12-1 5 16,-7-1-4-16,-9-8-20 16,-6-1-6-16,0-6-7 15,-7-5 1-15,7-8-1 16,0-5-1-16,-2-7-8 15,8-7-9-15,2-4-19 16,8-1-12-16,15 1-26 16,6 1-14-16,14 6-48 15,1 4-40-15,8 7-144 16,-2 2 195-16</inkml:trace>
  <inkml:trace contextRef="#ctx0" brushRef="#br2" timeOffset="-83090.69">13860 8608 991 0,'-8'-3'475'16,"-3"1"-212"-16,-2 4-82 15,-5 2-8-15,-3 5-48 16,3 4-14-16,1-1-21 16,1 1-18-16,2-2-25 15,1-1-9-15,3 0-11 16,1 0-2-16,2 1 0 15,-2 1 0-15,-2 7 0 16,-2 2 0-16,-6 11-2 16,-4 4-2-16,-3 6-2 15,1 6-2-15,-1 7-6 16,3 4-2-16,4 12-5 16,3 1-2-16,8-1-1 0,4-4-1 15,5-11 0-15,6-6 0 16,2-10 0-16,4-4 0 15,0-8-5-15,2-5-12 16,0-8-34-16,1-6-32 16,4-9-102-16,-1-5-61 15,4-8-172-15,-2-4 251 16</inkml:trace>
  <inkml:trace contextRef="#ctx0" brushRef="#br2" timeOffset="-82626.83">14163 9015 1228 0,'13'-11'477'0,"-12"4"-324"16,-3-1-31-16,-3 1 13 15,-6 0 10-15,-15-4 6 16,-4 1-13-16,-9 2-53 16,-1 3-25-16,4 7-38 15,4 6-9-15,6 6-12 16,5 3-1-16,9 5-2 16,3-3-3-16,10 3-1 0,9 3 1 15,9 5 2-15,6 4 2 16,2 2 1-16,2 0 0 15,-4-8 1-15,-5 0 0 16,-8-5 2-16,-6-7 1 16,-8 3 2-16,-4-4 1 15,-8-4-1-15,-2 2-1 16,-5-7-2-16,0-4-1 16,-1-3-16-16,2-3-11 0,2 1-28 15,3 0-20-15,3 1-64 16,4-4-50-16,5-1-331 15,3-2 341-15</inkml:trace>
  <inkml:trace contextRef="#ctx0" brushRef="#br2" timeOffset="-82225.08">14416 8612 1232 0,'23'-2'499'0,"3"7"-325"16,0 7-46-16,-1 7-10 0,0 9 21 16,-2 5 27-16,-2 3-4 15,-5 9-53-15,-5-3-31 16,-8 5-35-16,-3 2-10 15,-12 1-9-15,-4 5-1 16,-11 3 1-16,-1-1-1 16,1-3-6-16,-3 2-2 15,3-5-8-15,-2-4-2 16,1 1-2-16,0-5-2 0,1-6 1 16,1 2-1-16,-1-10-1 15,1-3-3-15,4-5-12 16,3-7-6-16,8-5-12 15,3-3-16-15,-5-6-50 16,4 0-36-16,-3-5-104 16,3-3-77-16,10-2 204 15</inkml:trace>
  <inkml:trace contextRef="#ctx0" brushRef="#br2" timeOffset="-81726.76">15209 8793 711 0,'12'-2'324'0,"2"2"-138"15,-11-3-28-15,9 1 5 16,-10 1 1-16,0 4 21 15,1 2-10-15,-4-5-35 16,0 0-14-16,0 0-36 16,-1 4-11-16,0 13-21 15,-5 30-11-15,3-21-19 16,-2 3-8-16,-3 9-12 16,5 7-3-16,-14 7-3 15,2 5-1-15,6 3-2 16,-6-7-1-16,12-9-14 15,-1-6-9-15,-9-14-53 16,1-2-42-16,7-7-88 16,-2-6-74-16,2-8 180 15</inkml:trace>
  <inkml:trace contextRef="#ctx0" brushRef="#br2" timeOffset="-81463.9">15030 9161 1099 0,'18'15'484'15,"1"-4"-243"-15,7 0-70 16,2-4-41-16,1-1 7 0,2-3 18 16,2-2-2-16,-2-8-35 15,6-1-23-15,-6-3-43 16,-5 0-16-16,-7 2-23 15,-9-1-7-15,-4 0-14 16,-2-2-14-16,-3 3-57 16,1 0-56-16,-1 3-172 15,2 0 191-15</inkml:trace>
  <inkml:trace contextRef="#ctx0" brushRef="#br2" timeOffset="-80620.45">16217 8616 1104 0,'-1'1'453'0,"1"2"-269"15,0 1-25-15,0 7-19 16,0 3-8-16,4 32-20 15,-4-25-7-15,-4 9-21 16,0 6-12-16,0 7-20 16,2 7-12-16,0 7-21 15,-6 3-7-15,-4 6-7 16,-1-2-1-16,-4-6 0 16,-1-4-3-16,3-15-8 15,-2-2-12-15,7-16-31 0,3-6-27 16,9-10-92-16,0-8-43 15,3-10-71-15,-2-8-92 16,-1-15 255-16</inkml:trace>
  <inkml:trace contextRef="#ctx0" brushRef="#br2" timeOffset="-67475.11">16216 8577 225 0,'0'-1'154'0,"-2"0"-6"15,1 0-27-15,0 0-59 16,-1 0-21-16,1 0-23 16,0 0-2-16,0 0-2 15,1 0 0-15,0-1 3 16,0 1 2-16,0 0 13 15,0 0 7-15,-1 0 13 16,1 0 0-16,0 0-13 16,0 0-11-16,0 1-19 15,0 0-3-15,0 0-4 16,0 0 0-16,0 0 0 16,0 0 0-16,0 0 0 15,0 0 1-15,0 0 2 16,0 0 1-16,0 0 7 15,0 0 7-15,0 0 18 0,0 0 9 16,1 0 15-16,8 1 6 16,0-1 5-16,-1 0-1 15,1-1-11-15,27-9-4 16,-22 2-9-16,-2 1-6 16,1-1-11-16,1 0-9 15,-1 3-13-15,2 0-1 16,2 2 2-16,0 0 1 15,2 3 0-15,-4-1-2 16,3 2-2-16,2 4 1 0,-3 2 1 16,5 3 1-16,-5 2-1 15,-1 0-2-15,-2 1-1 16,-1 2-2-16,-7 2 1 16,0-2-1-16,-7 5 1 15,-5-1 1-15,-1 2-2 16,-6 1 1-16,-3-2-1 15,2-3 0-15,-3 1-2 16,0-2 0-16,0-6-1 16,0 2 1-16,1-1-1 15,-3-5 1-15,2-2-1 16,1-1 0-16,-1-4 1 16,3 2-2-16,-2-5 1 15,1-3 0-15,3-5-1 0,0-2 0 16,5 4-1-1,5 0-1-15,1 4-2 0,1 4-7 16,2-1-32-16,-2 2-24 16,0 0-135-16,0 0-116 15,0 0 202-15</inkml:trace>
  <inkml:trace contextRef="#ctx0" brushRef="#br2" timeOffset="-66542.74">16946 8529 744 0,'18'-45'321'0,"-18"43"-168"0,0 2-32 15,-7 0-17-15,6 0-4 16,0 0 6-16,-13 8 5 16,-38 30 2-16,25-14-7 15,-7 8-20-15,-3 10-10 16,0 11-24-16,-1 10-8 15,-1 7-11-15,10 5-4 0,3 4-11 16,9 4-6 0,17 0-9-16,3-4-2 0,10-10 0 15,1-7 0-15,8-15-1 16,-2-10 0-16,6-12-13 16,2-6-30-16,1-15-93 15,2-5-105-15,-1-8 147 16</inkml:trace>
  <inkml:trace contextRef="#ctx0" brushRef="#br2" timeOffset="-66057.28">17192 8705 978 0,'7'-3'446'0,"-6"3"-205"15,-1 2-41-15,2 12-70 16,-9 3-36-16,5 15-33 15,-5 12-7-15,-7 6 2 16,5 10-3-16,-4 7-15 16,-5 0-13-16,7 2-29 15,0-5-11-15,-2-14-21 16,6-7-33-16,-4-20-113 16,0-6-97-16,5-11 168 15</inkml:trace>
  <inkml:trace contextRef="#ctx0" brushRef="#br2" timeOffset="-65738.88">17216 8721 792 0,'25'1'404'0,"2"-1"-136"16,8 10-110-16,4 6-35 0,-7 5-66 15,-2 5-21-15,-11-1-5 16,-5 1 21-16,-12-3 16 16,-4 3 3-16,-8-2-15 15,-6 2-25-15,-9-3-20 16,-3-3-4-16,-8-4-4 16,0-2 0-16,-4-11-3 15,7-1-4-15,3-7-32 16,2-3-12-16,8-1-21 15,3 0-22-15,13 3-56 16,8-2-45-16,8 3 115 16</inkml:trace>
  <inkml:trace contextRef="#ctx0" brushRef="#br2" timeOffset="-65308.36">17705 8750 875 0,'0'4'421'0,"0"6"-138"15,3 4-27-15,5 4-28 16,-5 1-25-16,5 9-59 15,-6 9-30-15,-2 9-65 16,0 6-18-16,-10 4-24 16,-1 0-3-16,-8-5-14 15,-2-3-28-15,1-9-78 16,-3-12-38-16,10-12-94 16,1-10-74-16,-5-12 216 15</inkml:trace>
  <inkml:trace contextRef="#ctx0" brushRef="#br2" timeOffset="-65042.37">17451 8857 557 0,'7'-4'382'16,"4"0"52"-16,1 1-159 15,6 3-75-15,5-5-25 16,9 6-32-16,6-1-14 0,3 3-44 15,0-1-21-15,-1 0-39 16,0 2-14-16,5 4-8 16,1-4-3-16,0-1-5 15,-2-5-9-15,-2 1-21 16,-2 1-22-16,-3 0-62 16,-4 3-32-16,-9-3-177 15,-7 0-182-15,-9 2 332 16</inkml:trace>
  <inkml:trace contextRef="#ctx0" brushRef="#br2" timeOffset="-64036.98">18394 8623 903 0,'14'-17'448'15,"-2"4"-175"-15,-1 5-126 16,-3 5-39-16,-8 4-28 16,-4 5 12-16,-2 11 18 15,-2 6 1-15,0 12-27 16,1 5-21-16,2 11-27 0,0 1-9 15,-4 7-11-15,-1 4-6 16,-2-1-6 0,0 1-1-16,3-4-3 0,2-4-7 15,6-13-30-15,1-5-29 16,6-18-63-16,2-6-33 16,5-13-103-16,2-5-125 15,3-18 257-15</inkml:trace>
  <inkml:trace contextRef="#ctx0" brushRef="#br2" timeOffset="-63677.21">18770 8874 561 0,'-2'1'277'0,"0"13"-85"16,-6 3-71-16,2 9-32 15,-8 5 5-15,1 6 25 16,8 4 16-16,5 4-11 16,3 5-20-16,7-4-52 15,-1-4-17-15,3-14 19 16,12-8 29-16,5-14 42 16,2-7 8-16,2-12-35 15,-2-7-31-15,-1-12-40 16,2-6-12-16,-3-6-10 15,-3-1-1-15,-11 2-1 16,-5 1-2-16,-6 12-1 0,-4 6-4 16,-2 11-22-16,-1 9-22 15,-6 4-63-15,-2 4-47 16,-1 8-136-16,-1 1-88 16,2 6 238-16</inkml:trace>
  <inkml:trace contextRef="#ctx0" brushRef="#br2" timeOffset="-63294.1">19400 8585 1009 0,'9'11'425'0,"7"15"-247"16,2 9-45-16,0 15-46 15,-2 3 5-15,-5 6 24 16,-5 0 13-16,-5 5-28 15,-3 2-21-15,-7 2-49 0,-4-2-17 16,-8-3-5-16,-1 0-2 16,-6-7 0-16,-1-3-2 15,0-4-3-15,0-7-4 16,1-12-48-16,3-4-41 16,6-19-117-16,5-6-47 15,7-10-161-15,7-7 251 16</inkml:trace>
  <inkml:trace contextRef="#ctx0" brushRef="#br2" timeOffset="-62773.32">20115 8690 1149 0,'-4'-6'428'16,"-5"0"-344"-16,4 3-21 15,1 2 24-15,1 2 29 16,2-1 36-16,0 1 0 0,-3 27-62 15,-7 35-31-15,-1-21-19 16,-3 6 3-16,2 12-2 16,-5 2-5-16,0 12-19 15,-1 1-15-15,0-2-45 16,2-2-39 0,7-18-96-16,5-11-34 0,5-23-107 15,6-9-230-15,4-18 382 16</inkml:trace>
  <inkml:trace contextRef="#ctx0" brushRef="#br2" timeOffset="-62468.87">20180 8619 979 0,'25'9'492'0,"-2"3"-172"15,10 12-190-15,3 8-50 16,-6 7-68-16,-1 2-5 16,-9-6 55-16,-7 1 18 15,-10-6 23-15,-9-2 1 16,-10-3-52-16,-6-6-19 16,-9-5-21-16,0-2-4 15,-4-8-4-15,3-3-3 16,7-7-10-16,1-5-9 15,6-3-20-15,4-3-13 0,7 3-25 16,7 3-14 0,13 1-52-16,4 1-76 0,9 10 144 15</inkml:trace>
  <inkml:trace contextRef="#ctx0" brushRef="#br2" timeOffset="-62028.79">20961 8599 988 0,'5'-3'449'0,"-13"3"-180"0,-6 3-110 16,-12 7-48-16,-7 4-11 15,-7 6-3-15,-4 5 4 16,4 10-7-16,-3 5-14 15,8 12-35-15,5 6-13 0,-2 9-20 16,7 5-5-16,2 2-3 16,7 3-3-16,16-10 0 15,2-3 0 1,19-13-1-16,-1-6 1 0,3-11-16 16,4-7-21-16,-3-10-60 15,6-11-38-15,5-12-171 16,3-4 195-16</inkml:trace>
  <inkml:trace contextRef="#ctx0" brushRef="#br2" timeOffset="-61563.23">21198 8903 827 0,'0'7'373'16,"-2"7"-177"-16,-1 1-33 15,-1-2-33-15,3 3-5 16,-3 2 4-16,2 1-5 16,-1 2-30-16,1-2-17 15,0 1-28-15,2 3-11 16,0 1-11-16,0 2 0 0,2 1-6 15,-4 0-6-15,2 2-6 16,4-4-3-16,-1-3 8 16,5-1 1-1,-1-11 8-15,8 1 3 0,3-11 1 16,3-6 2-16,11-5-5 16,-4-6 0-16,6-7 2 15,-3-5 0-15,2-3 2 16,-3-4-4-16,-6 0-9 15,1 1-3-15,-10 5-6 16,0 3-1-16,-7 10-4 16,-3 2-1-16,-4 9-21 15,-5 2-20-15,-5 4-68 16,-3 2-56-16,-4 1-142 16,4 4-280-16,1 1 390 15</inkml:trace>
  <inkml:trace contextRef="#ctx0" brushRef="#br2" timeOffset="-61163.57">21795 8714 1483 0,'16'-13'612'0,"0"5"-373"16,-1 3-50-16,1 7-41 16,-4 3-9-16,1 5 1 15,0 7-6-15,-1 6-26 16,3 5-16-16,0 12-29 16,0 2-13-16,0 13-22 15,-6 5-9-15,-8 14-12 16,-2 1-3-16,-14 3-2 15,-4 1 1-15,-4-7-1 16,-3-2 1-16,-1-10-4 16,-2-6-6-16,0-17-18 15,-2-9-17-15,-5-16-38 16,6-8-14-16,2-9-17 16,-2-6-4-16,8-2-25 15,-3-4-37-15,0 2 82 16,2 2 31-16</inkml:trace>
  <inkml:trace contextRef="#ctx0" brushRef="#br2" timeOffset="-51027.62">9780 8026 851 0,'-72'-44'299'15,"59"-6"-258"-15,1 2-25 0,32 6-8 16,21-1 0-16,34 2-4 16,16 2-2-16,30 4 0 15,15 5 0-15,12 5 4 16,12 3 1-16,11 5 2 16,-3 4 1-16,8 5-1 15,-2 5-1-15,-9 6-2 16,-1 2-2-16,-12 6-1 15,-10 4-1-15,-9 3-1 16,-11 3 1-16,-17 2-1 16,-12-2 0-16,-32 0 0 15,-15-5 0-15,-34-3 9 16,-18-2 3-16,-35-5 2 16,-20-3 1-16,-46 0-9 15,-20-3-3-15,-25-3-3 16,-18-4 0-16,-11-7-1 15,-5-1 0-15,-18 2-2 16,12 1 1-16,-8 3 0 16,4 4 0-16,20 1-47 15,-3 3-28-15,31-1-38 0,17-1-7 16,33-3 44-16,25-1 28 16,37-2 38-16,16 1 8 15,20 0 1-15,5 3 1 16,21 5-173-16,9 2 131 15</inkml:trace>
  <inkml:trace contextRef="#ctx0" brushRef="#br2" timeOffset="-24951.29">7188 10789 126 0,'-47'-26'101'15,"29"29"15"-15,-1-3 25 16,7 4 15-16,8-7 1 16,5 3-16-16,13 0-46 15,1 1-24-15,6 5-34 16,2-3-10-16,6-1-4 16,6 0 6-16,10-2 22 0,3-5 10 15,12-5 10 1,2-1-6-16,11-1-23 15,1 1-11-15,2-2-21 0,0-5-4 16,-3-3-3-16,-7 0-1 16,-3 1-2-16,-11 3 0 15,-13 0-20-15,-5 5-26 16,-20 8-129-16,-8 0 116 16</inkml:trace>
  <inkml:trace contextRef="#ctx0" brushRef="#br2" timeOffset="-24672.29">7262 10989 576 0,'0'12'233'0,"10"1"-137"15,1 3-22-15,4 3-32 16,2 0-7-16,5-3-24 16,7-2-2-16,4-3-1 15,5-6 1-15,8-7-1 16,4-5 1-16,11-6-3 16,4 0-2-16,10 0-30 15,2-1-252-15,3-3 202 16</inkml:trace>
  <inkml:trace contextRef="#ctx0" brushRef="#br2" timeOffset="-22636.25">9656 10108 684 0,'20'-2'366'0,"-20"-3"-25"16,-7 7-229-16,-9 6-56 16,-6 3-2-16,-5 2 14 15,-2-2 17-15,2 5 32 16,1-2 4-16,2 3-15 16,1 5-8-16,-1 5-31 0,-2 3-15 15,0 7-16 1,-1 2-7-16,-1 5-6 0,4 5-2 15,-1 6-5 1,5 4-1-16,13 2-4 0,-3 0-1 16,12 0-6-16,6-2-2 15,-1-3-2-15,8 0 1 16,6-5 0-16,1-3-1 16,10-9-1-16,4-8 0 15,3-9-13-15,-2-8-15 16,4-7-87-16,-1-6-70 0,-2-4-239 15,-1-4 263-15</inkml:trace>
  <inkml:trace contextRef="#ctx0" brushRef="#br2" timeOffset="-22358.16">9899 10841 1378 0,'9'-14'544'0,"2"9"-388"16,-4 5-51-16,-7 2-73 0,-4 4-17 15,-3 1-7-15,-2 1-3 16,2 0-1-16,3-1-3 15,4-1-20-15,1-1-41 16,6 1-135-16,-1-1-120 16,5 1 189-16</inkml:trace>
  <inkml:trace contextRef="#ctx0" brushRef="#br2" timeOffset="-21874.03">10582 10330 1262 0,'2'-2'469'0,"-9"6"-373"16,-6 7-39-16,-13 8-13 16,-3 7 5-16,-7 7 22 15,0 5 7-15,-4 10-6 16,-1 2-9-16,9 8-25 16,2 3-9-16,12 5-16 15,5 2-5-15,13 2-6 16,1-1-2-16,12-12 0 15,9-6 0-15,8-19 0 0,8-12 1 16,6-19 2-16,2-11 2 16,-2-15 0-16,-3-6 1 15,-7-7 0-15,-11 0-1 16,-15 2 0-16,-9 3-1 16,-17 8-4-16,-3 7-5 15,-5 11-6-15,2 9-6 16,1 11-19-16,3 3-27 15,6 1-103-15,3 1-60 0,8-3-183 16,3-3 244-16</inkml:trace>
  <inkml:trace contextRef="#ctx0" brushRef="#br2" timeOffset="-21540.29">11050 10222 1108 0,'26'4'466'15,"3"11"-275"-15,9 13-112 0,-4 7-15 16,-1 19-31-16,3 9-2 15,-13 25-7-15,-1 9-10 16,-13 8-7-16,-9-2-1 16,-13-4 28-16,-11-7 6 15,-7-2 5-15,-8-4 0 16,-13-12-27-16,2-7-6 16,-5-13-31-16,3-7-67 15,13-16-179-15,5-9-185 16,10-20 269-16</inkml:trace>
  <inkml:trace contextRef="#ctx0" brushRef="#br2" timeOffset="-19823.89">11946 10266 780 0,'-9'5'401'16,"-3"3"-90"-16,-4 2-173 16,-5 5-33-16,-4 3-17 15,-3 1-6-15,0 10 1 16,-7-2 6-16,5 9-3 16,-5 5-8-16,-3 9-17 15,6 7-11-15,-5 10-25 16,5 3-7-16,9 1-13 15,4 1-3-15,18-2-3 16,6-2-1-16,17-8 0 0,4-8-3 16,9-15-23-16,2-11-23 15,7-14-82-15,4-7-50 16,8-12-179-16,6-10 224 16</inkml:trace>
  <inkml:trace contextRef="#ctx0" brushRef="#br2" timeOffset="-19512.6">12181 10692 1567 0,'10'3'574'15,"-6"2"-429"-15,-6 10-127 16,-10 1-9-16,-6 3-2 16,0-3-2-16,5-1-3 15,3-1-2-15,7-8-37 16,8 0-26-16,7-2-111 15,1-5-103-15,7-1 177 0</inkml:trace>
  <inkml:trace contextRef="#ctx0" brushRef="#br2" timeOffset="-19098.72">12714 10410 1273 0,'10'1'483'0,"-10"12"-355"15,-5 6-54-15,-5 12-38 16,-15 5-5-16,-3 8 15 16,-7 5 17-16,-4-5 16 15,9-2-1-15,8-9-29 16,10-4-19-16,16-7-14 0,4-4 2 15,15-1 1-15,4-9-2 16,7 1-11-16,-3-7-34 16,7-5-108-1,0-2-98-15,6-4 137 0</inkml:trace>
  <inkml:trace contextRef="#ctx0" brushRef="#br2" timeOffset="-18850.59">13081 10463 1478 0,'7'13'537'0,"-17"13"-436"16,-10 13-60-16,-13 16-29 15,-2 8 12-15,-7 8 17 16,0 2 0-16,2 1-1 15,0 3-49-15,12-2-158 16,8-3-110-16,13-14-67 16,7-14 31-16,11-25-14 15,10-13 239-15</inkml:trace>
  <inkml:trace contextRef="#ctx0" brushRef="#br2" timeOffset="-18514.85">13312 10296 1179 0,'13'10'524'16,"8"18"-270"-16,3 8-61 0,-2 18-98 15,-4 11-25-15,-8 13-25 16,-6 8-10-16,-12 8-11 16,-5 4-6-16,-16-1-3 15,-5-1 5-15,-7-14 5 16,-3-9 0-16,9-13-8 16,1-6-7-16,-1-14-11 15,2-2-21-15,0-16-73 16,-4-9-66-16,11-15-219 15,2-11 238-15</inkml:trace>
  <inkml:trace contextRef="#ctx0" brushRef="#br2" timeOffset="-16768.88">15316 10484 1009 0,'0'-16'465'0,"4"5"-211"15,-1 5-39-15,-2 2-63 16,1 2-28-16,-2 2-23 16,0 0-8-16,0 0-20 15,4 23-8-15,8 43-25 16,-10-19-12-16,-4 4-19 16,1 3-2-16,-4 0-4 15,0-2-1-15,-2 1-18 16,0-2-39-16,3-7-150 15,-2-10-125-15,6-16 196 16</inkml:trace>
  <inkml:trace contextRef="#ctx0" brushRef="#br2" timeOffset="-16543.55">15189 10711 1187 0,'17'8'541'0,"-5"-5"-221"0,22 4-189 16,3-1-32-16,7 1-36 16,10 3-15-16,0 2-24 15,2-2-12-15,2 0-24 16,-4-1-20-16,7 1-79 16,-1 0-40-16,-1-4-126 15,-3-4-85-15,-8 1 236 16</inkml:trace>
  <inkml:trace contextRef="#ctx0" brushRef="#br2" timeOffset="-15700.21">16975 10181 906 0,'19'-5'512'0,"-1"-2"-72"0,-10 7-263 15,-6 7-64-15,-10 2-33 16,-6 2 6-16,-6 4 20 16,-5 2 6-16,-2 5-12 15,-2 2-15-15,-6 6-33 16,1 6-14-16,-5 9-21 16,2 8-6-16,2 10-7 15,6 6-2-15,5 0-2 16,8-3 0-16,14-6-1 15,4-5 0-15,7-1 0 16,2-2-1-16,-2-6-7 16,1-4-13-16,-1-11-37 15,7-1-32-15,5-13-92 16,-2-2-65-16,9-1 155 16</inkml:trace>
  <inkml:trace contextRef="#ctx0" brushRef="#br2" timeOffset="-15276.28">17158 10785 954 0,'6'2'420'16,"-3"4"-208"-16,-4 4-85 16,-2 3-10-16,-9-2-5 15,3 0-3-15,-3-2-33 16,2-3-20-16,3-4-33 16,-1-2-14-16,5-1-48 15,1-5-43-15,6 1-159 16,-1-3-218-16,4 4 295 15</inkml:trace>
  <inkml:trace contextRef="#ctx0" brushRef="#br2" timeOffset="-14577.21">17428 10374 1258 0,'15'-9'518'15,"12"4"-323"-15,11 3-52 16,11 4-57-16,3 4-23 15,0 4-14-15,0 1-12 0,-5 3-17 16,-1 3-4-16,-9 1-10 16,-10 2-1-16,-19 3 1 15,-9 1 1-15,-19 8 0 16,-6 1 0-16,-7-4-3 16,8 3-1-16,-6-6-1 15,6 0-1-15,12 0-1 16,-1-2-1-16,15 0 1 15,12-3 0-15,11-2 0 16,3-5 2-16,12-8-2 16,2-1-7-16,-1-10-25 15,1-3-19-15,-1-4-71 16,1-4-91-16,-6 4 139 16</inkml:trace>
  <inkml:trace contextRef="#ctx0" brushRef="#br2" timeOffset="-14246.66">18498 10018 1179 0,'41'14'541'0,"-6"14"-221"16,-1 10-145-16,-15 17-78 16,-9 10-6-16,-12 7-2 15,-9 3 4-15,-13 13-18 16,-7-4-17-16,-6 5-25 16,-5-1-12-16,-8-9-15 15,-3 2-2-15,-4-7-4 16,0-6-7-16,13-14-31 15,6-6-32-15,8-17-121 16,2-7-83-16,7-8 167 16</inkml:trace>
  <inkml:trace contextRef="#ctx0" brushRef="#br2" timeOffset="-12831.29">19319 10156 953 0,'7'-6'458'15,"-1"-3"-75"-15,-7 3-274 16,-4 1-8-16,-6 5 2 16,-4 1-17-16,-3 1-10 15,-6 5-5-15,1 4-14 16,-7 5-6-16,4 18-16 16,3 3-3-16,-12 15-2 15,4 7-4-15,-7 12-6 16,5 10-5-16,10-2-12 15,3-5-2-15,17-13-1 16,3-11 0-16,12-11-4 16,6-5-4-16,8-11-24 0,7-5-22 15,2-14-83-15,4-4-80 16,4-10 136-16</inkml:trace>
  <inkml:trace contextRef="#ctx0" brushRef="#br2" timeOffset="-12435.53">19489 10604 880 0,'71'33'582'15,"-55"-33"9"-15,6 6-303 16,-5 3-76-16,-11 1-107 15,-1 2-39-15,-12-4-41 0,-4 1-7 16,-1-2-8 0,-3-1-2-16,4-3-7 0,4-3-7 15,4-4-31-15,8-1-25 16,4-7-124-16,7-1-105 16,9-2 183-16</inkml:trace>
  <inkml:trace contextRef="#ctx0" brushRef="#br2" timeOffset="-12042.24">20217 10397 1136 0,'9'-8'469'0,"-4"3"-294"15,-2 3-58-15,-9 4-53 16,-7 3 0-16,-4 9 16 15,-5 4 1-15,-7 7-15 16,4 7-14-16,-9 14-28 16,5 2-8-16,9 11-7 15,4-1-1-15,9-3-2 16,8-2-3-16,14-12 1 16,7-5 2-16,10-16 6 15,2-7 1-15,-2-15 0 16,-2-6-1-16,-6-11-3 15,-2-4 2-15,-11-4 1 16,-8 0 3-16,-13 3 1 16,-9 3-2-16,-5 9-6 0,0 4-3 15,-6 12-11-15,0 7-9 16,1-1-30-16,3 2-15 16,14-3-50-16,7-5-34 15,11-5-145-15,9 0 182 16</inkml:trace>
  <inkml:trace contextRef="#ctx0" brushRef="#br2" timeOffset="-11709.97">20731 10203 1097 0,'-2'9'476'15,"0"-1"-236"-15,4 10-134 16,3 3-8-16,7 15 14 16,0 6 6-16,0 10-9 15,-5 5-18-15,-7 5-42 16,-3-1-10-16,-10-3 6 16,-5-2 5-16,-6-5 4 15,0 0-5-15,-10-3-14 16,-10-1-7-16,-14-1-13 15,-4-2-5-15,-6-2-9 16,8-4-8-16,5-8-32 16,7-5-18-16,13-10-59 15,7-5-45-15,5-7 223 0,4-2-85 16</inkml:trace>
  <inkml:trace contextRef="#ctx0" brushRef="#br2" timeOffset="-8347.1">7468 11918 748 0,'20'61'402'16,"-2"-61"-44"-16,7-2-170 16,5 5-85-16,-1 2-28 15,3 6-52-15,-2 1-12 16,-1-1-5-16,1 1-2 15,4-7-1-15,4-5 0 16,5-1 0-16,4-3-4 16,-5-3-106-16,0 1-123 0,-13-2 144 15</inkml:trace>
  <inkml:trace contextRef="#ctx0" brushRef="#br2" timeOffset="-8081.2">7554 12437 1085 0,'23'11'473'0,"13"-2"-253"16,7-2-40-16,6-3-66 15,4-1-39-15,10 0-42 16,4 4-15-16,-2-1-28 0,0 1-9 16,-12 0-34-16,-4 0-30 15,-12-4-111-15,-9-2-110 16,-7 1 190-16</inkml:trace>
  <inkml:trace contextRef="#ctx0" brushRef="#br2" timeOffset="-7373.81">8933 12416 898 0,'-1'0'453'16,"-1"0"-145"-16,0 3-98 15,1 0-20-15,-1 2-34 16,-2 0-22-16,0 1-39 16,-1 2-21-16,3-2-37 15,-2 2-12-15,2-4-18 16,0 1-5-16,2-4-32 15,-2-1-37-15,2 0-125 16,0 0-113-16,0-1 188 16</inkml:trace>
  <inkml:trace contextRef="#ctx0" brushRef="#br2" timeOffset="-6891.95">9342 11909 958 0,'8'7'495'0,"18"-9"-70"15,6 2-210-15,11 0-97 16,1 0-23-16,6 6-52 15,-3 4-7-15,-13 9-2 16,-4 1 4-16,-15 6-2 16,-10 0-1-16,-15-1-11 15,-6 1-6-15,-16 3-10 16,-5-2-3-16,6 0-3 16,0 0-2-16,14-3-4 15,7-2-3-15,13 2-1 16,11 1 0-16,17 5 3 15,8 2 1-15,1 6 3 16,0-2 1-16,-19 0 1 16,-3 0 2-16,-17-3 3 0,-8-4-1 15,-12-8 3-15,-11-7-2 16,-10-9-1-16,-1-6-7 16,2-10-33-16,4-3-14 15,11-9-45-15,5 2-19 16,9-1-58-16,10-3-57 15,12 1 147-15</inkml:trace>
  <inkml:trace contextRef="#ctx0" brushRef="#br2" timeOffset="-6257.83">10349 11991 1230 0,'35'27'525'15,"-29"-31"-296"-15,-5 0-53 16,-4 4-72-16,-8 1-35 15,-8 7-28-15,-3 3 1 0,-5 12 10 16,0 7 9-16,-7 5-5 16,3 11-8-16,-2 8-20 15,1 8-13-15,16 5-10 16,7-2-4-16,23-13-1 16,10-9-2-1,15-18 1-15,1-8 1 0,4-14 4 16,1-9-1-16,-4-5 4 15,-6-4 0-15,-17-2 3 16,-6-1 2-16,-17 2 2 16,-12-2-1-16,-10 9-4 15,-9 8-4-15,-3 10-4 16,1 12-1-16,-2 3-2 16,4 4-2-16,6 2-4 15,-2-6-8-15,14-1-24 16,1-4-16-16,7-8-59 15,9 0-54-15,2-3-6 16,4 1 88-16</inkml:trace>
  <inkml:trace contextRef="#ctx0" brushRef="#br2" timeOffset="-3987.05">4154 4048 1249 0,'-85'-28'495'16,"-3"-2"-285"-16,-4 18-184 15,7 7-19-15,-23 15-7 16,-7 8-1-16,-12 13 4 16,-11 12 7-16,-5 13 7 15,-2 9 1-15,5 13-4 16,-11 14-7-16,4 30-10 15,0 13-2-15,-7 32 0 16,5 15-1-16,8 28 2 16,4 17 2-16,13 21-2 15,7 4 1-15,22 27-1 0,9 8 0 16,19 13-2-16,15 18 0 16,19-6 2-16,23-8 0 15,21 19 1-15,15 1 1 16,33 6 1-16,6 16 1 15,30-10 3-15,9 2 0 16,8-3-1-16,0 2-12 16,14 1 53-16,-4-9 16 15,12-5 25-15,8-7 14 0,0-16-55 16,12-3-13-16,3-16-30 16,8-5 29-16,5-26 6 15,6-11 4-15,20-30 6 16,0-21-30-16,13-20-9 15,4-16-4-15,-5-18-9 16,0-6-28-16,-9-15-149 16,-2-12 127-16</inkml:trace>
  <inkml:trace contextRef="#ctx0" brushRef="#br2" timeOffset="-1776.92">6030 14111 966 0,'-3'-1'505'16,"-3"-1"-163"-16,3 1-104 15,1-1-36-15,2 1-87 16,-1 0-31-16,0 0-33 16,-1 1-7-16,2 0-1 15,3 0-1-15,25 11-15 16,46 15-8-16,-29-8-10 16,-1 1-4-16,-1-1-6 15,-1 1-21-15,-7-4-93 16,0-2-109-16,-8-2 136 15</inkml:trace>
  <inkml:trace contextRef="#ctx0" brushRef="#br2" timeOffset="-1522.06">6033 14515 920 0,'10'5'523'0,"1"5"-46"16,15 1-272-16,4 1-45 16,10-1-58-16,-2-3-31 0,38 8-14 15,-47-9-50 1,7-2-3-16,-5-2-4 16,-4-3-2-16,-2 1-27 15,-3 1-23-15,-3 1-101 16,-3 5-103-16,-3-1 162 15</inkml:trace>
  <inkml:trace contextRef="#ctx0" brushRef="#br2" timeOffset="-218">7872 14162 537 0,'-1'0'311'0,"-1"0"-29"15,1 0-26-15,0 0-32 16,0 0-15-16,0 0-17 16,0 0-7-16,-1 0-19 15,2 0-13-15,0 0-30 16,0 0-16-16,7 0-32 16,1 0-16-16,-4 0-26 15,-1 0-10-15,-3 0-10 16,0 0-3-16,0 0-5 15,0 0-2-15,0 0-12 16,-1 0-16-16,-1 2-45 16,1 0-35-16,0 1-95 15,1 1-70-15,0-3 170 16</inkml:trace>
  <inkml:trace contextRef="#ctx0" brushRef="#br2" timeOffset="228.77">8514 13795 1385 0,'0'-8'555'0,"-4"3"-379"16,-7 5-70-16,-8 9-69 15,-4 4-17-15,-5 9 11 16,-4 2 10-16,-2 9 17 16,0 8-2-16,3 6-18 15,3 6-10-15,4 9-17 16,9-2-4-16,19 2-5 16,5-2 0-16,10-16-1 15,7-3 0-15,3-20-1 16,7-6 1-16,7-13 1 15,-3-7 2-15,-5-8 3 16,-5-5 0-16,-9-3 2 16,-8-2-1-16,-13 1 3 15,-3-1 0-15,-17 7-3 0,-3 3-2 16,-8 5-6 0,-1 7-5-16,4 3-16 0,3 6-18 15,8 4-53-15,-2 0-41 16,9 2-116-16,1-1-74 15,13-1 203-15</inkml:trace>
  <inkml:trace contextRef="#ctx0" brushRef="#br2" timeOffset="1394.78">9031 13726 1007 0,'12'-5'516'15,"1"3"-171"-15,6 5-126 16,-4 3-41-16,-3 7-76 16,8 7-31-16,-9 8-42 15,0 6-10-15,3 10-11 0,-5 5-2 16,-3 4 0-16,4 5-2 16,-10 6 0-16,-8-2-1 15,-10 4 1-15,-10-2 1 16,-9-9-1-16,0-5-2 15,0-7-16-15,2-7-28 16,3-10-88-16,3-5-58 16,5-16-167-16,1-5 215 15</inkml:trace>
  <inkml:trace contextRef="#ctx0" brushRef="#br2" timeOffset="1729.15">8000 13551 878 0,'-21'3'489'16,"-10"14"6"-16,-5 17-379 16,-1 7-54-16,-1 14-7 0,-2 7 3 15,11 11 4-15,9 5 0 16,9 3-18-16,7 3-17 16,5 2-40-1,0 0-45-15,8-2-82 0,9-4-56 16,10-10-189-16,5-6 245 15</inkml:trace>
  <inkml:trace contextRef="#ctx0" brushRef="#br2" timeOffset="2955.1">14947 1839 775 0,'2'12'306'15,"0"-1"-99"-15,4 11-240 16</inkml:trace>
  <inkml:trace contextRef="#ctx0" brushRef="#br2" timeOffset="4210.42">9652 13782 427 0,'3'3'333'16,"2"0"35"-16,-8 0-121 15,3-3-29-15,0 0-53 16,0 0-20-16,-1 0-39 16,0 0-17-16,0 0-25 15,0 1-12-15,-4 6-20 0,-3 2-6 16,-13 1-7-16,-26 29 1 16,26-29 5-16,-1 1 4 15,6 2-3-15,-2 1-1 16,-1 5-3-16,-1 2-3 15,-1 6-4-15,-2 1-3 16,3 10-5-16,5 2-2 16,4 3-3-16,5 1-2 15,7 2-1-15,4-3 0 0,6-3 0 16,1-5 0 0,2-7 0-16,-3-4-21 0,3-4-83 15,-1 0-81-15,0-7 108 16</inkml:trace>
  <inkml:trace contextRef="#ctx0" brushRef="#br2" timeOffset="4531.11">9821 14199 1051 0,'0'1'522'0,"0"0"-142"16,-4 2-252-16,3-3-54 15,0 0-48-15,0 1-25 16,-14 11-48-16,-24 26-33 16,32-32-125-16,8-2-121 15,9-7 209-15</inkml:trace>
  <inkml:trace contextRef="#ctx0" brushRef="#br2" timeOffset="4931.34">10061 14008 749 0,'64'13'467'16,"-62"-12"23"-16,-2 6-276 15,-13 6-139-15,-3 4-25 16,-7 6-34-16,-1-1 3 15,6 2 8-15,4-3 5 16,9 1 5-16,8 1-3 16,11 0-6-16,6 2-5 0,6-4-9 15,3-3-7-15,2-8-76 16,0-3-62-16,-2-10 80 16</inkml:trace>
  <inkml:trace contextRef="#ctx0" brushRef="#br2" timeOffset="5171.63">10418 14006 1552 0,'2'14'634'0,"-4"16"-410"16,-2 7-95-16,-12 9-87 15,-6 6-25-15,-10 5-12 16,-2-1 0-16,7-2-3 16,0-3-2-16,8-7-58 0,2-3-66 15,8-16-204-15,7-4 202 16</inkml:trace>
  <inkml:trace contextRef="#ctx0" brushRef="#br2" timeOffset="5429.27">10626 13872 1008 0,'37'21'531'15,"-14"1"-108"-15,1 20-271 16,-8 7-66-16,-13 12-56 15,4 7-15-15,-23 5-4 16,-4 2 10-16,-15-7 20 16,-11-3 1-16,0-8-3 15,-6-5-10-15,6-8-84 16,3-8-89-16,1-13 92 16</inkml:trace>
  <inkml:trace contextRef="#ctx0" brushRef="#br2" timeOffset="5829.87">7521 14662 1798 0,'60'8'699'16,"20"0"-499"-16,43 2-119 15,24 3-20-15,33 1-45 16,20 4-8-16,24-5-5 15,7 5 0-15,11-10-1 16,-5-4 0-16,-5 0-1 16,-7-5 1-16,-5-2 0 15,-60 5 1 1,-80-1-1-16,0 0-2 0,219 8-46 16,-4 2-37-16,-35 8-140 15,-114-1-114-15,-33-4 211 16</inkml:trace>
  <inkml:trace contextRef="#ctx0" brushRef="#br2" timeOffset="6533.63">8879 15389 1591 0,'-3'0'681'0,"2"1"-365"16,-4 2-108-16,4-3-120 15,0 0-29-15,-2 3-41 16,-6 12-6-16,-30 27-6 15,25-29-2-15,11-4-5 16,1-1-6-16,3-5-45 16,7-4-34-16,6-8-148 15,6-3 146-15</inkml:trace>
  <inkml:trace contextRef="#ctx0" brushRef="#br2" timeOffset="6965.65">9153 15048 1059 0,'29'1'554'0,"-6"6"-132"16,2 3-185-16,-2 4-157 16,3 1-30-16,-8 3-43 15,-4-4-1-15,-8 1-2 16,-6 0 1-16,-11 1 1 15,-1 2 0-15,-9-1 0 16,1 5-1-16,-5-6-3 16,2 1-1-16,9-3-2 15,6-3-3-15,13 0 0 16,3-3 1-16,13 0 3 16,3 0 2-16,14 3 6 15,1 2 0-15,-5-4 1 16,-7 5 2-16,-15-3 9 15,-5 0 7-15,-16 5 6 16,-11-2-1-16,-11 3-11 16,-6 2-7-16,-2-3-10 15,2 2-3-15,-4-2-11 16,1-1-15-16,4-3-41 16,7-1-24-16,15-5-62 0,10-4-39 15,9-1-99-15,8-1-199 16,7-3 324-16</inkml:trace>
  <inkml:trace contextRef="#ctx0" brushRef="#br2" timeOffset="7423.04">9880 15135 1115 0,'-5'0'560'16,"1"0"-194"-16,-11 2-201 15,-5 4-58-15,-3 12-60 16,-8 7-8-16,6 16-1 15,2 2-3-15,6 10-7 16,6 1-5-16,5-4-9 16,6-2-2-16,15-12 2 15,1-8 6-15,13-14 9 16,4-9 4-16,2-10 1 16,2-9-5-16,-8-7-8 15,-9 0-4-15,-17-1-3 0,-3 7-1 16,-15 7 1-16,-8 4-2 15,-5 10-4-15,-8 4-4 16,11 6-4-16,-4 3-3 16,15 1-28-16,9-4-28 15,5-1-119-15,12-3-76 16,16-6 153-16</inkml:trace>
  <inkml:trace contextRef="#ctx0" brushRef="#br2" timeOffset="8105.13">12148 14353 1216 0,'7'-2'124'0,"0"4"16"16,2 1 128-16,3-1-60 15,-2 6-2-15,3-2-31 16,1-2-16-16,-4 5-30 16,4-2-21-16,1 0-38 15,2-1-16-15,13 4-27 16,4-2-7-16,13 0-6 16,8-1-3-16,12-2-5 15,2-3-4-15,-10 1-44 16,1 3-36-16,-12 6-180 15,-5 7 163-15</inkml:trace>
  <inkml:trace contextRef="#ctx0" brushRef="#br2" timeOffset="8358.48">12295 14765 1234 0,'0'18'577'16,"23"-10"-237"-16,11 0-89 15,15 1-105-15,14 0-23 16,13-4-42-16,1-5-14 0,0-6-31 16,-8-1-28-16,-11-2-56 15,-6-6-21-15,-15-1-113 16,-4-5-41-16,-15-6 140 15</inkml:trace>
  <inkml:trace contextRef="#ctx0" brushRef="#br2" timeOffset="9033.15">13556 14063 871 0,'18'-11'461'0,"18"-9"-145"0,1-3 2 15,-3-1-125-15,-4 2-35 16,3 4-55-16,-2 5-20 15,1 6-32-15,-1 5-13 16,-11 4-12-16,-7 4-5 16,-10 13-10-16,-7 3-3 15,-15 12-2-15,-8 2-3 16,-12 6-3-16,-2-3-2 16,5-2 1-16,6-4 1 0,12-4 0 15,9-4 0-15,14-7 3 16,11 1 3-16,18-6 3 15,10-2-1-15,9-8-12 16,7 1-29-16,0-10-127 16,2 1-79-16,-10-14 139 15</inkml:trace>
  <inkml:trace contextRef="#ctx0" brushRef="#br2" timeOffset="9269.7">14649 13983 1634 0,'23'1'714'0,"-23"10"-378"16,-10 9-141-16,-13 18-153 16,-14 7-18-16,-14 18-18 0,-6 7-2 15,-13 7 1-15,-4 6-1 16,6 4-1-16,-2 1-3 15,2 0-45-15,7-3-36 16,4-13-95-16,7-6-65 16,17-11 152-16</inkml:trace>
  <inkml:trace contextRef="#ctx0" brushRef="#br2" timeOffset="9455.77">14386 14719 909 0,'-13'7'354'15,"0"2"-256"-15,4-2-99 16</inkml:trace>
  <inkml:trace contextRef="#ctx0" brushRef="#br2" timeOffset="10399.77">14357 14677 438 0,'0'-1'269'0,"5"-2"-46"15,3-2-67-15,-3 1-98 16,0 2-32-16,-3 1-28 16,0-1-4-16,-2 1-1 15,0 0 4-15,0 0 25 16,0 0 9-16,0 0 5 16,0 0-4-16,0 0-22 15,0 0-8-15,0 0-5 16,0 0-1-16,0-1 4 15,0 1 3-15,0 0 7 16,0 0 3-16,0 1 2 16,0 0-1-16,0 0-6 15,0 0-3-15,0 0-4 16,0 0-1-16,0 0 0 16,0 0 1-16,0 0 0 15,0 0-1-15,0 0 0 0,0 0-1 16,0 0 1-16,0 0 0 15,0 0 0-15,0 0-1 16,0 0 1-16,0 0 0 16,0 0 0-16,0 0 9 15,0 0 19-15,0 0 10 16,9 0 20-16,-3-1 6 16,11 0 18-16,27-2 11 15,-15-1 2-15,9 1 1 0,7 3-23 16,4 0-14-16,-4 9-23 15,-9 1-11-15,-9 6-16 16,-7 5-4-16,-16 9 3 16,-5 2 2-16,-16 4 4 15,-12-5 2-15,-5-2-3 16,-4-1-4-16,-4-6-11 16,7 0-5-16,8-11-1 15,8-5 1-15,18-1 8 16,7-5 10-16,18 4 19 15,5-1 6-15,8 4 6 16,4 4-4-16,-10-1-18 16,-6 3-4-16,-2 8-1 15,-9 3 1-15,-12 10 14 16,-1 3 6-16,-14 1 14 16,2 2 5-16,-12-4-4 15,-7-4-7-15,-12-2-21 0,-7-3-9 16,3-7-12-16,1 2-5 15,8-12-32-15,3-2-33 16,6-13-92-16,3-3-57 16,8-13 131-16</inkml:trace>
  <inkml:trace contextRef="#ctx0" brushRef="#br2" timeOffset="71659.66">13485 16228 857 0,'-38'-36'357'15,"-1"1"-154"-15,9 7-189 16,-6 6-10-16,7 6 15 16,-6 2 10-16,9 11 6 15,7 3-1-15,14 9-20 16,8 6-12-16,31 6-10 15,14 4-4-15,36 3 1 0,20-3 0 16,25-2 6-16,1-5 5 16,23-5 16-16,0-2 14 15,-2-7 19-15,5-2 5 16,-22-2-13-16,-62-2-10 16,1 1-18-16,28-5-5 15,-24-3 30-15,-40-6 8 16,-63-1 2-16,-18-1-2 15,-51 0-33-15,-29 5-10 16,-47 5-5-16,-36 6-10 0,-44 10-51 16,-20 6-70-16,-29 17 83 15</inkml:trace>
  <inkml:trace contextRef="#ctx0" brushRef="#br2" timeOffset="93352.8">3320 3646 698 0,'-22'2'274'0,"20"-4"-201"0,4 4-26 16,15-1-41-16,3 3-6 16,10 1 2-16,4-6 3 15,4 0 7-15,6-2 3 16,8-1 7-16,6 4-1 15,6 0-4-15,5 0-2 16,3 1-6-16,4 3-2 16,6 0-4-16,5 4-2 15,6 4-1-15,-1 0 0 0,-2 6 1 16,-1 0-1 0,-1-1-1-16,6 2 0 0,6-3 4 15,4-1 8-15,4-2 12 16,4 0 6-16,4-1 1 15,2-1-3-15,1 0-7 16,6-1-3-16,0 2-6 16,-4-1-3-16,0 1-4 15,-3 1-3-15,-4-2 0 16,5 1 0-16,3 0 0 16,-5 0 1-16,11 0 0 15,0 1-1-15,0 0 0 16,2-3 0-16,1 4 1 15,1 0 0-15,6-1 1 16,4 2-1-16,2-6-1 16,0 0-1-16,6-6 1 15,-3-4-1-15,2-1 1 16,4-2 1-16,1 0-2 16,5 1 0-16,5-2 1 0,2 0 0 15,7 0 0-15,-4 1 1 16,1-3-2-16,-1 2 1 15,-5-3 0-15,0 3 0 16,-8 2-1-16,0-1 0 16,0 2 1-16,3 0-1 15,-1 1 1-15,3 1-1 0,0 0 0 16,-45 0 1 0,-58 0 0-1,2 1-1-15,172 0 1 0,-1 0-1 0,-6 0 0 16,-79 1 0-16,3 2 1 15,-4-2 0-15,7 2 0 16,-4-2 0-16,4 1 1 16,5-3-1-16,-7 2 0 15,7 2 0-15,2 1-1 16,-6 1 0-16,9 3 0 16,-3-1 0-16,-2-1 0 15,6 3 0-15,0-6 0 16,-3 3 1-16,7 2 0 15,-11-5 0-15,4 4-1 16,2-2 1-16,2 1-1 16,9 3 1-16,3 1-1 15,-6-1 1-15,4-1 1 16,-1 0 0-16,1-3-1 0,7 1 1 16,1-1 0-16,5-5 1 15,1 3 8-15,1-3 4 16,4 2 4-16,-1 0 2 15,4-1-8-15,-1 1-3 16,6-3-7-16,-2 1-1 16,2 2-1-16,7-4 0 15,-7 1 1-15,-4 0-1 0,0-3 2 16,2 3 1-16,-1-2 1 16,-2 1 0-16,0-4-2 15,-2-1-2-15,-5 1-1 16,3-1 1-16,-7 1-1 15,-1-2 0-15,4 5 1 16,-5 0-1-16,4 2 1 16,1 0-1-16,-6-1 0 15,-5 0 1-15,-4-1-1 16,-3 2 0-16,-3 0 1 16,-4-3-15-16,-5 4-19 15,-4 0-1-15,-2 6-17 16,-2 5-6-16,-9-3-122 15,-9-3 121-15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4T23:43:11.18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928 13661 701 0,'-1'-1'315'0,"0"0"-166"16,-8-5-19-16,-10 2-51 15,-31 8-19-15,27 13-15 16,0 0 0-16,-3 6-5 16,3 2-5-16,1 5-6 15,2 3-1-15,7 2-3 16,4 1 0-16,8 1-5 16,1-1-3-16,13-8-6 0,1-5-3 15,6-11 0-15,7-7 1 16,-3-8 3-16,5-7 0 15,-3-9 0-15,-3-9-2 16,-6-13-2-16,-5-4-1 16,-7-5-4-16,-5 2-1 15,-1 9 1-15,-8 3 1 16,5 11-1-16,-7 7 0 16,6 8-4-16,5 7-2 15,3 4-2-15,13 4 0 16,5 2 1-16,3-1 1 15,7 0 3-15,2-1 0 0,3-1 0 16,-1-2 2-16,-2-2-118 16,-6-1-144-16,-8-3 166 15</inkml:trace>
  <inkml:trace contextRef="#ctx0" brushRef="#br0" timeOffset="704.32">1367 13680 831 0,'11'-7'373'0,"12"4"-194"16,27-33-101-16,-28 30-35 16,-1 6-51-16,-3 0-12 15,-2 0-40-15,-4 1-39 16,-2 1-73-16,-7 1-114 0,-6 4 184 15</inkml:trace>
  <inkml:trace contextRef="#ctx0" brushRef="#br0" timeOffset="900.17">1362 13936 962 0,'8'2'413'15,"5"-1"-242"-15,7-3-91 16,-3 2-31-16,1-2-42 16,-2-5-13-16,0 3-38 15,-1-7-29-15,4 3-121 16,-2 2-114-16,1-9 196 16</inkml:trace>
  <inkml:trace contextRef="#ctx0" brushRef="#br0" timeOffset="1315.47">1954 13560 530 0,'-8'-13'344'0,"-3"2"-11"0,-3 6-163 16,-4 2-39-16,-1 8-58 15,-3 1-17-15,2 6-13 16,0 2-3-16,3-1-9 16,8 2-6-16,7-2-15 15,7-1-4-15,12 1-2 16,2 1 3-16,9 0 8 15,-2 0 1-15,-1 2-1 16,-5 2-1-16,-13 2 12 16,-5 2 8-16,-10 3 12 15,-6 1 0-15,-9-2-16 16,-2 0-9-16,-2-1-19 16,1-5-10-16,6-8-41 15,4 0-36-15,8-11-123 16,8 1-84-16,12-6 180 15</inkml:trace>
  <inkml:trace contextRef="#ctx0" brushRef="#br0" timeOffset="1542.47">2174 13559 1054 0,'11'-13'525'0,"-3"6"-183"16,-8 12-160-16,-3 6-55 0,-7 16-67 15,-3 2-25-15,-1 8-23 16,-1-1-5-16,-2 2-4 16,-1-1-2-16,1 0-6 15,2-3-11-15,3-3-62 16,0-4-51-16,0-11-199 16,0-11 205-16</inkml:trace>
  <inkml:trace contextRef="#ctx0" brushRef="#br0" timeOffset="1725.65">1932 13782 926 0,'0'15'425'0,"12"-10"-173"16,5 2-94-16,7-5-70 15,3 0-30-15,3-2-40 16,3-3-8-16,6-4-22 15,-2 0-37-15,-2-3-148 0,-3 0-209 16,-6-4 254-16</inkml:trace>
  <inkml:trace contextRef="#ctx0" brushRef="#br0" timeOffset="2246.09">2281 13799 1148 0,'2'27'487'0,"-1"-31"-286"16,2 1-47-16,-8-1-87 16,4 4-26-16,0 0-28 15,1 0-4-15,-15 4-2 16,1 15 0-16,-25 33-1 16,30-31 0-16,13-4-1 15,0-2 3-15,10-5 12 16,-2-2 6-16,4-10 14 15,-2-7 2-15,6-12-8 16,4-7-6-16,4-14-14 16,4-7-4-16,0-10-5 0,-4-3 0 15,-8 4 1-15,-5 3 2 16,-12 14 6-16,-2 7 3 16,-4 17 0-16,-3 8-3 15,-5 9-10-15,-1 6-4 16,-2 15-7-16,2 4-8 15,3 8-11-15,0 4-9 0,7 2-29 16,-1 1-23 0,3 3-101-16,4-1-108 0,2-8 188 15</inkml:trace>
  <inkml:trace contextRef="#ctx0" brushRef="#br0" timeOffset="2555.38">2458 13826 1000 0,'4'2'476'16,"-3"0"-203"-16,3-1-134 15,-2 0-37-15,2 0-52 16,-1 0-8-16,1-2-13 16,2-2 1-16,-2-5-2 15,-1-13-3-15,26-23-3 16,-31 30-5-16,-3 12-7 15,-1 5-2-15,-4 11-1 0,-1 12-1 16,1 8-3-16,1 1-1 16,3 4-2-1,6-6-2-15,4-8 0 0,3-7-5 16,1-11-24-16,3-4-27 16,1-10-119-16,1-2-90 15,-1-13-254-15,0-2 314 16</inkml:trace>
  <inkml:trace contextRef="#ctx0" brushRef="#br0" timeOffset="2816.49">2655 13821 936 0,'4'14'432'0,"-4"7"-203"16,0 4-53-16,-5 3-74 15,1 2-26-15,3-1-18 16,-1-6-5-16,6-7-7 15,6-6-3-15,5-10-2 16,2-6-2-16,-1-9-4 16,2-6-4-16,-2 0-9 15,2-6-5-15,-2 2-8 16,-7 3-6-16,4 4-14 16,-9 5-17-16,-4 5-56 15,5 4-38-15,-8 2-86 16,3 4-86-16,0-2 192 15</inkml:trace>
  <inkml:trace contextRef="#ctx0" brushRef="#br0" timeOffset="3195.01">3076 13657 1037 0,'7'-6'450'0,"1"2"-253"16,5-1-46-16,31 2-54 15,-26 7-18-15,3-1-5 16,2-1-7-16,2-2-26 16,-6-1-14-16,-1 0-34 15,-8-2-39-15,-1 3-126 16,-1 0-108-16,4 3 166 15</inkml:trace>
  <inkml:trace contextRef="#ctx0" brushRef="#br0" timeOffset="3435.67">3172 13803 1233 0,'15'6'506'0,"1"-2"-339"15,-2-3-48-15,-1-2-86 16,2 0-21-16,-2-3-9 16,7 0-1-16,1 4 0 15,0 1 0-15,-2-3 0 16,-5 0-1-16,-5-4-13 16,-3 0-35-16,-5 2-113 15,2-1-120-15,-1-1 168 16</inkml:trace>
  <inkml:trace contextRef="#ctx0" brushRef="#br0" timeOffset="5561.39">3899 13421 138 0,'0'0'35'0</inkml:trace>
  <inkml:trace contextRef="#ctx0" brushRef="#br0" timeOffset="8215.04">3857 13515 1017 0,'2'-37'453'15,"-3"32"-241"-15,-5 0-69 16,0 10-21-16,-7 1-40 0,3 10-14 16,-7 0-13-16,6 6-9 15,-3 7-23-15,2 3-9 16,12 14-10-16,0 0-1 16,9 6-1-16,5-1 0 15,6-7-1-15,-1-7 0 16,7-16 1-16,-3-11 1 15,2-14 1-15,-2-10 2 16,2-16 0-16,2-7-1 16,0-15 0-16,-2-7-3 15,3-12 1-15,3-4 0 16,-3-8 2-16,-2-2 1 0,2 5 1 16,-9 2 1-16,-2 23 12 15,2 12 6-15,2 19 5 16,-2 9-5-16,12 10-11 15,7 1-6-15,10 9-8 16,19 2 4-16,16 4-5 16,2 2 1-16,11 0 1 15,-2 1 1-15,-12-3 0 16,1-3-1-16,-18-2-1 16,-10-5-1-16,-16-4-48 15,-11-3-54-15,-16-2-134 16,-7-2-120-16,-19 6 219 15</inkml:trace>
  <inkml:trace contextRef="#ctx0" brushRef="#br0" timeOffset="8651.36">4451 13445 1160 0,'3'-16'522'0,"2"3"-246"16,-1 3-58-16,-4 8-94 15,-2 3-38-15,-6 6-53 16,-2 1-10-16,-3 14-8 15,0 2-1-15,0 10-2 16,2 10-1-16,1 1-4 16,5 2-2-16,-1-1-3 15,5-5 0-15,8-10-1 16,0-5 0-16,9-16 1 16,3-7 1-16,7-15 2 15,4-11 1-15,10-13 1 16,2-10 1-16,7-6-1 15,-1-1 1-15,-6 4-3 16,-2 4 0-16,-13 11-3 16,-3 5-1-16,-8 9-1 15,-2 8-10-15,-7 12-72 16,-2 4-61-16,-2 9-210 0,1 4 216 16</inkml:trace>
  <inkml:trace contextRef="#ctx0" brushRef="#br0" timeOffset="9031.52">4938 13595 1067 0,'-13'-13'487'15,"-1"1"-255"-15,-4 13-98 16,-2 5-43-16,-2 7-60 15,-1 5-12-15,4 3-10 16,-3 1 0-16,10 0-3 16,7 2 1-16,5-9 6 15,11-3 8-15,7-7 17 16,9-5 6-16,1-8-3 16,5 1-7-16,-7-2-18 15,-5-1-6-15,-7 6-5 16,-7 1 0-16,-7 7 1 15,0 2 1-15,-7 5-1 16,-2 1 0-16,2 1-3 16,0-2-2-16,4-1-1 15,0-1-3-15,3-3-31 0,4 2-35 16,4-4-122-16,0-2-105 16,7-7 183-16</inkml:trace>
  <inkml:trace contextRef="#ctx0" brushRef="#br0" timeOffset="9264.17">5063 13776 1012 0,'7'-7'495'0,"5"-5"-175"16,9 0-44-16,9 1-98 15,5 1-45-15,7 6-72 16,-3 0-23-16,-1 2-30 15,-2 2-7-15,-5 0-13 16,-2-2-13-16,-12-1-30 16,-2-1-38-16,-7-2-141 15,0 1-193-15,-4 2 270 16</inkml:trace>
  <inkml:trace contextRef="#ctx0" brushRef="#br0" timeOffset="101942">19771 3281 205 0,'-1'-1'164'0,"0"0"39"16,1 0-17-16,-2 0-34 0,1 0-8 16,0 0-21-16,-1 0-11 15,1 0-18-15,0 0-12 16,0-1-19-16,0 1-10 16,0 0-21-16,-1 1-6 15,1 10-9-15,1 16-1 16,16 37-4-16,-1-23 0 15,7 14-6-15,1 6-2 16,4 7-1-16,-2 2-2 16,0-10 0-16,2-6 0 0,0-14 0 15,-3-6 0-15,-1-6 0 16,-2-2-1 0,-2-7-2-16,-5-5-16 0,-1-5-77 15,-10-4-45-15,-4-3-126 16,-6-2 155-16</inkml:trace>
  <inkml:trace contextRef="#ctx0" brushRef="#br0" timeOffset="102307.15">20178 3383 923 0,'-1'-7'379'15,"-5"5"-252"-15,-7 1-22 16,-15 4-22-16,-3 3-9 16,-13 5 6-16,1 4 7 15,-4 9-24-15,-5 6-18 16,-8 11-24-16,-5 1-10 15,0 14-6-15,0 3-2 16,3-3-1-16,4 0 0 16,10-12-1-16,7-7-1 15,23-10-1-15,7-7-4 16,12-9-11-16,11-4-15 0,13-11-58 16,7-1-76-16,18-6 105 15</inkml:trace>
  <inkml:trace contextRef="#ctx0" brushRef="#br0" timeOffset="103821.36">21707 3404 558 0,'32'-12'299'0,"-31"11"-21"15,6 2-210-15,-7 1-1 16,-1-2 4-16,0 0 2 16,0 0-9-16,0 0-10 15,-8 17-30-15,-11 33-10 16,13-20-8-16,-2 5-1 15,-1 8-2-15,0 4-1 16,-4 1 1-16,0-4-1 16,4-10 1-16,-2-7-1 15,9-8 1-15,1-7-1 0,-2-7 0 16,0-4 0-16,-6-7-3 16,6-3-2-16,6-11-13 15,-2-4-5-15,-2-15 1 16,2-7 3-16,-5-6 12 15,4-5 5-15,5-1 0 16,0 4 1-16,11 13 3 16,6 3 1-16,3 15 13 15,0 6 8-15,5 8 8 16,0 6 3-16,14 3-1 16,-1 1-3-16,0 2-8 15,-1 2-3-15,-8 8-11 16,-8-1-2-16,-12 4 6 15,-9 1 3-15,-12-1 4 16,-10 4-1-16,-8-1-8 16,-3-1-4-16,-6-5-5 0,-2-4 0 15,0-6-3 1,2-2-1-16,10-2-6 0,3-2-8 16,14-3-26-16,7 3-10 15,6 1-35-15,11 1-40 16,0 1-163-16,7 1 188 15</inkml:trace>
  <inkml:trace contextRef="#ctx0" brushRef="#br0" timeOffset="106011.25">22349 3285 778 0,'4'-4'334'0,"-4"3"-181"16,0 0-19-16,0 0-40 16,0 1-13-16,-2 0-17 15,-22 22-5-15,-33 32-4 16,30-23-8-16,-1 9-15 16,3 6-8-16,8 10-15 15,1 3-2-15,12 1-1 16,4-2-1-16,6-9-1 15,5-6-1-15,1-13-1 16,1-7-2-16,5-9-11 16,5-8-18-16,6-6-139 15,0-7-212-15,-3-11 245 0</inkml:trace>
  <inkml:trace contextRef="#ctx0" brushRef="#br0" timeOffset="106239.42">22512 3440 741 0,'8'10'395'0,"-4"8"-63"16,2 5-114-16,3 4-78 16,1 5-28-16,2 5-57 15,-5 0-14-15,3 1-22 16,-3 2-9-16,-5-10-6 15,3 0-2-15,-4-9-50 16,2-6-60-16,1-6-261 16,-4-8 238-16</inkml:trace>
  <inkml:trace contextRef="#ctx0" brushRef="#br0" timeOffset="106448.79">22725 3487 1084 0,'-16'11'447'0,"-8"9"-295"0,2 5-20 16,-10 6-51-16,-5-3-8 15,-5-2-8-15,-6 2-9 16,10-11-35-16,9 4-12 16,12-7-19-16,5-4-30 15,8-1-92-15,4-9-52 16,8-12-155-16,7-4 202 15</inkml:trace>
  <inkml:trace contextRef="#ctx0" brushRef="#br0" timeOffset="106649.33">22744 3531 856 0,'0'12'426'0,"16"0"-168"16,4 2-44-16,5-1-97 15,1-2-45-15,0-4-43 16,-3-5-7-16,-4-4-14 16,-1-2-2-16,0-3-9 15,-3-3-26-15,-9 0-147 16,-4-1-140-16,-7-1 191 16</inkml:trace>
  <inkml:trace contextRef="#ctx0" brushRef="#br0" timeOffset="106814.95">22813 3706 694 0,'6'16'350'0,"5"-1"-122"15,6-6-71-15,1-1-39 16,5-3-55-16,-1-1-24 16,-4-6-32-16,-2-1-16 15,-3-5-171-15,0-4 132 16</inkml:trace>
  <inkml:trace contextRef="#ctx0" brushRef="#br0" timeOffset="107102.71">23301 3480 1051 0,'6'7'446'0,"-4"6"-266"16,-2 4-40-16,-7 4-71 15,-4 3-11-15,-1 7-10 16,-4 1-6-16,3 4-18 16,1-3-6-16,-4 1-13 15,4-2-4-15,5-1-19 16,-1-4-15-16,5-10-53 15,6-1-35-15,1-10-138 16,1-2-217-16,13-4 313 16</inkml:trace>
  <inkml:trace contextRef="#ctx0" brushRef="#br0" timeOffset="107542.21">23519 3320 726 0,'7'0'370'16,"1"0"-119"-16,8 3-55 15,-3 2-5-15,9 11-27 16,-8 0-24-16,1 12-55 15,-1 4-26-15,-11 11-36 16,0 8-5-16,-6 12-8 16,-5 4-3-16,-13 6-3 15,-3-2-3-15,-10-12-16 16,1-5-16-16,8-17-57 0,2-8-52 16,10-17-183-16,2-7 205 15</inkml:trace>
  <inkml:trace contextRef="#ctx0" brushRef="#br0" timeOffset="107776.93">23833 3488 986 0,'24'5'495'16,"5"1"-210"-16,8 5-118 15,0-1-59-15,-2-3-81 16,0-3-10-16,-9-5 0 16,0-1-3-16,-7-3-2 15,-2 1-18-15,-5 0-105 16,-11-1-106-16,-4 2 132 16</inkml:trace>
  <inkml:trace contextRef="#ctx0" brushRef="#br0" timeOffset="107959.96">23722 3865 910 0,'23'26'432'0,"8"-4"-204"16,5-10-74-16,5-4-36 15,-3-11-73-15,3-5-26 16,-5-9-62-16,3-4-69 15,-6-10 72-15</inkml:trace>
  <inkml:trace contextRef="#ctx0" brushRef="#br0" timeOffset="108213.12">24349 3373 1155 0,'2'11'525'0,"4"19"-245"16,-4 9-53-16,-3 14-76 15,-8 7-41-15,-14 2-36 16,-2 2-5-16,-8-4-13 16,1-5-12-16,5 6-36 15,4 2-28-15,4-1-58 16,6-2-53-16,0-9-159 15,3-2-285-15,-2-4 376 16</inkml:trace>
  <inkml:trace contextRef="#ctx0" brushRef="#br0" timeOffset="118389.48">21107 4662 435 0,'0'-19'212'0,"10"3"-59"16,-4-2 16-16,-2-2 16 16,5 1 5-16,-2-1-11 0,0 2-24 15,1 4-59-15,-1 0-24 16,-2 6-41-16,-3 0-13 15,1 4-11-15,1-1-3 16,2 2-1-16,1 0-1 16,-3 2 0-16,2 1 0 15,3 5 0-15,-7 3 2 16,-1 10 0-16,-1 6 0 16,-7 13 0-16,-3 2-2 0,1 10 1 15,-1-3-1-15,5 2-1 16,1-1 0-16,3-10 0 15,1-5 0-15,-1-9-1 16,7-5 1-16,0-13 1 16,4-5 1-16,8-9 1 15,0-8 0-15,12-14 1 16,-1-4-1-16,5-11 2 16,1-3-1-16,-2 0-1 15,-2 2 0-15,1 8-1 16,-6 7-1-16,0 8-1 15,-4 3 0-15,-7 9-1 16,-4 4 0-16,-9 8-2 16,-2 4-10-16,-7 5-99 15,0 3-82-15,0 1 116 16</inkml:trace>
  <inkml:trace contextRef="#ctx0" brushRef="#br0" timeOffset="118782.61">21638 4703 528 0,'-8'0'286'0,"3"4"-93"0,-9 1-64 16,4 3-28-16,-7 4-35 15,0 0 3-15,5 2-6 16,-2 1-5-16,7-1-15 16,1-4-10-16,8-3-14 15,4-3-1-15,7-7 9 16,3-4 5-16,2-5 4 16,2 0-4-16,-1 4-11 15,-5 3-7-15,-4 5-5 16,-4 4 3-16,-6 4 10 15,3 0 3-15,-3 0 0 16,0 1-5-16,0-2-11 16,3 1-2-16,0 0-3 15,-3-2-2-15,0-1-1 16,0-1 0-16,3-4-81 16,-3-1-88-16,0 0 107 15</inkml:trace>
  <inkml:trace contextRef="#ctx0" brushRef="#br0" timeOffset="118999.64">21721 4839 773 0,'0'0'377'0,"3"-1"-170"16,16-5-31-16,31-22-91 15,-30 14-25-15,1 3-20 16,2 0-4-16,-8 4-18 15,1-2-8-15,-7 4-14 16,-2-2-31-16,0-1-114 16,-2-2-106-16,5-1 152 15</inkml:trace>
  <inkml:trace contextRef="#ctx0" brushRef="#br0" timeOffset="119283.55">22264 4383 670 0,'0'-12'338'0,"-3"7"-128"0,-4 5-31 15,-13 10-61-15,-1 7-18 16,-2 10-6-16,-5 5-5 15,0 9-27-15,-3 7-15 16,1 7-25-16,3 4-9 16,11 3-6-16,3-3-4 15,13-9-4-15,4-9-9 16,8-15-53-16,6-8-62 0,5-16 77 16</inkml:trace>
  <inkml:trace contextRef="#ctx0" brushRef="#br0" timeOffset="119509.24">22339 4597 753 0,'6'20'315'0,"6"0"-196"16,-1 5-12-16,0 2-30 15,0 2-12-15,-1 2-12 16,-2-3-14-16,-1-4-25 16,-1-3-6-16,-2-7-68 15,1-6-139-15,-1-11 133 16</inkml:trace>
  <inkml:trace contextRef="#ctx0" brushRef="#br0" timeOffset="119702.18">22576 4501 878 0,'-26'37'342'15,"-13"11"-255"-15,-3 7-17 16,-7 2-18-16,1 1 0 0,3-5 1 16,3-7-8-16,9-10-42 15,7-8-57-15,12-13-213 16,7-9 183-16</inkml:trace>
  <inkml:trace contextRef="#ctx0" brushRef="#br0" timeOffset="120006.96">22624 4457 932 0,'7'15'426'0,"6"1"-217"16,-2 3-45-16,-1 2-61 0,4 6-27 16,-8 1-11-16,5 6-2 15,2 2-20-15,-4 5-12 16,-5 3-16-16,-8-2-4 15,-11 3-7-15,-6-4-1 16,-4-10-1-16,-2-4-22 16,-3-14-111-16,3-7-88 15,8-12 126-15</inkml:trace>
  <inkml:trace contextRef="#ctx0" brushRef="#br0" timeOffset="120228.97">22935 4559 946 0,'16'19'420'0,"10"-12"-242"16,6 3-30-16,10-4-89 15,-4-4-31-15,-3-6-18 16,-1-4-4-16,-12-2-1 15,-1-2-2-15,-10 4-108 16,-4 1-128-16,-14-3 149 16</inkml:trace>
  <inkml:trace contextRef="#ctx0" brushRef="#br0" timeOffset="120344.34">22935 4791 542 0,'3'16'326'16,"6"-1"5"-16,6-2-236 15,7-7-91-15,6-5-119 16,15-9 75-16</inkml:trace>
  <inkml:trace contextRef="#ctx0" brushRef="#br0" timeOffset="120629.28">23628 4521 982 0,'-14'38'399'0,"-14"10"-281"16,-2 7 11-16,2 7-2 15,-4 1-4-15,11-2 15 16,5-4-15-16,18-16-24 16,11-10-21-16,23-27-27 15,12-15-5-15,10-31-30 16,6-14-4-16,-6-20-5 15,-5-3-1-15,-13-3-1 16,-13 4 0-16,-28 16 0 16,-18 6-7-16,-28 22-85 15,-8 12-62-15,-22 22 88 16</inkml:trace>
  <inkml:trace contextRef="#ctx0" brushRef="#br0" timeOffset="124030.82">22093 5246 1264 0,'34'-23'479'0,"-20"13"-367"0,-5 4-54 15,-6 8-22-15,-13 6-15 16,-7 4 2-16,2 6 4 15,-3 8-3-15,5 5-4 16,0 11-10-16,-1 5-4 16,0 11-3-16,2 2-3 15,-1-2-50-15,3-4-46 16,2-14-143-16,3-6-88 16,5-20 200-16</inkml:trace>
  <inkml:trace contextRef="#ctx0" brushRef="#br0" timeOffset="124258.54">22103 5280 881 0,'13'9'427'15,"2"0"-205"-15,8 1-89 16,3-2-26-16,3 2-80 15,1-1-13-15,0 0-4 16,-6 0-2-16,-5-4-4 16,-3 0 0-16,-9-3-57 15,-3-2-85-15,-9-2 91 16</inkml:trace>
  <inkml:trace contextRef="#ctx0" brushRef="#br0" timeOffset="124423.89">22155 5511 718 0,'21'11'352'16,"14"-4"-145"-16,2-2-33 15,3-2-92-15,-5-2-38 16,-11 0-34-16,-8 2-7 0,-12 0-3 16,-5-3-42-16,-12 2 31 15</inkml:trace>
  <inkml:trace contextRef="#ctx0" brushRef="#br0" timeOffset="124603.24">22113 5690 724 0,'15'7'371'16,"4"-2"-154"-16,1-5-27 16,0 3-37-16,2-1-68 15,1 2-15-15,-3 1-50 16,1-3-13-16,-3 0-5 15,-2-3-15-15,3-5-147 16,-1-2 116-16</inkml:trace>
  <inkml:trace contextRef="#ctx0" brushRef="#br0" timeOffset="125096.36">22882 5363 807 0,'10'-5'347'0,"-6"4"-208"0,-4 1-61 16,-5 0-20-16,3 0 6 15,1 0 15-15,-6 0 9 16,-9 0-9-16,-31 2-35 15,26-2-18-15,-7 3-16 16,-3-1-4-16,4 2-3 16,-5 2 1-16,4 0 2 15,0 3 0-15,2 2 1 16,4 2-1-16,6 1-2 16,6 3-2-16,3 3 1 15,6-1 0-15,6 6 1 16,2 3 0-16,1 2-1 15,2 7-1-15,-4 1 0 16,-2 3 0-16,-5-3 0 16,-4-3 0-16,-4-8 1 15,0-3-1-15,4-5 0 16,5-5 1-16,7-3-2 16,5-6 1-16,11-5-1 15,-2-1-1-15,3-5-2 16,-3 0-12-16,-3-2-29 0,1-1-29 15,-3-2-148-15,7-1 146 16</inkml:trace>
  <inkml:trace contextRef="#ctx0" brushRef="#br0" timeOffset="125369.35">22917 5507 1065 0,'-1'2'443'0,"1"0"-266"15,1-1-33-15,-1-1 10 16,0 0-19-16,0 0-23 16,4 2-21-16,9 12-60 15,30 33-16-15,-24-25-10 16,-1 2-2-16,2-1-3 15,-4-1-4-15,-1-7-45 16,-2 1-48-16,-2-9-161 16,0-3-132-16,-1-4 240 15</inkml:trace>
  <inkml:trace contextRef="#ctx0" brushRef="#br0" timeOffset="125560.19">23157 5499 790 0,'-8'12'470'0,"-7"6"-64"16,-6 4-231-16,-2 12-18 16,-18 1-82-16,1-2-15 15,1 5-19-15,-1-6-14 16,13-9-17-16,6-3-6 16,13-13-52-16,4-3-47 0,8-10-223 15,8-4 204-15</inkml:trace>
  <inkml:trace contextRef="#ctx0" brushRef="#br0" timeOffset="126067.08">23197 5367 1027 0,'0'5'399'0,"6"0"-290"16,-2-2 19-16,11-2 34 15,6 0-14-15,4-3-12 16,7 0-29-16,3-2-63 16,-3-2-16-16,2 3-20 15,-5-3-3-15,-7 3-2 16,-2 0 0-16,-11 0-1 16,-3 3 0-16,-4 4 0 0,-2 5-1 15,-2 4 1-15,-3 4 0 16,-1 10-1-16,0 0 0 15,0 9-1-15,0 4 0 16,-3 3 0-16,0 7 0 16,-1 0 1-16,-3-3 0 15,2-7 2-15,-1-4 0 16,2-10 2-16,4-4-1 16,-1-6 1-16,3-6 0 15,2-8 7-15,-5-2 5 0,0-4 5 16,-5-4 0-16,-8-3-7 15,-2 0-4-15,-7 3-8 16,3 2 1-16,4 6-1 16,-1 1-2-16,8 3-1 15,3 0-1-15,5-3-4 16,6 0-10-16,3-1-38 16,-2-1-32-16,0 0-126 15,2-1-113-15,27-11 205 16</inkml:trace>
  <inkml:trace contextRef="#ctx0" brushRef="#br0" timeOffset="126404.17">23822 5451 917 0,'-46'28'471'15,"54"-30"-159"-15,13-2-156 16,6 1-23-16,4-1-82 16,5 4-13-16,-3-2-28 15,4-2-9-15,-2 0-81 16,-4-5-94-16,-8 1 110 16</inkml:trace>
  <inkml:trace contextRef="#ctx0" brushRef="#br0" timeOffset="126573.22">23870 5640 844 0,'8'21'428'16,"9"-4"-153"-16,10-7-161 0,5-2-27 16,5-9-73-16,2-6-15 15,-4-13-99-15,0-7-137 16,-3-11 152-16</inkml:trace>
  <inkml:trace contextRef="#ctx0" brushRef="#br0" timeOffset="126744.31">24478 5291 1126 0,'0'35'519'0,"-11"24"-250"16,-5 9-100-16,-9 8-87 15,-5 4-45-15,-5-3-24 16,0-5-2-16,5-5-3 16,8-1-62-16,22 0 41 15</inkml:trace>
  <inkml:trace contextRef="#ctx0" brushRef="#br0" timeOffset="131409.34">22339 7026 571 0,'3'-8'288'16,"2"5"-22"-16,1 3-167 15,-4 7-16-15,-1 1 3 0,2 5 7 16,3 2 1-16,1 3 7 15,5 4 1-15,1 9-24 16,1 3-13-16,-2 12-30 16,-4 4-14-16,-5 6-14 15,0-5-3-15,-1-11 0 16,2-12-1-16,3-16 1 16,3-5 4-16,3-11 2 15,3-9 2-15,7-17 0 16,3-7-3-16,4-13-2 15,6 0-2-15,-8 4-2 16,-2 5-1-16,-10 12-1 16,-5 6 0-16,-5 11-1 15,0 3-1-15,-1 6-5 16,-3 1-10-16,-2 2-65 16,-1 0-48-16,0 0 77 15</inkml:trace>
  <inkml:trace contextRef="#ctx0" brushRef="#br0" timeOffset="131644.34">22408 7452 1070 0,'-3'10'479'0,"6"10"-269"16,0 2-48-16,-3 9-96 15,0 4-36-15,-4 2-19 16,-3 1-1-16,-2-3-3 16,3 1-4-16,5-3-37 15,-1-2-62-15,4-4 64 16</inkml:trace>
  <inkml:trace contextRef="#ctx0" brushRef="#br0" timeOffset="132130.94">22078 8235 1100 0,'65'2'490'16,"-65"-1"-244"-16,5 12-119 16,-6 7-22-16,0 16-50 15,-3 7-17-15,-7 10-11 16,0 5-8-16,-6 3-5 15,6 0-3-15,4-5-14 16,3-6-27-16,4-13-71 16,3-10-52-16,-1-22-92 15,0-8 143-15</inkml:trace>
  <inkml:trace contextRef="#ctx0" brushRef="#br0" timeOffset="132416.1">22134 8201 1016 0,'0'4'441'15,"10"2"-230"-15,3-2-24 16,15 4-59-16,4-1-35 16,3 2-52-16,5 6-20 15,-9 3-17-15,-5-2 3 0,-14 4 12 16,-10-4 2-16,-12 3 3 15,-6 3-2-15,-12-1-13 16,1-3-4-16,-7-3-4 16,5-3-2-16,4-10-18 15,4-2-14-15,15-3-63 16,4-6-34-16,13-1-66 16,7 3-76-16,6 1 182 15</inkml:trace>
  <inkml:trace contextRef="#ctx0" brushRef="#br0" timeOffset="132807.07">22716 8189 608 0,'-7'-7'406'0,"5"-2"28"15,2 3-143-15,-6 3-110 16,-4-1-55-16,-7 10-57 15,-10 5-6-15,-5 15-4 16,-5 8-4-16,1 10-20 16,5 6-13-16,5 8-18 15,11 3-2-15,10 5-3 16,5 2-4-16,7-9-29 16,3-7-29-16,11-9-62 15,-1-9-69-15,4-21 124 16</inkml:trace>
  <inkml:trace contextRef="#ctx0" brushRef="#br0" timeOffset="133284.78">22857 8338 1035 0,'1'-7'447'16,"2"5"-243"-16,-1 0 1 15,-2 2-37-15,0 0-2 0,0 0 0 16,0 0-22-16,3 6-45 15,5 15-23-15,2 30-42 16,-14-20-16-16,-6-2-14 16,-1-1 0-16,1-1-2 15,0-4-1-15,6-6 0 16,0-5 0-16,5-8-1 16,2-5 0-16,7-11 2 15,0-5 0-15,11-6 0 16,1-3 0-16,6-5-1 15,3 2 1-15,2-3-1 16,2 5-1-16,-7 5 0 16,-5 5-3-16,-11 6-3 15,-4 1-17-15,-8 9-66 16,-1 1-46-16,-7 9-138 16,-3 4-95-16,0 6 234 15</inkml:trace>
  <inkml:trace contextRef="#ctx0" brushRef="#br0" timeOffset="133679.31">22916 8554 1039 0,'0'-1'468'0,"0"0"-226"16,0 0-38-16,-1 0-67 15,0 1-25-15,-2 2-38 16,1 27-19-16,-43 34-33 16,23-26-9-16,2 2-8 15,-1-3-2-15,2-4-4 16,7-2-8-16,6-7-46 16,3 0-34-16,3-13-97 15,6-6-64-15,7-12 157 0</inkml:trace>
  <inkml:trace contextRef="#ctx0" brushRef="#br0" timeOffset="135194.18">23220 8428 779 0,'-1'-1'386'0,"-1"0"-134"16,2 0-36-16,0 0-50 16,0 0-20-16,26-11-26 15,27-3-24-15,-29 11-51 16,-3 4-16-16,-7 0-25 16,-2-2-7-16,-6 2-44 15,1-2-40-15,-6 2-168 0,-1 2-271 16,0-2 345-16</inkml:trace>
  <inkml:trace contextRef="#ctx0" brushRef="#br0" timeOffset="135445.56">23266 8586 772 0,'7'2'374'0,"8"2"-148"15,1-3-41-15,4 0-55 16,-1-1-32-16,-1 0-33 16,1 0-21-16,-3 0-34 15,1 0-7-15,-2-1-52 16,-1 0-102-16,-4-2 101 15</inkml:trace>
  <inkml:trace contextRef="#ctx0" brushRef="#br0" timeOffset="136361.21">23665 8197 640 0,'-6'8'443'0,"8"0"64"16,-2 3-239-16,4 7-118 16,0 9-53-16,-14 5-64 0,4 3-12 15,-9 7-13-15,4-5-4 16,7 5-3-16,-5 0-12 15,13-7-90-15,0-4-67 16,-6-12-210-16,8-5 226 16</inkml:trace>
  <inkml:trace contextRef="#ctx0" brushRef="#br0" timeOffset="136710.04">23860 8374 754 0,'-7'6'399'15,"-2"4"-83"-15,-2 10-230 16,-4 2-24-16,-4 7-54 16,1 1-5-16,1 1 0 15,7-1-1-15,7-4 0 16,3 0 0-16,8-11-1 15,5-3 16-15,6-13 50 16,4-6 14-16,0-8 9 16,-3-8-14-16,-1-7-49 15,-7-1-15-15,-1-9-9 16,-4 4-2-16,-4 2-5 16,1 4-14-16,-8 11-48 15,-3 0-33-15,-5 9-83 16,-2 4-65-16,4 6 159 15</inkml:trace>
  <inkml:trace contextRef="#ctx0" brushRef="#br0" timeOffset="137310.07">24024 8422 592 0,'25'-35'333'15,"-28"33"-41"-15,0 1-73 16,-1 5-38-16,3-4-37 16,-1 0-55-16,-4 11-23 15,-6 17-47-15,-11 45-11 0,17-30-7 16,-1-3 0-16,8-9 0 15,5-4 0-15,4-13 0 16,4-5 0-16,1-12 4 16,0-11 1-16,1-6 1 15,2-7-1-15,-11-8-13 16,-2-1-18-16,-2-2-49 16,-8 2-34-16,-1 3-115 15,2 7-140-15,1 8 237 16</inkml:trace>
  <inkml:trace contextRef="#ctx0" brushRef="#br0" timeOffset="138311.6">24101 8147 755 0,'4'1'375'15,"-2"0"-162"-15,-2-1-83 16,0 0-40-16,0 0-37 16,0 0 1-16,0 0-13 15,3 0-8-15,5 0-19 16,0-1-7-16,5-1-4 0,24-7 0 15,-29 4-1-15,3-2 0 16,-6 2 1-16,2 0 0 16,-1 1 1-16,-4 2-1 15,3 2-1-15,-3 0-1 16,-2 0-1-16,0 0 1 16,0 0 1-16,0 0-1 15,-2 0 1-15,1 0 0 0,0 0-1 16,-1 0 0-16,1 0 0 15,0 0 0-15,0 0 0 16,1 0 0-16,0 0-1 16,0 0 1-16,0 0 0 15,0 0 1-15,0 0 0 16,0 0 0-16,0 0 0 16,0 0 0-16,0 0 4 15,0 0 2-15,0 1 3 16,1 3 1-16,1 4-1 15,2 1-1-15,2 3-2 16,23 29-1-16,-16-24-2 16,3-1-2-16,-3 2-1 15,4 2 0-15,-4 0 0 16,-2 3 0-16,-2 2 9 16,-4-1 4-16,-4 5 7 15,-1 3 1-15,-3 5-6 16,-2 3-3-16,-6 3-1 15,-1 0 1-15,-5-2-2 0,0 0-2 16,0 2-4-16,-4-4-3 16,3-3-1-16,2-2-1 15,1-9-1-15,2-4 1 16,4-7-10-16,-9-7-14 16,2-4-45-16,2-2-24 15,-2-3-149-15,8 2 157 0</inkml:trace>
  <inkml:trace contextRef="#ctx0" brushRef="#br0" timeOffset="138733.41">24443 8422 773 0,'0'-1'407'16,"0"0"-97"-16,3-1-64 16,11-5-71-16,3 0-52 0,31-8-65 15,-27 10-25-15,1 1-26 16,-5 0-3-16,-1 2-5 15,-2 2-5-15,-7 2-70 16,-3 3-72-16,-6 3 93 16</inkml:trace>
  <inkml:trace contextRef="#ctx0" brushRef="#br0" timeOffset="138940.67">24472 8605 816 0,'8'4'382'0,"5"1"-193"15,2-3-47-15,0-2-102 16,1-1-24-16,-1-5-11 16,0 1-2-16,-2-5-39 15,2 0-101-15,-4-4 94 16</inkml:trace>
  <inkml:trace contextRef="#ctx0" brushRef="#br0" timeOffset="139218.04">24904 7993 1195 0,'7'-8'510'0,"-2"9"-304"16,-3 2-35-16,-3 11-89 16,-2 4-15-16,-6 5-9 15,1 7-9-15,-2 5-16 16,-1 3-7-16,3 4-14 16,-2 1-4-16,6-2-8 15,2 1-1-15,0-11-51 16,2-1-40-16,3-10-121 15,1-8-100-15,4-2 196 16</inkml:trace>
  <inkml:trace contextRef="#ctx0" brushRef="#br0" timeOffset="139435.67">24750 8511 768 0,'1'0'464'16,"16"-3"-42"-16,6 1-109 16,8-8-107-16,4 0-66 15,0-5-73-15,-3-2-30 16,1 0-30-16,-5-2-4 16,-4 3-41-16,-5 4-47 15,-12 6-207-15,-7 3 189 16</inkml:trace>
  <inkml:trace contextRef="#ctx0" brushRef="#br0" timeOffset="139695.28">24819 8700 1133 0,'5'-2'515'16,"1"2"-248"-16,-6 7-115 15,-3 4-57-15,-6 6-32 16,-5 0-9-16,0 5-23 16,1 1-6-16,4 4-17 15,3-4-6-15,2-5-64 0,6 1-67 16,3-13 81-16</inkml:trace>
  <inkml:trace contextRef="#ctx0" brushRef="#br0" timeOffset="140014.54">24965 8631 959 0,'-12'26'432'0,"1"3"-215"0,0-2-126 16,0 5-41-16,5 2-37 16,-1-6 11-16,5-3 22 15,4-6 6-15,5-11 0 16,2-2-13-16,5-8-20 16,-1-7-5-16,1-5 13 15,3-4 8-15,-3-5 5 16,-1 1-4-16,-5-4-17 15,-2 6-11-15,-7 1-11 16,-2 3-11-16,-6 9-77 16,-2 3-70-16,0 5-193 15,1 2 213-15</inkml:trace>
  <inkml:trace contextRef="#ctx0" brushRef="#br0" timeOffset="140341.91">25237 8696 784 0,'-21'11'385'16,"9"4"-152"-16,-4 0-75 16,-6 5-50-16,8 4-31 0,-2 0-11 15,6 0 6-15,15-1-3 16,0-5 1-16,11-8 2 15,1-5-4-15,-3-12-15 16,3-1-6-16,-5-10-9 16,-5-2-3-16,2 1 4 15,-6-3 1-15,-1 3-1 16,-4 0-5-16,-7 3-18 16,-12 3-11-16,-3 7-25 15,-1 4-29-15,-4 5-81 16,7 2-74-16,4-1 124 15</inkml:trace>
  <inkml:trace contextRef="#ctx0" brushRef="#br0" timeOffset="141350.07">21998 9497 507 0,'1'-9'343'0,"1"2"-27"15,2-2-36-15,0 0-18 16,-3 6-50-16,6-3-33 16,0 3-68-16,-1 2-30 15,-6 3-33-15,9 27-6 16,-8 62-6-16,-14-35-5 16,-4 9-15-16,1 3-4 15,0 1-12-15,3 1-6 16,5-10-14-16,1-9-19 0,5-22-83 15,4-8-59-15,7-21-197 16,3-9 230-16</inkml:trace>
  <inkml:trace contextRef="#ctx0" brushRef="#br0" timeOffset="141678.68">22049 9470 722 0,'31'-15'342'0,"1"6"-126"15,4 4-110-15,4 10-71 0,-6 6-14 16,-9 7 10-16,-9 3 12 15,-16 7 15-15,-11 3 2 16,-6 7-17-16,-6 1-9 16,1-2-10-16,-4-6-2 15,-4-6-7-15,3-3-3 16,-6-12-8-16,8-1-12 16,4-11-90-16,1-7-78 15,11-7 105-15</inkml:trace>
  <inkml:trace contextRef="#ctx0" brushRef="#br0" timeOffset="142359.53">22578 9417 738 0,'-8'-10'405'15,"-1"3"-113"-15,-2 6-83 16,-4 1-31-16,-2 12-43 16,-2 4-9-16,-6 11-27 15,0 7-17-15,1 8-37 16,-1 4-15-16,10 9-19 16,6 0-3-16,6 4-2 15,7 1-2-15,8-7-4 16,4 1 0-16,6-9-5 0,0-7-5 15,7-10-56-15,-2-5-52 16,2-14-187-16,1-1 189 16</inkml:trace>
  <inkml:trace contextRef="#ctx0" brushRef="#br0" timeOffset="143160.04">22704 9528 1084 0,'0'-1'500'15,"0"0"-218"-15,0-1-143 16,0 1-30-16,0 1-46 0,8 16-14 15,14 37-12-15,-12-22-10 16,4-3-12-16,2-2-6 16,-2-1-6-16,-1-5-5 15,-2-5-49-15,-1-1-52 16,-4-12-89-16,2-1 109 16</inkml:trace>
  <inkml:trace contextRef="#ctx0" brushRef="#br0" timeOffset="143460.37">22755 9828 772 0,'4'-14'395'0,"18"-7"-104"16,7-7-59-16,8-7-46 15,1-4-38-15,1-2-60 16,0 0-25-16,-10 0-48 16,-1 9-8-16,-12 7-3 15,-4 6-1-15,-12 9-28 16,-5 4-39-16,-6 10-161 0,-2 5-288 15,-5 8 335 1</inkml:trace>
  <inkml:trace contextRef="#ctx0" brushRef="#br0" timeOffset="143741.72">22767 9832 1230 0,'11'-40'510'0,"-2"35"-347"16,-3 5-39-16,-9 7-88 16,-5 9-21-16,-5 10 0 15,-2 4-2-15,-3 7-4 16,5 3-1-16,-2 2-7 15,-2 4-1-15,10-1-46 16,-5 1-61-16,9-6-207 16,-5-9 200-16</inkml:trace>
  <inkml:trace contextRef="#ctx0" brushRef="#br0" timeOffset="144155.1">23019 9727 823 0,'8'1'477'15,"7"1"-100"-15,4-1-190 16,7 4-50-16,-2-5-99 16,1 2-22-16,-3-4-11 15,-7-7-5-15,5 4-64 16,-6-2-71-16,-2 1 84 16</inkml:trace>
  <inkml:trace contextRef="#ctx0" brushRef="#br0" timeOffset="144327.81">23030 9939 775 0,'5'9'381'16,"4"-1"-129"-16,9 0-76 16,0-5-74-16,6-1-42 15,-1-3-47-15,0-2-11 16,3-5-60-16,-7-2-73 15,14 0 83-15</inkml:trace>
  <inkml:trace contextRef="#ctx0" brushRef="#br0" timeOffset="144686.6">23476 9763 1146 0,'-15'25'464'0,"0"4"-317"16,-2 1-28-16,0 2-57 16,0 1-18-16,2-1-10 15,6-2-7-15,7-2-15 16,3-5-4-16,11-8-1 16,2-4 3-16,6-12 19 15,4-7 7-15,0-9 5 16,0-3-5-16,-4-11-17 15,-2 0-8-15,-9-3-7 16,-2 2-1-16,-9 6-2 16,-7 2-1-16,-4 8-5 0,-2 6-4 15,-1 6-12-15,4 4-4 16,0-2-14-16,2 2-16 16,6-2-49-16,-4-6-55 15,8 4-210-15,0-7 236 16</inkml:trace>
  <inkml:trace contextRef="#ctx0" brushRef="#br0" timeOffset="145046.53">23664 9526 1027 0,'6'13'491'0,"7"11"-209"16,1 5-95-16,-5 18-107 15,0 3-42-15,-11 2-2 0,-5 7 8 16,-9 2 5-16,3 2-1 16,-9 4-27-16,-8-6-10 15,-2-12-20-15,-3-5-34 16,7-16-163-16,10-9-363 16,10-19 374-16</inkml:trace>
  <inkml:trace contextRef="#ctx0" brushRef="#br0" timeOffset="145274.2">23834 9739 1206 0,'12'6'532'0,"5"-1"-310"16,31 3-66-16,-27-13-116 16,1 3-31-16,0-2-7 15,-2 0-5-15,-8 1-74 16,-3 0-72-16,-9 1 93 16</inkml:trace>
  <inkml:trace contextRef="#ctx0" brushRef="#br0" timeOffset="145451">23866 9984 999 0,'18'10'400'0,"2"-3"-281"0,5-3-40 16,1-5-66-16,1-3-27 15,-1-5-378-15,0-2 290 16</inkml:trace>
  <inkml:trace contextRef="#ctx0" brushRef="#br0" timeOffset="145883.19">24354 9521 490 0,'-13'-5'345'0,"-2"0"46"16,0 3-158-16,-3 4-72 16,-1 7-33-16,0 9-35 15,-4 2-8-15,9 6-35 16,-1-1-13-16,14-2-22 15,3-2-6-15,8-8-4 16,7-9 3-16,5-8 8 0,5-8 2 16,4-8 0-16,-1 1-4 15,1-1-6-15,-6 2-3 16,-6 9-4-16,-5 8 14 16,-13 11 11-16,-4 6 2 15,-7 12 3-15,-5 4-14 16,-4 4-12-16,1 3-2 15,3-7-2-15,2-3-8 16,6-4-54-16,2-11-29 0,5-7-107 16,3-2-96-16,7-5 193 15</inkml:trace>
  <inkml:trace contextRef="#ctx0" brushRef="#br0" timeOffset="146685.96">24673 9542 776 0,'2'-8'374'0,"-4"0"-165"0,1 0-71 15,-14 1-47-15,4 2-16 16,-1 4 9-16,-8 2 4 16,3 7-31-16,-2 1-20 15,6 9-28-15,3-1-6 16,10 2-3-16,9-1-1 16,5-11-1-16,8-4 1 15,2-7 2-15,1-7 1 16,2-4 0-16,-4-4 1 15,-6 4 0-15,-2 1 1 16,-15 6 18-16,0 7 3 16,-4 7 2-16,-9 8 1 0,1 7-21 15,-4 4-4-15,2 3-4 16,1 1-6-16,1-5-24 16,0 1-26-16,7-2-126 15,-2-4-7-15,1 4 104 16</inkml:trace>
  <inkml:trace contextRef="#ctx0" brushRef="#br0" timeOffset="146941.09">24285 10031 1124 0,'26'-1'541'0,"16"-5"-220"0,10-4-57 16,12-2-139-16,3-1-40 15,-2-3-54-15,-9 3-21 16,-13 0-12-16,-5 2-7 16,-12 6-34-16,-3 2-48 15,-17 7-146-15,-4 8-307 16,-4 5 357-16</inkml:trace>
  <inkml:trace contextRef="#ctx0" brushRef="#br0" timeOffset="147197.31">24546 10098 1440 0,'31'38'609'0,"-33"-24"-379"16,-11 4-76-16,-4 10-129 15,-9-2-14-15,-2 8-1 16,5 0-1-16,2-7-3 16,8 3-4-16,11-19-34 31,1-6-42-31,0 2-114 0,1 8-124 0,12-9 194 0</inkml:trace>
  <inkml:trace contextRef="#ctx0" brushRef="#br0" timeOffset="147530.73">24767 10116 1014 0,'-17'15'492'16,"8"6"-205"-16,-5-3-111 15,-1 9-108-15,0 0-43 0,-1 0-20 16,3 4-3-16,6-8 27 16,7 0 8-16,3-9 5 15,7-4 5-15,9-8-28 16,-3-8-6-16,12-8-4 16,1-7 0-16,-4-10-1 15,3 3 2-15,-10 0 11 16,-6 1 9-16,-8 9 11 15,-4 3 1-15,-10 5-13 16,-6 8-10-16,-2 6-16 16,-2 6-4-16,0 10-7 15,2 2-11-15,5-1-47 16,3-1-57-16,7-6-194 16,3-3 202-16</inkml:trace>
  <inkml:trace contextRef="#ctx0" brushRef="#br0" timeOffset="147958.01">24999 10211 726 0,'1'7'376'0,"-1"-1"-96"15,-1 6-38-15,-3 2-75 16,-4 2-33-16,-3 8-57 16,0 1-28-16,2 0-24 15,0 4 3-15,7-6 7 16,2-4 8-16,11-6 9 15,5-6 3-15,7-10 0 16,7-7-4-16,-5-10-21 16,2-4-10-16,-5-8-6 15,-8 1 0-15,-1 2 13 16,-8 2 2-16,-6 9-2 16,-7 1-5-16,-15 2-18 15,-2 6-7-15,-14 2-31 16,6 3-23-16,0 6-90 15,2 2-73-15,12 2 137 16</inkml:trace>
  <inkml:trace contextRef="#ctx0" brushRef="#br0" timeOffset="152059.94">22407 10648 841 0,'-5'1'454'0,"0"-1"-71"15,0-1-121-15,3 2-103 16,1-1-31-16,0 0-59 15,-3 15-17-15,-15 48-11 16,7-25-9-16,-2 15-7 16,-2 6-2-16,0 11-6 15,0-1-7-15,0 2-7 16,5-9-3-16,6-14-16 16,1-5-18-16,4-18-88 15,3-4-99-15,3-13 141 16</inkml:trace>
  <inkml:trace contextRef="#ctx0" brushRef="#br0" timeOffset="152399.24">22405 10623 984 0,'6'0'459'0,"4"-8"-188"16,3-2-49-16,7 0-64 15,-1 0-43-15,3 5-56 16,-2 1-24-16,0 1-28 15,-2 3-2-15,3 4-3 16,-2 0 0-16,-1 1-1 16,-1 3-6-16,-5-6-37 15,1 1-48-15,-5-3-134 16,1-6 141-16</inkml:trace>
  <inkml:trace contextRef="#ctx0" brushRef="#br0" timeOffset="152608.19">22328 10907 846 0,'-5'17'466'0,"8"-4"-48"16,17-3-273-16,4-3-29 16,14-3-45-16,4-2-17 15,5-4-24-15,2-3-12 16,-4-1-12-16,-6-3-3 0,-9 2-37 15,-5 1-58 1,-15 4-424-16,0 1 356 0</inkml:trace>
  <inkml:trace contextRef="#ctx0" brushRef="#br0" timeOffset="152786.96">22390 11215 830 0,'-9'22'469'0,"9"-6"-19"15,7-5-253-15,9-2-95 16,7-5-26-16,5-4-41 16,1-2-9-16,6-7-16 15,4 2-10-15,-1-9-55 16,0-3-38-16,1-10-224 16,-1-4 204-16</inkml:trace>
  <inkml:trace contextRef="#ctx0" brushRef="#br0" timeOffset="153095.84">23198 10551 1156 0,'-14'8'459'0,"-11"0"-307"16,-5 4-54-16,-9 9-18 16,-3 6-14-16,-4 7 1 15,0 8 2-15,6 10-11 16,4 4 1-16,14 7-17 16,6-1-8-16,15-2-21 15,9 1-7-15,7-3-8 16,8-5-26-16,4-13-63 15,3-10-59-15,4-19-159 16,-1-7 191-16</inkml:trace>
  <inkml:trace contextRef="#ctx0" brushRef="#br0" timeOffset="153493.37">23280 10815 1202 0,'-4'5'434'16,"-2"10"-362"-16,-4 5-34 0,-5 6-31 15,2 5 8-15,0 0 26 16,6-2 11-16,11-6 9 16,4-7-1-16,10-13-5 15,3-3-3-15,6-19 1 16,6-6-3-16,9-10-11 16,4-7-4-16,0-1-12 15,0 6-4-15,-9 5-12 16,-4 8-4-16,-15 12-14 15,-10 2-29-15,-11 11-99 16,-7 6-69-16,-8 7-230 16,-1 8 270-16</inkml:trace>
  <inkml:trace contextRef="#ctx0" brushRef="#br0" timeOffset="154002.93">23318 10987 295 0,'-2'0'264'0,"1"0"92"16,0 0-45-16,0-1-47 15,0 0-32-15,0 0-53 16,-1 0-29-16,2 1-40 16,-1 0-10-16,0 1-29 15,-4 20-10-15,-9 39-24 16,3-23-12-16,-4 8-9 15,4 2-4-15,-5-1-6 16,0-2-4-16,7-7-21 16,3-6-22-16,7-14-114 0,1-8-73 15,8-15 138-15</inkml:trace>
  <inkml:trace contextRef="#ctx0" brushRef="#br0" timeOffset="154455.9">23531 10674 951 0,'9'-5'413'0,"4"5"-230"16,0 1-20-16,6 4-40 15,-1 5-11-15,-2 9-3 16,1 4-12-16,-5 12-28 0,0 7-13 15,-4 8-19 1,-8 5-6-16,-10 7-8 0,-2 1 2 16,-11 2-2-16,2-4-2 15,-4-6-5-15,-1-4-5 16,3-13-10-16,0-7-20 16,7-15-57-16,1-11-33 15,6-14-96-15,3-7-76 16,5-8 184-16</inkml:trace>
  <inkml:trace contextRef="#ctx0" brushRef="#br0" timeOffset="155262.25">23886 10874 1130 0,'-14'-7'531'16,"-23"-23"-228"-16,32 28-108 15,7 2-103-15,4 2-33 16,-6-2-20-16,0 0 6 15,17 4-5-15,34 3-9 0,-23-4-19 16,4-3-7-16,2 5-35 16,-3-2-43-16,-5-1-189 15,-7 3 170-15</inkml:trace>
  <inkml:trace contextRef="#ctx0" brushRef="#br0" timeOffset="155460.31">23943 11080 691 0,'17'4'334'15,"5"-2"-150"-15,9-2-89 16,3 0-46-16,1-4-61 0,-5 4-39 15,1-4 33 1</inkml:trace>
  <inkml:trace contextRef="#ctx0" brushRef="#br0" timeOffset="155691.15">24435 10876 1499 0,'-4'39'655'15,"-1"10"-355"-15,-3 9-139 16,-6 8-48-16,-8 1-64 16,1-2-18-16,-2-2-32 15,3-8-30-15,12-8-77 16,6-7 70-16</inkml:trace>
  <inkml:trace contextRef="#ctx0" brushRef="#br0" timeOffset="169483.54">7737 8316 443 0,'-28'13'253'15,"5"-3"-48"-15,19 1-94 16,5 3-23-16,9-1-17 15,11 3 1-15,0 2 19 16,15-5 3-16,14 1-14 16,13 1-14-16,26 0-32 0,9 0-11 15,23 1-17-15,10-2-3 16,18-3-2 0,7 0 1-16,8-3 0 0,8 1 1 15,-5-2 1-15,-4-4 1 16,-1-2-1-16,-10 0-1 15,-16-1 0-15,-8 0-1 16,-16 5-31-16,-9 1-78 16,-9 5 73-16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798CDF9-E8B7-4EF2-8F07-F47397B84D1B}" type="datetimeFigureOut">
              <a:rPr lang="en-US"/>
              <a:pPr>
                <a:defRPr/>
              </a:pPr>
              <a:t>10/24/2022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DED03C8-A974-421B-B376-E88CA66AC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2051B7-F696-417C-80A2-8F47E118F6B1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925638" y="639763"/>
            <a:ext cx="3627437" cy="2720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7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925638" y="639763"/>
            <a:ext cx="3627437" cy="2720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99A0E-C16E-4478-9B26-12A23C8F57A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A38524-BB1A-4916-B217-1E55589CE9F0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C590-F9B2-4843-A4EC-AB08CB11B6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2C7AB-2C1B-4801-820D-D944BA33A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4BA43-376C-4D3A-9876-BE0F4D2DF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141F3-DFEC-4119-8620-34F83C5925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A39B-000A-46DF-B6FB-31BA519FA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25FC7-D48E-4BD9-905A-5D1694FB1A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0ADB-3ABB-4C56-ADF4-05100CCDE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68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DA0C4-CC21-461B-BA07-BA36449915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86BE-2CCA-4198-92E8-28344B2F88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45-750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R Ravi ravi@cmu.edu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A694-2444-4BAE-89C4-9F9A04062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7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E516B2-F3AC-4BEB-A383-500208322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0" r:id="rId1"/>
    <p:sldLayoutId id="2147485591" r:id="rId2"/>
    <p:sldLayoutId id="2147485592" r:id="rId3"/>
    <p:sldLayoutId id="2147485593" r:id="rId4"/>
    <p:sldLayoutId id="2147485594" r:id="rId5"/>
    <p:sldLayoutId id="2147485595" r:id="rId6"/>
    <p:sldLayoutId id="2147485596" r:id="rId7"/>
    <p:sldLayoutId id="2147485597" r:id="rId8"/>
    <p:sldLayoutId id="2147485598" r:id="rId9"/>
    <p:sldLayoutId id="2147485599" r:id="rId10"/>
    <p:sldLayoutId id="214748560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Probability and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086600" cy="4191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Ben Moseley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moseleyb@Andrew.cmu.edu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canvas.cmu.edu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Module 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DDC96-F0E5-4E5C-AA5F-A06B3B04D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random card from </a:t>
            </a:r>
          </a:p>
          <a:p>
            <a:pPr marL="0" indent="0">
              <a:buNone/>
            </a:pPr>
            <a:r>
              <a:rPr lang="en-US" dirty="0"/>
              <a:t>   a standard deck of 52 cards. </a:t>
            </a:r>
          </a:p>
          <a:p>
            <a:endParaRPr lang="en-US" dirty="0"/>
          </a:p>
          <a:p>
            <a:r>
              <a:rPr lang="en-US" dirty="0"/>
              <a:t>What is the probability that you draw a red card or an ace?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0" y="1143000"/>
          <a:ext cx="2679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822700" imgH="2746375" progId="MS_ClipArt_Gallery.2">
                  <p:embed/>
                </p:oleObj>
              </mc:Choice>
              <mc:Fallback>
                <p:oleObj name="Clip" r:id="rId2" imgW="3822700" imgH="2746375" progId="MS_ClipArt_Gallery.2">
                  <p:embed/>
                  <p:pic>
                    <p:nvPicPr>
                      <p:cNvPr id="7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43000"/>
                        <a:ext cx="2679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738B37-2651-1459-07FF-D90B7C0CB51E}"/>
                  </a:ext>
                </a:extLst>
              </p14:cNvPr>
              <p14:cNvContentPartPr/>
              <p14:nvPr/>
            </p14:nvContentPartPr>
            <p14:xfrm>
              <a:off x="789480" y="377640"/>
              <a:ext cx="7832520" cy="594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738B37-2651-1459-07FF-D90B7C0CB5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120" y="368280"/>
                <a:ext cx="7851240" cy="59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44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Toss a fair coin three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Probability of HTT?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Probability of exactly one H?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Probability of at least one H?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2180BC-600F-F0C8-6EFA-44AA6B4779BA}"/>
                  </a:ext>
                </a:extLst>
              </p14:cNvPr>
              <p14:cNvContentPartPr/>
              <p14:nvPr/>
            </p14:nvContentPartPr>
            <p14:xfrm>
              <a:off x="1036800" y="2425680"/>
              <a:ext cx="7198200" cy="361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2180BC-600F-F0C8-6EFA-44AA6B477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440" y="2416320"/>
                <a:ext cx="7216920" cy="36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10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4062"/>
            <a:ext cx="7924800" cy="4495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drilling company has estimated a 40% chance of striking oil for a new well.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seismic test is performed for more information. Historically, 60% of successful wells have had positive seismic tests, and 20% of unsuccessful wells have had positive tests. 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Given that the results of the seismic test were positive, what is the probability that the new well will be successful?</a:t>
            </a:r>
          </a:p>
        </p:txBody>
      </p:sp>
      <p:pic>
        <p:nvPicPr>
          <p:cNvPr id="37892" name="Picture 10" descr="j028322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0513"/>
            <a:ext cx="12192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8C64-9037-DD1C-3B84-4829B11955CF}"/>
                  </a:ext>
                </a:extLst>
              </p14:cNvPr>
              <p14:cNvContentPartPr/>
              <p14:nvPr/>
            </p14:nvContentPartPr>
            <p14:xfrm>
              <a:off x="904320" y="2375640"/>
              <a:ext cx="7021080" cy="342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8C64-9037-DD1C-3B84-4829B1195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960" y="2366280"/>
                <a:ext cx="7039800" cy="34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55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40000"/>
              </a:spcBef>
              <a:defRPr/>
            </a:pPr>
            <a:r>
              <a:rPr lang="en-US" dirty="0"/>
              <a:t>Let  </a:t>
            </a:r>
            <a:r>
              <a:rPr lang="en-US" sz="1000" dirty="0"/>
              <a:t> </a:t>
            </a:r>
            <a:r>
              <a:rPr lang="en-US" dirty="0">
                <a:solidFill>
                  <a:schemeClr val="folHlink"/>
                </a:solidFill>
              </a:rPr>
              <a:t>S = successful well</a:t>
            </a:r>
            <a:r>
              <a:rPr lang="en-US" dirty="0"/>
              <a:t> </a:t>
            </a:r>
          </a:p>
          <a:p>
            <a:pPr>
              <a:spcBef>
                <a:spcPct val="40000"/>
              </a:spcBef>
              <a:buNone/>
              <a:defRPr/>
            </a:pPr>
            <a:r>
              <a:rPr lang="en-US" dirty="0">
                <a:solidFill>
                  <a:schemeClr val="folHlink"/>
                </a:solidFill>
              </a:rPr>
              <a:t>		  U = unsuccessful well</a:t>
            </a:r>
          </a:p>
          <a:p>
            <a:pPr>
              <a:spcBef>
                <a:spcPct val="40000"/>
              </a:spcBef>
              <a:defRPr/>
            </a:pPr>
            <a:r>
              <a:rPr lang="en-US" dirty="0"/>
              <a:t>P(S) = .4 , P(U) = .6    </a:t>
            </a:r>
            <a:r>
              <a:rPr lang="en-US" sz="2400" dirty="0"/>
              <a:t>(prior probabilities)</a:t>
            </a:r>
          </a:p>
          <a:p>
            <a:pPr>
              <a:spcBef>
                <a:spcPct val="40000"/>
              </a:spcBef>
              <a:defRPr/>
            </a:pPr>
            <a:r>
              <a:rPr lang="en-US" dirty="0"/>
              <a:t>Define the positive result of the seismic test as event </a:t>
            </a:r>
            <a:r>
              <a:rPr lang="en-US" dirty="0">
                <a:solidFill>
                  <a:schemeClr val="folHlink"/>
                </a:solidFill>
              </a:rPr>
              <a:t>PT</a:t>
            </a:r>
          </a:p>
          <a:p>
            <a:pPr>
              <a:spcBef>
                <a:spcPct val="40000"/>
              </a:spcBef>
              <a:defRPr/>
            </a:pPr>
            <a:r>
              <a:rPr lang="en-US" dirty="0"/>
              <a:t>Conditional probabilities:</a:t>
            </a:r>
          </a:p>
          <a:p>
            <a:pPr lvl="2">
              <a:spcBef>
                <a:spcPct val="40000"/>
              </a:spcBef>
              <a:buNone/>
              <a:defRPr/>
            </a:pPr>
            <a:r>
              <a:rPr lang="en-US" dirty="0"/>
              <a:t>	</a:t>
            </a:r>
            <a:r>
              <a:rPr lang="en-US" sz="2800" dirty="0"/>
              <a:t>P(PT|S) = .6          P(PT|U) = .2</a:t>
            </a:r>
          </a:p>
          <a:p>
            <a:pPr>
              <a:spcBef>
                <a:spcPct val="40000"/>
              </a:spcBef>
              <a:defRPr/>
            </a:pPr>
            <a:r>
              <a:rPr lang="en-US" dirty="0">
                <a:solidFill>
                  <a:schemeClr val="hlink"/>
                </a:solidFill>
              </a:rPr>
              <a:t>Goal is to find   P(S|PT)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207B70-04F1-4584-BBE6-9F31F558B481}"/>
                  </a:ext>
                </a:extLst>
              </p14:cNvPr>
              <p14:cNvContentPartPr/>
              <p14:nvPr/>
            </p14:nvContentPartPr>
            <p14:xfrm>
              <a:off x="888480" y="3218760"/>
              <a:ext cx="4517640" cy="286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207B70-04F1-4584-BBE6-9F31F558B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120" y="3209400"/>
                <a:ext cx="4536360" cy="28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51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193F49-1FB7-EF30-9147-B4F34168E0F7}"/>
                  </a:ext>
                </a:extLst>
              </p14:cNvPr>
              <p14:cNvContentPartPr/>
              <p14:nvPr/>
            </p14:nvContentPartPr>
            <p14:xfrm>
              <a:off x="460080" y="90000"/>
              <a:ext cx="8200800" cy="576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193F49-1FB7-EF30-9147-B4F34168E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720" y="80640"/>
                <a:ext cx="8219520" cy="57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1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/>
              <a:t>Random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77200" cy="2133600"/>
          </a:xfrm>
        </p:spPr>
        <p:txBody>
          <a:bodyPr/>
          <a:lstStyle/>
          <a:p>
            <a:r>
              <a:rPr lang="en-US" b="1" dirty="0">
                <a:solidFill>
                  <a:schemeClr val="folHlink"/>
                </a:solidFill>
              </a:rPr>
              <a:t>Random Variable: </a:t>
            </a:r>
            <a:r>
              <a:rPr lang="en-US" dirty="0"/>
              <a:t>Represents a possible numerical value from a random experiment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dirty="0"/>
              <a:t>Which of the following are random variables?</a:t>
            </a:r>
          </a:p>
          <a:p>
            <a:pPr>
              <a:spcBef>
                <a:spcPct val="5000"/>
              </a:spcBef>
              <a:buFont typeface="Wingdings" pitchFamily="2" charset="2"/>
              <a:buChar char="Ø"/>
            </a:pPr>
            <a:r>
              <a:rPr lang="en-US" sz="1800" dirty="0"/>
              <a:t>	The roll of a die</a:t>
            </a:r>
          </a:p>
          <a:p>
            <a:pPr>
              <a:spcBef>
                <a:spcPct val="5000"/>
              </a:spcBef>
              <a:buFont typeface="Wingdings" pitchFamily="2" charset="2"/>
              <a:buChar char="Ø"/>
            </a:pPr>
            <a:r>
              <a:rPr lang="en-US" sz="1800" dirty="0"/>
              <a:t>	Demand for oil in 2020</a:t>
            </a:r>
          </a:p>
          <a:p>
            <a:pPr>
              <a:spcBef>
                <a:spcPct val="5000"/>
              </a:spcBef>
              <a:buFont typeface="Wingdings" pitchFamily="2" charset="2"/>
              <a:buChar char="Ø"/>
            </a:pPr>
            <a:r>
              <a:rPr lang="en-US" sz="1800" dirty="0"/>
              <a:t>	The winner of the presidential elections in November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565525" y="3430588"/>
            <a:ext cx="2332038" cy="87471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Random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400" b="1"/>
              <a:t>Variables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493838" y="4514850"/>
            <a:ext cx="2514600" cy="687388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/>
              <a:t>Discrete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Random Variable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03838" y="4514850"/>
            <a:ext cx="2374900" cy="687388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/>
              <a:t>Continuous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Random Variable</a:t>
            </a:r>
          </a:p>
        </p:txBody>
      </p:sp>
      <p:cxnSp>
        <p:nvCxnSpPr>
          <p:cNvPr id="9223" name="AutoShape 7"/>
          <p:cNvCxnSpPr>
            <a:cxnSpLocks noChangeShapeType="1"/>
            <a:stCxn id="9220" idx="2"/>
            <a:endCxn id="9221" idx="0"/>
          </p:cNvCxnSpPr>
          <p:nvPr/>
        </p:nvCxnSpPr>
        <p:spPr bwMode="auto">
          <a:xfrm rot="5400000">
            <a:off x="3636963" y="3419475"/>
            <a:ext cx="209550" cy="1981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8"/>
          <p:cNvCxnSpPr>
            <a:cxnSpLocks noChangeShapeType="1"/>
            <a:stCxn id="9220" idx="2"/>
            <a:endCxn id="9222" idx="0"/>
          </p:cNvCxnSpPr>
          <p:nvPr/>
        </p:nvCxnSpPr>
        <p:spPr bwMode="auto">
          <a:xfrm rot="16200000" flipH="1">
            <a:off x="5507038" y="3530600"/>
            <a:ext cx="209550" cy="17589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870325" y="4349750"/>
            <a:ext cx="1588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5029200" y="6246813"/>
            <a:ext cx="290195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6477000" y="5408613"/>
            <a:ext cx="1390650" cy="766762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5105400" y="5408613"/>
            <a:ext cx="1393825" cy="766762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1295400" y="6246813"/>
            <a:ext cx="290195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600200" y="5942013"/>
            <a:ext cx="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1752600" y="5789613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905000" y="5332413"/>
            <a:ext cx="0" cy="914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057400" y="5561013"/>
            <a:ext cx="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2209800" y="5408613"/>
            <a:ext cx="0" cy="838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2362200" y="5637213"/>
            <a:ext cx="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2514600" y="5789613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667000" y="5865813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3429000" y="6018213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657600" y="6094413"/>
            <a:ext cx="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3124200" y="6018213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2819400" y="5865813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08750" y="6400800"/>
            <a:ext cx="2133600" cy="365125"/>
          </a:xfrm>
        </p:spPr>
        <p:txBody>
          <a:bodyPr/>
          <a:lstStyle/>
          <a:p>
            <a:pPr>
              <a:defRPr/>
            </a:pPr>
            <a:fld id="{4D21B447-8E7F-4575-97D8-C7BE8F133CC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a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/>
              <a:t>Discrete random variable </a:t>
            </a:r>
            <a:r>
              <a:rPr lang="en-US" sz="3600" b="1" dirty="0"/>
              <a:t>X 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dirty="0"/>
              <a:t>Probability distribution function (</a:t>
            </a:r>
            <a:r>
              <a:rPr lang="en-US" dirty="0">
                <a:solidFill>
                  <a:srgbClr val="0070C0"/>
                </a:solidFill>
              </a:rPr>
              <a:t>pdf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P(x)</a:t>
            </a:r>
            <a:r>
              <a:rPr lang="en-US" dirty="0"/>
              <a:t> = P(</a:t>
            </a:r>
            <a:r>
              <a:rPr lang="en-US" sz="3600" b="1" dirty="0"/>
              <a:t>X </a:t>
            </a:r>
            <a:r>
              <a:rPr lang="en-US" dirty="0"/>
              <a:t>= x)   for each value x that </a:t>
            </a:r>
            <a:r>
              <a:rPr lang="en-US" sz="3600" b="1" dirty="0"/>
              <a:t>X </a:t>
            </a:r>
            <a:r>
              <a:rPr lang="en-US" dirty="0"/>
              <a:t>can take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Cumulative distribution function (</a:t>
            </a:r>
            <a:r>
              <a:rPr lang="en-US" dirty="0" err="1">
                <a:solidFill>
                  <a:srgbClr val="0070C0"/>
                </a:solidFill>
              </a:rPr>
              <a:t>cdf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F(x)</a:t>
            </a:r>
            <a:r>
              <a:rPr lang="en-US" dirty="0"/>
              <a:t> = P(</a:t>
            </a:r>
            <a:r>
              <a:rPr lang="en-US" sz="3600" b="1" dirty="0"/>
              <a:t>X </a:t>
            </a:r>
            <a:r>
              <a:rPr lang="en-US" dirty="0"/>
              <a:t>≤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141F3-DFEC-4119-8620-34F83C59253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4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of Distribution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141F3-DFEC-4119-8620-34F83C59253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20984"/>
              </p:ext>
            </p:extLst>
          </p:nvPr>
        </p:nvGraphicFramePr>
        <p:xfrm>
          <a:off x="381000" y="1676400"/>
          <a:ext cx="2743200" cy="450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baseline="0" dirty="0">
                          <a:effectLst/>
                        </a:rPr>
                        <a:t>        Value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</a:t>
                      </a:r>
                      <a:r>
                        <a:rPr lang="en-US" sz="1600" u="none" strike="noStrike" dirty="0" err="1">
                          <a:effectLst/>
                        </a:rPr>
                        <a:t>Proba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CumProba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253096"/>
              </p:ext>
            </p:extLst>
          </p:nvPr>
        </p:nvGraphicFramePr>
        <p:xfrm>
          <a:off x="3505200" y="1143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383622"/>
              </p:ext>
            </p:extLst>
          </p:nvPr>
        </p:nvGraphicFramePr>
        <p:xfrm>
          <a:off x="3810000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92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5867400"/>
            <a:ext cx="5029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4419600"/>
            <a:ext cx="16764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Value</a:t>
            </a:r>
          </a:p>
        </p:txBody>
      </p:sp>
      <p:graphicFrame>
        <p:nvGraphicFramePr>
          <p:cNvPr id="17413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251075"/>
          <a:ext cx="56594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444500" progId="Equation.3">
                  <p:embed/>
                </p:oleObj>
              </mc:Choice>
              <mc:Fallback>
                <p:oleObj name="Equation" r:id="rId2" imgW="1244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51075"/>
                        <a:ext cx="5659438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33400" y="1600200"/>
            <a:ext cx="8077200" cy="4876800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chemeClr val="folHlink"/>
                </a:solidFill>
                <a:latin typeface="+mn-lt"/>
              </a:rPr>
              <a:t>Expected Value (or mean)</a:t>
            </a:r>
            <a:r>
              <a:rPr lang="en-US" sz="3200" dirty="0">
                <a:latin typeface="+mn-lt"/>
              </a:rPr>
              <a:t>  of a discrete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200" dirty="0">
                <a:latin typeface="+mn-lt"/>
              </a:rPr>
              <a:t>      random variable  </a:t>
            </a:r>
            <a:r>
              <a:rPr lang="en-US" sz="1900" dirty="0">
                <a:latin typeface="+mn-lt"/>
              </a:rPr>
              <a:t>(Weighted Average)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9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200" dirty="0">
                <a:latin typeface="+mn-lt"/>
              </a:rPr>
              <a:t>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36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hlink"/>
                </a:solidFill>
                <a:latin typeface="+mn-lt"/>
              </a:rPr>
              <a:t>Example:</a:t>
            </a:r>
            <a:r>
              <a:rPr lang="en-US" sz="2800" dirty="0">
                <a:latin typeface="+mn-lt"/>
              </a:rPr>
              <a:t> Toss 2 coins,                                      </a:t>
            </a:r>
            <a:r>
              <a:rPr lang="en-US" sz="2400" b="1" dirty="0">
                <a:latin typeface="Arial" charset="0"/>
              </a:rPr>
              <a:t>x       P(x)</a:t>
            </a:r>
            <a:endParaRPr lang="en-US" sz="17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1700" b="1" dirty="0">
                <a:latin typeface="+mn-lt"/>
              </a:rPr>
              <a:t>                            </a:t>
            </a:r>
            <a:r>
              <a:rPr lang="en-US" sz="2800" dirty="0">
                <a:latin typeface="+mn-lt"/>
              </a:rPr>
              <a:t>  X</a:t>
            </a:r>
            <a:r>
              <a:rPr lang="en-US" sz="2800" dirty="0">
                <a:solidFill>
                  <a:schemeClr val="folHlink"/>
                </a:solidFill>
                <a:latin typeface="+mn-lt"/>
              </a:rPr>
              <a:t> = # of heads</a:t>
            </a:r>
            <a:r>
              <a:rPr lang="en-US" sz="2800" dirty="0">
                <a:latin typeface="+mn-lt"/>
              </a:rPr>
              <a:t>,                                0       0.25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compute expected value of X:               1       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latin typeface="+mn-lt"/>
              </a:rPr>
              <a:t>        </a:t>
            </a:r>
            <a:r>
              <a:rPr lang="en-US" sz="2100" b="1" dirty="0">
                <a:latin typeface="+mn-lt"/>
              </a:rPr>
              <a:t>E(X) = (0 x .25) + (1 x .50) + (2 x .25)    = 1.0 </a:t>
            </a:r>
            <a:r>
              <a:rPr lang="en-US" sz="2400" dirty="0">
                <a:latin typeface="Arial" charset="0"/>
              </a:rPr>
              <a:t>          2       0.25</a:t>
            </a:r>
            <a:endParaRPr lang="en-US" sz="21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757E0-E24A-4930-A5FC-CED00D928B1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 and Standard Deviation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2325" y="1616075"/>
            <a:ext cx="7467600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folHlink"/>
                </a:solidFill>
                <a:latin typeface="+mn-lt"/>
              </a:rPr>
              <a:t>Variance</a:t>
            </a:r>
            <a:r>
              <a:rPr lang="en-US" sz="2800" dirty="0">
                <a:latin typeface="+mn-lt"/>
              </a:rPr>
              <a:t> of a discrete random variable X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+mn-lt"/>
              </a:rPr>
              <a:t>       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chemeClr val="folHlink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folHlink"/>
                </a:solidFill>
                <a:latin typeface="+mn-lt"/>
              </a:rPr>
              <a:t>Standard Deviation</a:t>
            </a:r>
            <a:r>
              <a:rPr lang="en-US" sz="2800" dirty="0">
                <a:latin typeface="+mn-lt"/>
              </a:rPr>
              <a:t> of a discrete random variable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</a:rPr>
              <a:t>  </a:t>
            </a:r>
            <a:endParaRPr lang="en-US" sz="24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Measures dispersion, or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risk</a:t>
            </a:r>
            <a:r>
              <a:rPr lang="en-US" sz="2800" dirty="0">
                <a:latin typeface="+mn-lt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+mn-lt"/>
              </a:rPr>
              <a:t>	</a:t>
            </a:r>
          </a:p>
        </p:txBody>
      </p:sp>
      <p:graphicFrame>
        <p:nvGraphicFramePr>
          <p:cNvPr id="21509" name="Object 8"/>
          <p:cNvGraphicFramePr>
            <a:graphicFrameLocks noChangeAspect="1"/>
          </p:cNvGraphicFramePr>
          <p:nvPr/>
        </p:nvGraphicFramePr>
        <p:xfrm>
          <a:off x="1143000" y="2286000"/>
          <a:ext cx="66468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342900" progId="Equation.3">
                  <p:embed/>
                </p:oleObj>
              </mc:Choice>
              <mc:Fallback>
                <p:oleObj name="Equation" r:id="rId2" imgW="1993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646863" cy="11430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048000" y="4419600"/>
          <a:ext cx="44608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82600" progId="Equation.3">
                  <p:embed/>
                </p:oleObj>
              </mc:Choice>
              <mc:Fallback>
                <p:oleObj name="Equation" r:id="rId4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4460875" cy="16002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57532-5538-4D42-A37B-6E1BF316D71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E7CE7C-AF2C-76ED-0BC5-2B5811912E5B}"/>
                  </a:ext>
                </a:extLst>
              </p14:cNvPr>
              <p14:cNvContentPartPr/>
              <p14:nvPr/>
            </p14:nvContentPartPr>
            <p14:xfrm>
              <a:off x="247680" y="1176480"/>
              <a:ext cx="8838000" cy="387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E7CE7C-AF2C-76ED-0BC5-2B5811912E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167120"/>
                <a:ext cx="8856720" cy="38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8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on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Start Reviewing on weekend prior to session</a:t>
            </a:r>
          </a:p>
          <a:p>
            <a:r>
              <a:rPr lang="en-US" dirty="0"/>
              <a:t>Arranged in sequential units</a:t>
            </a:r>
          </a:p>
          <a:p>
            <a:pPr lvl="1"/>
            <a:r>
              <a:rPr lang="en-US" dirty="0"/>
              <a:t>Watch a video</a:t>
            </a:r>
          </a:p>
          <a:p>
            <a:pPr lvl="1"/>
            <a:r>
              <a:rPr lang="en-US" dirty="0"/>
              <a:t>Read a short section of book or notes</a:t>
            </a:r>
          </a:p>
          <a:p>
            <a:pPr lvl="1"/>
            <a:r>
              <a:rPr lang="en-US" dirty="0"/>
              <a:t>Try the suggested exercises from the problem set; </a:t>
            </a:r>
          </a:p>
          <a:p>
            <a:pPr lvl="1"/>
            <a:r>
              <a:rPr lang="en-US" dirty="0"/>
              <a:t>Additional practice problems are available; check against the solutions that are provided</a:t>
            </a:r>
          </a:p>
          <a:p>
            <a:r>
              <a:rPr lang="en-US" dirty="0"/>
              <a:t>Take First Quiz on module by Monday noon</a:t>
            </a:r>
          </a:p>
          <a:p>
            <a:pPr lvl="1"/>
            <a:r>
              <a:rPr lang="en-US" dirty="0"/>
              <a:t>Ideally </a:t>
            </a:r>
            <a:r>
              <a:rPr lang="en-US" b="1" i="1" u="sng" dirty="0"/>
              <a:t>before class</a:t>
            </a:r>
          </a:p>
          <a:p>
            <a:pPr lvl="1"/>
            <a:r>
              <a:rPr lang="en-US" u="sng" dirty="0"/>
              <a:t>First quiz due Wednesday and Monday thereafter</a:t>
            </a:r>
          </a:p>
          <a:p>
            <a:r>
              <a:rPr lang="en-US" dirty="0"/>
              <a:t>Class on Monday </a:t>
            </a:r>
          </a:p>
          <a:p>
            <a:r>
              <a:rPr lang="en-US" dirty="0"/>
              <a:t>Complete Second Quiz on module by following Friday. </a:t>
            </a:r>
          </a:p>
          <a:p>
            <a:pPr lvl="1"/>
            <a:r>
              <a:rPr lang="en-US" dirty="0"/>
              <a:t>Due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83EB12-58BA-4424-9DAF-107F0801C3C8}"/>
                  </a:ext>
                </a:extLst>
              </p14:cNvPr>
              <p14:cNvContentPartPr/>
              <p14:nvPr/>
            </p14:nvContentPartPr>
            <p14:xfrm>
              <a:off x="1218240" y="4551120"/>
              <a:ext cx="4086720" cy="79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83EB12-58BA-4424-9DAF-107F0801C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880" y="4541760"/>
                <a:ext cx="410544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559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Text Chapter 5.2  Exercise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dirty="0"/>
              <a:t>You are considering buying insurance for your new laptop computer, which you bought for $1,500. The insurance premium for 3 years is $90. Over the 3-year period, there is </a:t>
            </a:r>
          </a:p>
          <a:p>
            <a:r>
              <a:rPr lang="en-US" sz="2800" dirty="0"/>
              <a:t>an 10% chance that your laptop will require work worth $400, </a:t>
            </a:r>
          </a:p>
          <a:p>
            <a:r>
              <a:rPr lang="en-US" sz="2800" dirty="0"/>
              <a:t>a 4% chance it will require work worth $800, and </a:t>
            </a:r>
          </a:p>
          <a:p>
            <a:r>
              <a:rPr lang="en-US" sz="2800" dirty="0"/>
              <a:t>a 2% chance it will completely break down with a scrap value of $100. </a:t>
            </a:r>
          </a:p>
          <a:p>
            <a:r>
              <a:rPr lang="en-US" sz="2800" dirty="0"/>
              <a:t>Should you buy the insurance?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141F3-DFEC-4119-8620-34F83C59253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F5891-75D6-AF42-CF9A-2FB5818DEE98}"/>
                  </a:ext>
                </a:extLst>
              </p14:cNvPr>
              <p14:cNvContentPartPr/>
              <p14:nvPr/>
            </p14:nvContentPartPr>
            <p14:xfrm>
              <a:off x="727920" y="1858320"/>
              <a:ext cx="7284240" cy="414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F5891-75D6-AF42-CF9A-2FB5818DE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560" y="1848960"/>
                <a:ext cx="7302960" cy="41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62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Text Chapter 5.2  Exercise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dirty="0"/>
              <a:t>Compute the standard deviation of the repair costs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141F3-DFEC-4119-8620-34F83C59253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45AC43-1713-4B53-0FF9-3166335F33EF}"/>
                  </a:ext>
                </a:extLst>
              </p14:cNvPr>
              <p14:cNvContentPartPr/>
              <p14:nvPr/>
            </p14:nvContentPartPr>
            <p14:xfrm>
              <a:off x="1042200" y="1469880"/>
              <a:ext cx="7413840" cy="409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45AC43-1713-4B53-0FF9-3166335F3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840" y="1460520"/>
                <a:ext cx="7432560" cy="41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81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3124200"/>
            <a:ext cx="472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1066800"/>
            <a:ext cx="4267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6300"/>
          </a:xfrm>
        </p:spPr>
        <p:txBody>
          <a:bodyPr/>
          <a:lstStyle/>
          <a:p>
            <a:r>
              <a:rPr lang="en-US" sz="3600" u="sng"/>
              <a:t>First result:</a:t>
            </a:r>
            <a:r>
              <a:rPr lang="en-US" sz="3600"/>
              <a:t> Expectations add</a:t>
            </a:r>
            <a:endParaRPr lang="en-US" sz="3600" u="sng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534400" cy="2590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 i="1" dirty="0"/>
              <a:t>E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 + </a:t>
            </a:r>
            <a:r>
              <a:rPr lang="en-US" sz="3600" i="1" dirty="0"/>
              <a:t>Y</a:t>
            </a:r>
            <a:r>
              <a:rPr lang="en-US" sz="3600" dirty="0"/>
              <a:t>) = </a:t>
            </a:r>
            <a:r>
              <a:rPr lang="en-US" sz="3600" i="1" dirty="0"/>
              <a:t>E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 + </a:t>
            </a:r>
            <a:r>
              <a:rPr lang="en-US" sz="3600" i="1" dirty="0"/>
              <a:t>E</a:t>
            </a:r>
            <a:r>
              <a:rPr lang="en-US" sz="3600" dirty="0"/>
              <a:t>(</a:t>
            </a:r>
            <a:r>
              <a:rPr lang="en-US" sz="3600" i="1" dirty="0"/>
              <a:t>Y</a:t>
            </a:r>
            <a:r>
              <a:rPr lang="en-US" sz="3600" dirty="0"/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u="sng" dirty="0"/>
              <a:t>Additional points:</a:t>
            </a:r>
            <a:endParaRPr lang="en-US" dirty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Also holds for sum of more than two random variables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</a:t>
            </a:r>
            <a:r>
              <a:rPr lang="en-US" i="1" dirty="0" err="1"/>
              <a:t>X</a:t>
            </a:r>
            <a:r>
              <a:rPr lang="en-US" dirty="0"/>
              <a:t> + </a:t>
            </a:r>
            <a:r>
              <a:rPr lang="en-US" i="1" dirty="0" err="1"/>
              <a:t>b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</a:t>
            </a:r>
            <a:r>
              <a:rPr lang="en-US" i="1" dirty="0" err="1"/>
              <a:t>Y</a:t>
            </a:r>
            <a:r>
              <a:rPr lang="en-US" dirty="0"/>
              <a:t>) = </a:t>
            </a:r>
            <a:r>
              <a:rPr lang="en-US" i="1" dirty="0" err="1"/>
              <a:t>a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</a:t>
            </a:r>
            <a:r>
              <a:rPr lang="en-US" i="1" dirty="0" err="1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+ </a:t>
            </a:r>
            <a:r>
              <a:rPr lang="en-US" i="1" dirty="0" err="1"/>
              <a:t>b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</a:t>
            </a:r>
            <a:r>
              <a:rPr lang="en-US" i="1" dirty="0" err="1"/>
              <a:t>E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038600"/>
            <a:ext cx="8305800" cy="2209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u="sng" dirty="0"/>
              <a:t>Implication for portfolio of A and B stock:</a:t>
            </a:r>
            <a:endParaRPr lang="en-US" dirty="0"/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dirty="0"/>
              <a:t>Since the return on the portfolio is </a:t>
            </a:r>
            <a:r>
              <a:rPr lang="en-US" sz="3600" i="1" dirty="0"/>
              <a:t>w</a:t>
            </a:r>
            <a:r>
              <a:rPr lang="en-US" sz="3600" baseline="-25000" dirty="0"/>
              <a:t>1</a:t>
            </a:r>
            <a:r>
              <a:rPr lang="en-US" sz="36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600" i="1" dirty="0"/>
              <a:t>X</a:t>
            </a:r>
            <a:r>
              <a:rPr lang="en-US" sz="3600" dirty="0"/>
              <a:t> + </a:t>
            </a:r>
            <a:r>
              <a:rPr lang="en-US" sz="3600" i="1" dirty="0"/>
              <a:t>w</a:t>
            </a:r>
            <a:r>
              <a:rPr lang="en-US" sz="3600" baseline="-25000" dirty="0"/>
              <a:t>2</a:t>
            </a:r>
            <a:r>
              <a:rPr lang="en-US" sz="36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600" i="1" dirty="0"/>
              <a:t>Y</a:t>
            </a:r>
            <a:r>
              <a:rPr lang="en-US" dirty="0"/>
              <a:t>, </a:t>
            </a:r>
          </a:p>
          <a:p>
            <a:pPr marL="0" indent="0" algn="ctr">
              <a:spcBef>
                <a:spcPct val="0"/>
              </a:spcBef>
              <a:buFont typeface="Arial" pitchFamily="34" charset="0"/>
              <a:buNone/>
            </a:pPr>
            <a:r>
              <a:rPr lang="en-US" dirty="0"/>
              <a:t>the expected return on the portfolio is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3600" i="1" dirty="0"/>
              <a:t>E</a:t>
            </a:r>
            <a:r>
              <a:rPr lang="en-US" sz="3600" dirty="0"/>
              <a:t>(</a:t>
            </a:r>
            <a:r>
              <a:rPr lang="en-US" sz="3600" i="1" dirty="0"/>
              <a:t>w</a:t>
            </a:r>
            <a:r>
              <a:rPr lang="en-US" sz="3600" baseline="-25000" dirty="0"/>
              <a:t>1</a:t>
            </a:r>
            <a:r>
              <a:rPr lang="en-US" sz="36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600" i="1" dirty="0"/>
              <a:t>X</a:t>
            </a:r>
            <a:r>
              <a:rPr lang="en-US" sz="3600" dirty="0"/>
              <a:t> + </a:t>
            </a:r>
            <a:r>
              <a:rPr lang="en-US" sz="3600" i="1" dirty="0"/>
              <a:t>w</a:t>
            </a:r>
            <a:r>
              <a:rPr lang="en-US" sz="3600" baseline="-25000" dirty="0"/>
              <a:t>2</a:t>
            </a:r>
            <a:r>
              <a:rPr lang="en-US" sz="36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600" i="1" dirty="0"/>
              <a:t>Y</a:t>
            </a:r>
            <a:r>
              <a:rPr lang="en-US" sz="3600" dirty="0"/>
              <a:t>) = </a:t>
            </a:r>
            <a:r>
              <a:rPr lang="en-US" sz="3600" i="1" dirty="0"/>
              <a:t>w</a:t>
            </a:r>
            <a:r>
              <a:rPr lang="en-US" sz="3600" baseline="-25000" dirty="0"/>
              <a:t>1</a:t>
            </a:r>
            <a:r>
              <a:rPr lang="en-US" sz="36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600" i="1" dirty="0"/>
              <a:t>E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 + </a:t>
            </a:r>
            <a:r>
              <a:rPr lang="en-US" sz="3600" i="1" dirty="0"/>
              <a:t>w</a:t>
            </a:r>
            <a:r>
              <a:rPr lang="en-US" sz="3600" baseline="-25000" dirty="0"/>
              <a:t>2</a:t>
            </a:r>
            <a:r>
              <a:rPr lang="en-US" sz="36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600" i="1" dirty="0"/>
              <a:t>E</a:t>
            </a:r>
            <a:r>
              <a:rPr lang="en-US" sz="3600" dirty="0"/>
              <a:t>(</a:t>
            </a:r>
            <a:r>
              <a:rPr lang="en-US" sz="3600" i="1" dirty="0"/>
              <a:t>Y</a:t>
            </a:r>
            <a:r>
              <a:rPr lang="en-US" sz="3600" dirty="0"/>
              <a:t>)</a:t>
            </a:r>
            <a:r>
              <a:rPr lang="en-US" sz="3600" i="1" dirty="0"/>
              <a:t> 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C4457-6849-486E-9225-831FFFB68F2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8455A6-5100-D40B-7C81-F960A5CB6E61}"/>
                  </a:ext>
                </a:extLst>
              </p14:cNvPr>
              <p14:cNvContentPartPr/>
              <p14:nvPr/>
            </p14:nvContentPartPr>
            <p14:xfrm>
              <a:off x="1053720" y="3009240"/>
              <a:ext cx="7199280" cy="308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8455A6-5100-D40B-7C81-F960A5CB6E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360" y="2999880"/>
                <a:ext cx="7218000" cy="310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6371" grpId="0" uiExpand="1" build="p" autoUpdateAnimBg="0"/>
      <p:bldP spid="18637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4953000"/>
            <a:ext cx="77724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6705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066800"/>
          </a:xfrm>
        </p:spPr>
        <p:txBody>
          <a:bodyPr/>
          <a:lstStyle/>
          <a:p>
            <a:r>
              <a:rPr lang="en-US" sz="3600" u="sng"/>
              <a:t>Second result:</a:t>
            </a:r>
            <a:r>
              <a:rPr lang="en-US" sz="3600"/>
              <a:t> Variances </a:t>
            </a:r>
            <a:r>
              <a:rPr lang="en-US" sz="3600">
                <a:solidFill>
                  <a:srgbClr val="FF0000"/>
                </a:solidFill>
              </a:rPr>
              <a:t>do not </a:t>
            </a:r>
            <a:r>
              <a:rPr lang="en-US" sz="3600"/>
              <a:t>usually </a:t>
            </a:r>
            <a:r>
              <a:rPr lang="en-US" sz="3600">
                <a:solidFill>
                  <a:srgbClr val="FF0000"/>
                </a:solidFill>
              </a:rPr>
              <a:t>add</a:t>
            </a:r>
            <a:r>
              <a:rPr lang="en-US" sz="3600"/>
              <a:t> </a:t>
            </a:r>
            <a:endParaRPr lang="en-US" sz="3600" u="sng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8382000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3600" u="sng"/>
              <a:t>General relationship:</a:t>
            </a:r>
            <a:endParaRPr lang="en-US" sz="3600"/>
          </a:p>
          <a:p>
            <a:pPr marL="0" indent="0" algn="ctr">
              <a:buFontTx/>
              <a:buNone/>
            </a:pPr>
            <a:r>
              <a:rPr lang="en-US" sz="3200"/>
              <a:t>var(</a:t>
            </a:r>
            <a:r>
              <a:rPr lang="en-US" sz="3200" i="1"/>
              <a:t>X</a:t>
            </a:r>
            <a:r>
              <a:rPr lang="en-US" sz="3200"/>
              <a:t> + </a:t>
            </a:r>
            <a:r>
              <a:rPr lang="en-US" sz="3200" i="1"/>
              <a:t>Y</a:t>
            </a:r>
            <a:r>
              <a:rPr lang="en-US" sz="3200"/>
              <a:t>) = var(</a:t>
            </a:r>
            <a:r>
              <a:rPr lang="en-US" sz="3200" i="1"/>
              <a:t>X</a:t>
            </a:r>
            <a:r>
              <a:rPr lang="en-US" sz="3200"/>
              <a:t>) + var(</a:t>
            </a:r>
            <a:r>
              <a:rPr lang="en-US" sz="3200" i="1"/>
              <a:t>Y</a:t>
            </a:r>
            <a:r>
              <a:rPr lang="en-US" sz="3200"/>
              <a:t>) + 2</a:t>
            </a:r>
            <a:r>
              <a:rPr lang="en-US" sz="32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200"/>
              <a:t>cov(</a:t>
            </a:r>
            <a:r>
              <a:rPr lang="en-US" sz="3200" i="1"/>
              <a:t>X</a:t>
            </a:r>
            <a:r>
              <a:rPr lang="en-US" sz="3200"/>
              <a:t>,</a:t>
            </a:r>
            <a:r>
              <a:rPr lang="en-US" sz="3200" i="1"/>
              <a:t>Y</a:t>
            </a:r>
            <a:r>
              <a:rPr lang="en-US" sz="3200"/>
              <a:t>)</a:t>
            </a:r>
            <a:endParaRPr lang="en-US" sz="3200" u="sng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343400"/>
            <a:ext cx="8382000" cy="1752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3200" u="sng" dirty="0"/>
              <a:t>Relationship for portfolio example:</a:t>
            </a:r>
            <a:endParaRPr lang="en-US" sz="3200" dirty="0"/>
          </a:p>
          <a:p>
            <a:pPr marL="0" indent="0" algn="ctr">
              <a:buFontTx/>
              <a:buNone/>
            </a:pPr>
            <a:r>
              <a:rPr lang="en-US" sz="3200" dirty="0" err="1"/>
              <a:t>var</a:t>
            </a:r>
            <a:r>
              <a:rPr lang="en-US" sz="3200" dirty="0"/>
              <a:t>(</a:t>
            </a:r>
            <a:r>
              <a:rPr lang="en-US" sz="3200" i="1" dirty="0"/>
              <a:t>w</a:t>
            </a:r>
            <a:r>
              <a:rPr lang="en-US" sz="3200" baseline="-25000" dirty="0"/>
              <a:t>1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200" i="1" dirty="0"/>
              <a:t>X</a:t>
            </a:r>
            <a:r>
              <a:rPr lang="en-US" sz="3200" dirty="0"/>
              <a:t> + </a:t>
            </a:r>
            <a:r>
              <a:rPr lang="en-US" sz="3200" i="1" dirty="0"/>
              <a:t>w</a:t>
            </a:r>
            <a:r>
              <a:rPr lang="en-US" sz="3200" baseline="-25000" dirty="0"/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200" i="1" dirty="0"/>
              <a:t>Y</a:t>
            </a:r>
            <a:r>
              <a:rPr lang="en-US" sz="3200" dirty="0"/>
              <a:t>) = </a:t>
            </a:r>
            <a:r>
              <a:rPr lang="en-US" sz="3200" i="1" dirty="0"/>
              <a:t>w</a:t>
            </a:r>
            <a:r>
              <a:rPr lang="en-US" sz="3200" baseline="-25000" dirty="0"/>
              <a:t>1</a:t>
            </a:r>
            <a:r>
              <a:rPr lang="en-US" sz="3200" baseline="30000" dirty="0"/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200" dirty="0"/>
              <a:t>var(</a:t>
            </a:r>
            <a:r>
              <a:rPr lang="en-US" sz="3200" i="1" dirty="0"/>
              <a:t>X</a:t>
            </a:r>
            <a:r>
              <a:rPr lang="en-US" sz="3200" dirty="0"/>
              <a:t>) + </a:t>
            </a:r>
            <a:r>
              <a:rPr lang="en-US" sz="3200" i="1" dirty="0"/>
              <a:t>w</a:t>
            </a:r>
            <a:r>
              <a:rPr lang="en-US" sz="3200" baseline="-25000" dirty="0"/>
              <a:t>2</a:t>
            </a:r>
            <a:r>
              <a:rPr lang="en-US" sz="3200" baseline="30000" dirty="0"/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200" dirty="0"/>
              <a:t>var(</a:t>
            </a:r>
            <a:r>
              <a:rPr lang="en-US" sz="3200" i="1" dirty="0"/>
              <a:t>Y</a:t>
            </a:r>
            <a:r>
              <a:rPr lang="en-US" sz="3200" dirty="0"/>
              <a:t>) + 2</a:t>
            </a:r>
            <a:r>
              <a:rPr lang="en-US" sz="3200" i="1" dirty="0"/>
              <a:t>w</a:t>
            </a:r>
            <a:r>
              <a:rPr lang="en-US" sz="3200" baseline="-25000" dirty="0"/>
              <a:t>1</a:t>
            </a:r>
            <a:r>
              <a:rPr lang="en-US" sz="3200" i="1" dirty="0"/>
              <a:t>w</a:t>
            </a:r>
            <a:r>
              <a:rPr lang="en-US" sz="3200" baseline="-25000" dirty="0"/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3200" dirty="0"/>
              <a:t>cov(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V="1">
            <a:off x="5486400" y="27432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3124200" y="32766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i="1">
                <a:cs typeface="Arial" pitchFamily="34" charset="0"/>
              </a:rPr>
              <a:t>covariance</a:t>
            </a:r>
            <a:r>
              <a:rPr lang="en-US" sz="3200">
                <a:cs typeface="Arial" pitchFamily="34" charset="0"/>
              </a:rPr>
              <a:t> between </a:t>
            </a:r>
            <a:r>
              <a:rPr lang="en-US" sz="3200" i="1">
                <a:cs typeface="Arial" pitchFamily="34" charset="0"/>
              </a:rPr>
              <a:t>X</a:t>
            </a:r>
            <a:r>
              <a:rPr lang="en-US" sz="3200">
                <a:cs typeface="Arial" pitchFamily="34" charset="0"/>
              </a:rPr>
              <a:t> and </a:t>
            </a:r>
            <a:r>
              <a:rPr lang="en-US" sz="3200" i="1">
                <a:cs typeface="Arial" pitchFamily="34" charset="0"/>
              </a:rPr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2964-8BDF-40D0-962A-86C91964294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F5A832-9F7D-7A34-2180-BCFBF8A84296}"/>
                  </a:ext>
                </a:extLst>
              </p14:cNvPr>
              <p14:cNvContentPartPr/>
              <p14:nvPr/>
            </p14:nvContentPartPr>
            <p14:xfrm>
              <a:off x="1633680" y="2666520"/>
              <a:ext cx="6351480" cy="341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F5A832-9F7D-7A34-2180-BCFBF8A842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4320" y="2657160"/>
                <a:ext cx="6370200" cy="343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8420" grpId="0" animBg="1" autoUpdateAnimBg="0"/>
      <p:bldP spid="188421" grpId="0" animBg="1"/>
      <p:bldP spid="1884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/>
              <a:t>Covariance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01775"/>
            <a:ext cx="8766175" cy="44958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400" dirty="0"/>
              <a:t>Let  </a:t>
            </a:r>
            <a:r>
              <a:rPr lang="en-US" sz="2800" dirty="0"/>
              <a:t>X</a:t>
            </a:r>
            <a:r>
              <a:rPr lang="en-US" sz="2400" dirty="0"/>
              <a:t>  and </a:t>
            </a:r>
            <a:r>
              <a:rPr lang="en-US" sz="2800" dirty="0"/>
              <a:t> Y  </a:t>
            </a:r>
            <a:r>
              <a:rPr lang="en-US" sz="2400" dirty="0"/>
              <a:t>be random variables with means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baseline="-25000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 </a:t>
            </a:r>
            <a:r>
              <a:rPr lang="en-US" sz="2400" dirty="0">
                <a:sym typeface="Symbol" pitchFamily="18" charset="2"/>
              </a:rPr>
              <a:t>and 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l-GR" sz="2800" dirty="0">
                <a:cs typeface="Arial" charset="0"/>
                <a:sym typeface="Symbol" pitchFamily="18" charset="2"/>
              </a:rPr>
              <a:t>μ</a:t>
            </a:r>
            <a:r>
              <a:rPr lang="en-US" sz="2800" baseline="-25000" dirty="0">
                <a:sym typeface="Symbol" pitchFamily="18" charset="2"/>
              </a:rPr>
              <a:t>Y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 eaLnBrk="1" hangingPunct="1">
              <a:buNone/>
              <a:defRPr/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sz="800" dirty="0">
              <a:sym typeface="Symbol" pitchFamily="18" charset="2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>
                <a:sym typeface="Symbol" pitchFamily="18" charset="2"/>
              </a:rPr>
              <a:t>The expected value of  </a:t>
            </a:r>
            <a:r>
              <a:rPr lang="en-US" sz="2800" dirty="0">
                <a:sym typeface="Symbol" pitchFamily="18" charset="2"/>
              </a:rPr>
              <a:t>(X -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baseline="-25000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)(Y -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baseline="-25000" dirty="0">
                <a:sym typeface="Symbol" pitchFamily="18" charset="2"/>
              </a:rPr>
              <a:t>Y</a:t>
            </a:r>
            <a:r>
              <a:rPr lang="en-US" sz="2800" dirty="0">
                <a:sym typeface="Symbol" pitchFamily="18" charset="2"/>
              </a:rPr>
              <a:t>)  </a:t>
            </a:r>
            <a:r>
              <a:rPr lang="en-US" sz="2400" dirty="0">
                <a:sym typeface="Symbol" pitchFamily="18" charset="2"/>
              </a:rPr>
              <a:t>is called the 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covariance</a:t>
            </a:r>
            <a:r>
              <a:rPr lang="en-US" sz="240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between  </a:t>
            </a:r>
            <a:r>
              <a:rPr lang="en-US" sz="2800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 and </a:t>
            </a:r>
            <a:r>
              <a:rPr lang="en-US" sz="2800" dirty="0">
                <a:sym typeface="Symbol" pitchFamily="18" charset="2"/>
              </a:rPr>
              <a:t> 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800" dirty="0">
              <a:sym typeface="Symbol" pitchFamily="18" charset="2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>
                <a:sym typeface="Symbol" pitchFamily="18" charset="2"/>
              </a:rPr>
              <a:t>For discrete random variables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>
              <a:sym typeface="Symbol" pitchFamily="18" charset="2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>
                <a:sym typeface="Symbol" pitchFamily="18" charset="2"/>
              </a:rPr>
              <a:t>     where   P(x, y) = P(X=x, Y=y)   denotes the joint probability.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ym typeface="Symbol" pitchFamily="18" charset="2"/>
              </a:rPr>
              <a:t>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676418"/>
              </p:ext>
            </p:extLst>
          </p:nvPr>
        </p:nvGraphicFramePr>
        <p:xfrm>
          <a:off x="1066800" y="4229100"/>
          <a:ext cx="7415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400" imgH="355600" progId="Equation.3">
                  <p:embed/>
                </p:oleObj>
              </mc:Choice>
              <mc:Fallback>
                <p:oleObj name="Equation" r:id="rId2" imgW="38354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29100"/>
                        <a:ext cx="7415213" cy="6731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2C20C-CF1B-483A-9126-7BB744CD4F4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0368F-9FFE-BB1F-A4AB-9A064BA9CE9D}"/>
                  </a:ext>
                </a:extLst>
              </p14:cNvPr>
              <p14:cNvContentPartPr/>
              <p14:nvPr/>
            </p14:nvContentPartPr>
            <p14:xfrm>
              <a:off x="1567800" y="1982880"/>
              <a:ext cx="6870960" cy="345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0368F-9FFE-BB1F-A4AB-9A064BA9C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440" y="1973520"/>
                <a:ext cx="6889680" cy="347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85788" y="1143000"/>
                <a:ext cx="8229600" cy="5562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folHlink"/>
                    </a:solidFill>
                  </a:rPr>
                  <a:t>correlation</a:t>
                </a:r>
                <a:r>
                  <a:rPr lang="en-US" sz="2400" dirty="0"/>
                  <a:t> between  </a:t>
                </a:r>
                <a:r>
                  <a:rPr lang="en-US" dirty="0"/>
                  <a:t>X</a:t>
                </a:r>
                <a:r>
                  <a:rPr lang="en-US" sz="2400" dirty="0"/>
                  <a:t>  and  </a:t>
                </a:r>
                <a:r>
                  <a:rPr lang="en-US" dirty="0"/>
                  <a:t>Y</a:t>
                </a:r>
                <a:r>
                  <a:rPr lang="en-US" sz="2400" dirty="0"/>
                  <a:t>  is: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/>
                  <a:t>Variance of    </a:t>
                </a:r>
                <a:r>
                  <a:rPr lang="en-US" i="1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i="1" dirty="0"/>
                  <a:t>X</a:t>
                </a:r>
                <a:r>
                  <a:rPr lang="en-US" dirty="0"/>
                  <a:t> + </a:t>
                </a:r>
                <a:r>
                  <a:rPr lang="en-US" i="1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i="1" dirty="0"/>
                  <a:t>Y</a:t>
                </a:r>
                <a:r>
                  <a:rPr lang="en-US" sz="2800" dirty="0"/>
                  <a:t>     </a:t>
                </a:r>
                <a:r>
                  <a:rPr lang="en-US" sz="2400" dirty="0"/>
                  <a:t>revisited</a:t>
                </a:r>
              </a:p>
              <a:p>
                <a:pPr marL="0" indent="0" algn="ctr">
                  <a:buFontTx/>
                  <a:buNone/>
                </a:pPr>
                <a:endParaRPr lang="en-US" sz="3600" dirty="0"/>
              </a:p>
              <a:p>
                <a:pPr marL="0" indent="0" algn="ctr">
                  <a:buFontTx/>
                  <a:buNone/>
                </a:pPr>
                <a:r>
                  <a:rPr lang="en-US" sz="2400" dirty="0" err="1">
                    <a:solidFill>
                      <a:srgbClr val="FF0000"/>
                    </a:solidFill>
                  </a:rPr>
                  <a:t>var</a:t>
                </a:r>
                <a:r>
                  <a:rPr lang="en-US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X</a:t>
                </a:r>
                <a:r>
                  <a:rPr lang="en-US" sz="2400" dirty="0">
                    <a:solidFill>
                      <a:srgbClr val="FF0000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Y</a:t>
                </a:r>
                <a:r>
                  <a:rPr lang="en-US" sz="2400" dirty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/>
                  <a:t>= </a:t>
                </a:r>
                <a:r>
                  <a:rPr lang="en-US" sz="2400" i="1" dirty="0"/>
                  <a:t>w</a:t>
                </a:r>
                <a:r>
                  <a:rPr lang="en-US" sz="2400" baseline="-25000" dirty="0"/>
                  <a:t>1</a:t>
                </a:r>
                <a:r>
                  <a:rPr lang="en-US" sz="2400" baseline="30000" dirty="0"/>
                  <a:t>2</a:t>
                </a:r>
                <a:r>
                  <a:rPr lang="en-US" sz="2400" dirty="0"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sz="2400" dirty="0"/>
                  <a:t>var(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w</a:t>
                </a:r>
                <a:r>
                  <a:rPr lang="en-US" sz="2400" baseline="-25000" dirty="0"/>
                  <a:t>2</a:t>
                </a:r>
                <a:r>
                  <a:rPr lang="en-US" sz="2400" baseline="30000" dirty="0"/>
                  <a:t>2</a:t>
                </a:r>
                <a:r>
                  <a:rPr lang="en-US" sz="2400" dirty="0"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sz="2400" dirty="0"/>
                  <a:t>var(</a:t>
                </a:r>
                <a:r>
                  <a:rPr lang="en-US" sz="2400" i="1" dirty="0"/>
                  <a:t>Y</a:t>
                </a:r>
                <a:r>
                  <a:rPr lang="en-US" sz="2400" dirty="0"/>
                  <a:t>) + 2</a:t>
                </a:r>
                <a:r>
                  <a:rPr lang="en-US" sz="2400" i="1" dirty="0"/>
                  <a:t>w</a:t>
                </a:r>
                <a:r>
                  <a:rPr lang="en-US" sz="2400" baseline="-25000" dirty="0"/>
                  <a:t>1</a:t>
                </a:r>
                <a:r>
                  <a:rPr lang="en-US" sz="2400" i="1" dirty="0"/>
                  <a:t>w</a:t>
                </a:r>
                <a:r>
                  <a:rPr lang="en-US" sz="2400" baseline="-25000" dirty="0"/>
                  <a:t>2</a:t>
                </a:r>
                <a:r>
                  <a:rPr lang="en-US" sz="2400" dirty="0">
                    <a:cs typeface="Times New Roman" pitchFamily="18" charset="0"/>
                    <a:sym typeface="Symbol" pitchFamily="18" charset="2"/>
                  </a:rPr>
                  <a:t></a:t>
                </a:r>
                <a:r>
                  <a:rPr lang="en-US" sz="2400" dirty="0"/>
                  <a:t>cov(</a:t>
                </a:r>
                <a:r>
                  <a:rPr lang="en-US" sz="2400" i="1" dirty="0"/>
                  <a:t>X</a:t>
                </a:r>
                <a:r>
                  <a:rPr lang="en-US" sz="2400" dirty="0"/>
                  <a:t>,</a:t>
                </a:r>
                <a:r>
                  <a:rPr lang="en-US" sz="2400" i="1" dirty="0"/>
                  <a:t>Y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i="1" dirty="0">
                    <a:solidFill>
                      <a:srgbClr val="FF000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  <a:cs typeface="Times New Roman" pitchFamily="18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+ </a:t>
                </a:r>
                <a:r>
                  <a:rPr lang="en-US" i="1" dirty="0">
                    <a:solidFill>
                      <a:srgbClr val="FF000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  <a:cs typeface="Times New Roman" pitchFamily="18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+ 2</a:t>
                </a:r>
                <a:r>
                  <a:rPr lang="en-US" i="1" dirty="0">
                    <a:solidFill>
                      <a:srgbClr val="FF000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i="1" dirty="0">
                    <a:solidFill>
                      <a:srgbClr val="FF000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cs typeface="Times New Roman" pitchFamily="18" charset="0"/>
                    <a:sym typeface="Symbol" pitchFamily="18" charset="2"/>
                  </a:rPr>
                  <a:t> 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ρ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FontTx/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marL="0" indent="0" algn="ctr">
                  <a:buFontTx/>
                  <a:buNone/>
                </a:pPr>
                <a:r>
                  <a:rPr lang="en-US" sz="2400" i="1" dirty="0"/>
                  <a:t> </a:t>
                </a:r>
                <a:endParaRPr 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>
                  <a:cs typeface="Arial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dirty="0">
                  <a:cs typeface="Arial" pitchFamily="34" charset="0"/>
                  <a:sym typeface="MT Symbol"/>
                </a:endParaRPr>
              </a:p>
              <a:p>
                <a:pPr lvl="4" eaLnBrk="1" hangingPunct="1">
                  <a:lnSpc>
                    <a:spcPct val="90000"/>
                  </a:lnSpc>
                </a:pPr>
                <a:endParaRPr lang="en-US" sz="1600" dirty="0">
                  <a:cs typeface="Arial" pitchFamily="34" charset="0"/>
                  <a:sym typeface="MT Symbol"/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88" y="1143000"/>
                <a:ext cx="8229600" cy="5562600"/>
              </a:xfrm>
              <a:blipFill>
                <a:blip r:embed="rId3"/>
                <a:stretch>
                  <a:fillRect l="-963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133600" y="1905000"/>
          <a:ext cx="449738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431800" progId="Equation.3">
                  <p:embed/>
                </p:oleObj>
              </mc:Choice>
              <mc:Fallback>
                <p:oleObj name="Equation" r:id="rId4" imgW="1714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497388" cy="11096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93CEF-C214-4C66-B2E6-1180609CD0F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F7F5BD-5457-C72C-912A-70FBE868F842}"/>
                  </a:ext>
                </a:extLst>
              </p14:cNvPr>
              <p14:cNvContentPartPr/>
              <p14:nvPr/>
            </p14:nvContentPartPr>
            <p14:xfrm>
              <a:off x="1067040" y="2341440"/>
              <a:ext cx="7064640" cy="368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F7F5BD-5457-C72C-912A-70FBE868F8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7680" y="2332080"/>
                <a:ext cx="7083360" cy="370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7342"/>
            <a:ext cx="8229600" cy="1544980"/>
          </a:xfrm>
        </p:spPr>
        <p:txBody>
          <a:bodyPr/>
          <a:lstStyle/>
          <a:p>
            <a:r>
              <a:rPr lang="en-US" dirty="0"/>
              <a:t>Text Chapter 5.3 Exercise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1219200"/>
            <a:ext cx="8229600" cy="5257800"/>
          </a:xfrm>
        </p:spPr>
        <p:txBody>
          <a:bodyPr/>
          <a:lstStyle/>
          <a:p>
            <a:r>
              <a:rPr lang="en-US" dirty="0"/>
              <a:t>A fund manager is considering 2 mutual funds for investment.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correlation between the stock and the bond funds is 20%.</a:t>
            </a:r>
          </a:p>
          <a:p>
            <a:r>
              <a:rPr lang="en-US" dirty="0"/>
              <a:t>What is the expected return and the standard deviation for a portfolio invested 60% in the stock fund and 40% in the bond fund?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141F3-DFEC-4119-8620-34F83C59253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04493"/>
              </p:ext>
            </p:extLst>
          </p:nvPr>
        </p:nvGraphicFramePr>
        <p:xfrm>
          <a:off x="1409700" y="2419008"/>
          <a:ext cx="6591300" cy="139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456">
                  <a:extLst>
                    <a:ext uri="{9D8B030D-6E8A-4147-A177-3AD203B41FA5}">
                      <a16:colId xmlns:a16="http://schemas.microsoft.com/office/drawing/2014/main" val="3376665404"/>
                    </a:ext>
                  </a:extLst>
                </a:gridCol>
                <a:gridCol w="2381373">
                  <a:extLst>
                    <a:ext uri="{9D8B030D-6E8A-4147-A177-3AD203B41FA5}">
                      <a16:colId xmlns:a16="http://schemas.microsoft.com/office/drawing/2014/main" val="1856777344"/>
                    </a:ext>
                  </a:extLst>
                </a:gridCol>
                <a:gridCol w="2551471">
                  <a:extLst>
                    <a:ext uri="{9D8B030D-6E8A-4147-A177-3AD203B41FA5}">
                      <a16:colId xmlns:a16="http://schemas.microsoft.com/office/drawing/2014/main" val="2055755126"/>
                    </a:ext>
                  </a:extLst>
                </a:gridCol>
              </a:tblGrid>
              <a:tr h="504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Expected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8838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r>
                        <a:rPr lang="en-US" dirty="0"/>
                        <a:t>     Stock</a:t>
                      </a:r>
                      <a:r>
                        <a:rPr lang="en-US" baseline="0" dirty="0"/>
                        <a:t> Fund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80795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r>
                        <a:rPr lang="en-US" dirty="0"/>
                        <a:t>     Bond</a:t>
                      </a:r>
                      <a:r>
                        <a:rPr lang="en-US" baseline="0" dirty="0"/>
                        <a:t> Fund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681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064E25-04B4-F4F2-846D-D91BD41CB747}"/>
                  </a:ext>
                </a:extLst>
              </p14:cNvPr>
              <p14:cNvContentPartPr/>
              <p14:nvPr/>
            </p14:nvContentPartPr>
            <p14:xfrm>
              <a:off x="1750320" y="3202920"/>
              <a:ext cx="5387040" cy="337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064E25-04B4-F4F2-846D-D91BD41CB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3193560"/>
                <a:ext cx="5405760" cy="33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80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5.3, Ex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Portfolio with 60% in stock fund and 40% in bond fund: compute mean and variance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6C1992-88AD-0D71-864B-6E8CE1F1BFFE}"/>
                  </a:ext>
                </a:extLst>
              </p14:cNvPr>
              <p14:cNvContentPartPr/>
              <p14:nvPr/>
            </p14:nvContentPartPr>
            <p14:xfrm>
              <a:off x="978120" y="106560"/>
              <a:ext cx="7164360" cy="547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6C1992-88AD-0D71-864B-6E8CE1F1B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760" y="97200"/>
                <a:ext cx="7183080" cy="54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72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Jaggia</a:t>
            </a:r>
            <a:r>
              <a:rPr lang="en-US" dirty="0"/>
              <a:t> &amp; Kelly  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concise presentation</a:t>
            </a:r>
          </a:p>
          <a:p>
            <a:r>
              <a:rPr lang="en-US" dirty="0"/>
              <a:t>Answers to even number problems, videos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Online version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Downloadable to mobiles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Problem videos and answers to even-numbered 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homework assignment per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out the easy and moderate parts of the problems after going through the appropriate unit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Piazza and class to clarify concepts related to the more challenging parts of the problem 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quizzes per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first quiz tests basic ideas in the module and the easy part of the HW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second quiz tests the more challenging aspects of the HW problems as well as general proficiency with the module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6 X 3% per first quiz       (18%)</a:t>
            </a:r>
          </a:p>
          <a:p>
            <a:pPr lvl="1"/>
            <a:r>
              <a:rPr lang="en-US" dirty="0"/>
              <a:t>6 X 7% per second quiz (42%)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Final exam                      (40%)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Learning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Watch videos </a:t>
            </a:r>
          </a:p>
          <a:p>
            <a:r>
              <a:rPr lang="en-US" dirty="0"/>
              <a:t>Read text sections (optional)</a:t>
            </a:r>
          </a:p>
          <a:p>
            <a:r>
              <a:rPr lang="en-US" dirty="0"/>
              <a:t>Try homework problems related to the unit as soon as you learn it</a:t>
            </a:r>
          </a:p>
          <a:p>
            <a:r>
              <a:rPr lang="en-US" dirty="0"/>
              <a:t>Work out suggested exercises (optional)</a:t>
            </a:r>
          </a:p>
          <a:p>
            <a:r>
              <a:rPr lang="en-US" dirty="0"/>
              <a:t>Post or check discussions for clarifying confusions</a:t>
            </a:r>
          </a:p>
          <a:p>
            <a:r>
              <a:rPr lang="en-US" dirty="0"/>
              <a:t>Check filled slides of online classes</a:t>
            </a:r>
          </a:p>
          <a:p>
            <a:r>
              <a:rPr lang="en-US" dirty="0"/>
              <a:t>Allocate time and stay in sync!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47FA3-3FE0-4F61-A262-B0105DD273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02BF71-FB2B-FFFF-1D31-3FA03D95D79C}"/>
                  </a:ext>
                </a:extLst>
              </p14:cNvPr>
              <p14:cNvContentPartPr/>
              <p14:nvPr/>
            </p14:nvContentPartPr>
            <p14:xfrm>
              <a:off x="525960" y="6478200"/>
              <a:ext cx="8640" cy="13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02BF71-FB2B-FFFF-1D31-3FA03D95D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00" y="6468840"/>
                <a:ext cx="2736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71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Pictour</a:t>
            </a:r>
            <a:r>
              <a:rPr lang="en-US" dirty="0"/>
              <a:t> of course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5720" y="1254240"/>
              <a:ext cx="7526520" cy="484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20" y="1239120"/>
                <a:ext cx="7559280" cy="48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2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Module 1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5784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probability model and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conditional probability and statistical 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and apply Bayes’ theorem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discrete random variables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Mean, variance, correlation. Apply to portfolio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Binomial and Poisson distributions, and where they arise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</TotalTime>
  <Words>1414</Words>
  <Application>Microsoft Office PowerPoint</Application>
  <PresentationFormat>On-screen Show (4:3)</PresentationFormat>
  <Paragraphs>295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Clip</vt:lpstr>
      <vt:lpstr>Equation</vt:lpstr>
      <vt:lpstr> Probability and Statistics</vt:lpstr>
      <vt:lpstr>Modules on Canvas</vt:lpstr>
      <vt:lpstr>Jaggia &amp; Kelly   Text</vt:lpstr>
      <vt:lpstr>Assignments</vt:lpstr>
      <vt:lpstr>Quizzes</vt:lpstr>
      <vt:lpstr>Grading</vt:lpstr>
      <vt:lpstr>Learning Strategy</vt:lpstr>
      <vt:lpstr>Pictour of course</vt:lpstr>
      <vt:lpstr>Module 1 Learning Objectives</vt:lpstr>
      <vt:lpstr>Example</vt:lpstr>
      <vt:lpstr>Example</vt:lpstr>
      <vt:lpstr>Example</vt:lpstr>
      <vt:lpstr>Bayes’ Theorem example</vt:lpstr>
      <vt:lpstr>PowerPoint Presentation</vt:lpstr>
      <vt:lpstr>Random variables</vt:lpstr>
      <vt:lpstr>Distributions of a random variable</vt:lpstr>
      <vt:lpstr>Example of Distribution Functions </vt:lpstr>
      <vt:lpstr>Expected Value</vt:lpstr>
      <vt:lpstr>Variance and Standard Deviation</vt:lpstr>
      <vt:lpstr>Text Chapter 5.2  Exercise 23</vt:lpstr>
      <vt:lpstr>Text Chapter 5.2  Exercise 23</vt:lpstr>
      <vt:lpstr>First result: Expectations add</vt:lpstr>
      <vt:lpstr>Second result: Variances do not usually add </vt:lpstr>
      <vt:lpstr>Covariance</vt:lpstr>
      <vt:lpstr>Correlation</vt:lpstr>
      <vt:lpstr>Text Chapter 5.3 Exercise 32</vt:lpstr>
      <vt:lpstr>Ch 5.3, Ex 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45 730 Probability and Decision Making</dc:title>
  <dc:creator>ravi</dc:creator>
  <cp:lastModifiedBy>Ben Moseley</cp:lastModifiedBy>
  <cp:revision>403</cp:revision>
  <cp:lastPrinted>2014-08-24T14:26:06Z</cp:lastPrinted>
  <dcterms:created xsi:type="dcterms:W3CDTF">2006-08-16T00:00:00Z</dcterms:created>
  <dcterms:modified xsi:type="dcterms:W3CDTF">2022-10-25T00:09:00Z</dcterms:modified>
</cp:coreProperties>
</file>