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9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6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8B2F-3BE0-4B61-A4B8-31274B11DF04}" type="datetimeFigureOut">
              <a:rPr lang="pt-BR" smtClean="0"/>
              <a:t>24/10/2012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731B-589D-479C-932A-9085C13CF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ownloads\recorte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59" y="407000"/>
            <a:ext cx="3600400" cy="36004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Retângulo 3"/>
          <p:cNvSpPr/>
          <p:nvPr/>
        </p:nvSpPr>
        <p:spPr>
          <a:xfrm>
            <a:off x="2857659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12639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62105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94153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43619" y="407000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112839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76545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26011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863173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18153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767619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199667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649133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118353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82059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031525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52517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307497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756963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189011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38477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07697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571403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20869" y="1316977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858031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13011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62477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194525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643991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113211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576917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026383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857659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312639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762105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194153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43619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112839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576545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26011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863173" y="2667711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318153" y="2667711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767619" y="2667711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199667" y="2667711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4649133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5118353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5582059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031525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2866368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321348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70814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4202862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652328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121548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585254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6034720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871882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3326862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776328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208376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4657842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127062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590768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040234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6552" y="4122736"/>
            <a:ext cx="368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Vetor de pontos-sementes: </a:t>
            </a:r>
            <a:endParaRPr lang="pt-BR" sz="16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443152" y="4417367"/>
            <a:ext cx="694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/>
              <a:t>pontos = [5, 9, 10, 11, 12, 17, 18, 19, 20, 21, 22, 23, 30, 31, 32, 41, 42, 45, 46, 47, 48]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275856" y="5157192"/>
            <a:ext cx="300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pt-BR" sz="1400" dirty="0" err="1" smtClean="0"/>
              <a:t>pontosF</a:t>
            </a:r>
            <a:r>
              <a:rPr lang="pt-BR" sz="1400" dirty="0" smtClean="0"/>
              <a:t> = [9,  10, 11, 12,  0,   0,   0;</a:t>
            </a:r>
          </a:p>
          <a:p>
            <a:pPr/>
            <a:r>
              <a:rPr lang="pt-BR" sz="1400" dirty="0" smtClean="0"/>
              <a:t>                    17, 18, 19, 20, 21, 22, 23;</a:t>
            </a:r>
          </a:p>
          <a:p>
            <a:pPr/>
            <a:r>
              <a:rPr lang="pt-BR" sz="1400" dirty="0" smtClean="0"/>
              <a:t>                    45, 46, 47, 48,   0,   0,   0]</a:t>
            </a:r>
            <a:endParaRPr lang="pt-BR" sz="14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115616" y="4797152"/>
            <a:ext cx="368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Matriz após a fragmentação e poda: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88499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167</Words>
  <Application>Microsoft Office PowerPoint</Application>
  <PresentationFormat>Apresentação na tela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4</cp:revision>
  <dcterms:created xsi:type="dcterms:W3CDTF">2012-10-24T22:21:52Z</dcterms:created>
  <dcterms:modified xsi:type="dcterms:W3CDTF">2012-10-24T22:54:22Z</dcterms:modified>
</cp:coreProperties>
</file>