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1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8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E11A-C07B-4F4B-8DB8-56C834DB7528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E52B-AE1A-4A0D-84CE-C678F1C3E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Sem Títu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86" y="404664"/>
            <a:ext cx="4697587" cy="61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44197" y="310379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 smtClean="0"/>
              <a:t>...</a:t>
            </a:r>
            <a:endParaRPr lang="pt-BR" spc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948650" y="342900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50" y="3429000"/>
                <a:ext cx="46076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740738" y="34527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8" y="3452751"/>
                <a:ext cx="4660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488334" y="34765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34" y="3476502"/>
                <a:ext cx="4660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6044994" y="3476502"/>
                <a:ext cx="464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994" y="3476502"/>
                <a:ext cx="4647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ave esquerda 5"/>
          <p:cNvSpPr/>
          <p:nvPr/>
        </p:nvSpPr>
        <p:spPr>
          <a:xfrm>
            <a:off x="2300578" y="701405"/>
            <a:ext cx="216024" cy="1296144"/>
          </a:xfrm>
          <a:prstGeom prst="leftBrace">
            <a:avLst>
              <a:gd name="adj1" fmla="val 112500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2308962" y="2114371"/>
            <a:ext cx="216024" cy="989425"/>
          </a:xfrm>
          <a:prstGeom prst="leftBrace">
            <a:avLst>
              <a:gd name="adj1" fmla="val 112500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2317346" y="3212976"/>
            <a:ext cx="216024" cy="509870"/>
          </a:xfrm>
          <a:prstGeom prst="leftBrace">
            <a:avLst>
              <a:gd name="adj1" fmla="val 38208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16402" y="2411596"/>
                <a:ext cx="136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Conexões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𝑊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" y="2411596"/>
                <a:ext cx="13654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018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500378" y="1087867"/>
            <a:ext cx="174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Camada de saída </a:t>
            </a:r>
          </a:p>
          <a:p>
            <a:pPr algn="ctr"/>
            <a:r>
              <a:rPr lang="pt-BR" sz="1400" dirty="0" smtClean="0"/>
              <a:t>(Mapa de </a:t>
            </a:r>
            <a:r>
              <a:rPr lang="pt-BR" sz="1400" dirty="0" err="1" smtClean="0"/>
              <a:t>Kohonen</a:t>
            </a:r>
            <a:r>
              <a:rPr lang="pt-BR" sz="1400" dirty="0" smtClean="0"/>
              <a:t>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80898" y="323364"/>
                <a:ext cx="1660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x</a:t>
                </a:r>
                <a:r>
                  <a:rPr lang="pt-BR" b="0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neurônios</a:t>
                </a:r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98" y="323364"/>
                <a:ext cx="16604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74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/>
          <p:cNvSpPr txBox="1"/>
          <p:nvPr/>
        </p:nvSpPr>
        <p:spPr>
          <a:xfrm>
            <a:off x="526641" y="3319829"/>
            <a:ext cx="174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Camada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868530" y="4491119"/>
                <a:ext cx="7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= [</a:t>
                </a:r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30" y="4491119"/>
                <a:ext cx="7173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683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886650" y="5003884"/>
                <a:ext cx="722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= [</a:t>
                </a:r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50" y="5003884"/>
                <a:ext cx="7226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72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894657" y="5940571"/>
                <a:ext cx="73276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 smtClean="0"/>
                  <a:t> = [</a:t>
                </a:r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57" y="5940571"/>
                <a:ext cx="732765" cy="39074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6667" b="-20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/>
          <p:cNvSpPr txBox="1"/>
          <p:nvPr/>
        </p:nvSpPr>
        <p:spPr>
          <a:xfrm>
            <a:off x="4676842" y="5425470"/>
            <a:ext cx="233045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pt-BR" spc="-150" dirty="0" smtClean="0"/>
              <a:t>...</a:t>
            </a:r>
            <a:endParaRPr lang="pt-BR" spc="-150" dirty="0"/>
          </a:p>
        </p:txBody>
      </p:sp>
      <p:sp>
        <p:nvSpPr>
          <p:cNvPr id="33" name="Chave esquerda 32"/>
          <p:cNvSpPr/>
          <p:nvPr/>
        </p:nvSpPr>
        <p:spPr>
          <a:xfrm>
            <a:off x="1580498" y="4550944"/>
            <a:ext cx="216024" cy="1712495"/>
          </a:xfrm>
          <a:prstGeom prst="leftBrace">
            <a:avLst>
              <a:gd name="adj1" fmla="val 112500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-36512" y="5013176"/>
                <a:ext cx="17449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Padrões de treinamento </a:t>
                </a:r>
              </a:p>
              <a:p>
                <a:pPr algn="ctr"/>
                <a:r>
                  <a:rPr lang="pt-BR" sz="1400" dirty="0" smtClean="0"/>
                  <a:t>com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 smtClean="0"/>
                  <a:t>posições</a:t>
                </a: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013176"/>
                <a:ext cx="1744960" cy="738664"/>
              </a:xfrm>
              <a:prstGeom prst="rect">
                <a:avLst/>
              </a:prstGeom>
              <a:blipFill rotWithShape="1">
                <a:blip r:embed="rId12"/>
                <a:stretch>
                  <a:fillRect t="-820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eta para cima 26"/>
          <p:cNvSpPr/>
          <p:nvPr/>
        </p:nvSpPr>
        <p:spPr>
          <a:xfrm>
            <a:off x="3092666" y="4005064"/>
            <a:ext cx="709432" cy="2880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cima 36"/>
          <p:cNvSpPr/>
          <p:nvPr/>
        </p:nvSpPr>
        <p:spPr>
          <a:xfrm>
            <a:off x="4388810" y="4005064"/>
            <a:ext cx="709432" cy="2880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cima 38"/>
          <p:cNvSpPr/>
          <p:nvPr/>
        </p:nvSpPr>
        <p:spPr>
          <a:xfrm>
            <a:off x="5684954" y="4004834"/>
            <a:ext cx="709432" cy="2880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909090" y="44911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909090" y="50005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909090" y="59405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]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 flipH="1" flipV="1">
            <a:off x="6044995" y="1916833"/>
            <a:ext cx="991694" cy="49476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6841353" y="2242261"/>
                <a:ext cx="2123136" cy="97071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3,3</m:t>
                            </m:r>
                          </m:e>
                        </m:d>
                        <m:r>
                          <a:rPr lang="pt-BR" sz="1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400" dirty="0" smtClean="0"/>
                  <a:t> = Vetor de pesos das conexões do neurônio (3,3) de uma determinada  entrada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𝑝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53" y="2242261"/>
                <a:ext cx="2123136" cy="970715"/>
              </a:xfrm>
              <a:prstGeom prst="rect">
                <a:avLst/>
              </a:prstGeom>
              <a:blipFill rotWithShape="1">
                <a:blip r:embed="rId13"/>
                <a:stretch>
                  <a:fillRect r="-3429" b="-5000"/>
                </a:stretch>
              </a:blip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41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Apresentação na tela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5</cp:revision>
  <dcterms:created xsi:type="dcterms:W3CDTF">2012-10-25T15:44:58Z</dcterms:created>
  <dcterms:modified xsi:type="dcterms:W3CDTF">2013-01-03T18:36:26Z</dcterms:modified>
</cp:coreProperties>
</file>