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20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59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75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51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62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04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4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64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58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78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7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5038-0571-4431-BB2D-0F03575F8107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85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36760" y="1643318"/>
            <a:ext cx="3575200" cy="11230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Semeação</a:t>
            </a:r>
            <a:endParaRPr lang="pt-BR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004048" y="1649556"/>
            <a:ext cx="3575200" cy="11230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Modelo de Contorno Ativo (</a:t>
            </a:r>
            <a:r>
              <a:rPr lang="pt-BR" sz="2800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Snakes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Conector de seta reta 7"/>
          <p:cNvCxnSpPr>
            <a:stCxn id="4" idx="3"/>
          </p:cNvCxnSpPr>
          <p:nvPr/>
        </p:nvCxnSpPr>
        <p:spPr>
          <a:xfrm>
            <a:off x="4211960" y="2204864"/>
            <a:ext cx="792088" cy="2306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arrow"/>
          </a:ln>
          <a:scene3d>
            <a:camera prst="orthographicFront">
              <a:rot lat="0" lon="0" rev="12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018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Rodolfo Lotte</dc:creator>
  <cp:lastModifiedBy>Rodolfo Lotte</cp:lastModifiedBy>
  <cp:revision>5</cp:revision>
  <dcterms:created xsi:type="dcterms:W3CDTF">2012-05-09T00:31:14Z</dcterms:created>
  <dcterms:modified xsi:type="dcterms:W3CDTF">2012-09-10T12:51:39Z</dcterms:modified>
</cp:coreProperties>
</file>