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62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0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4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58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8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5038-0571-4431-BB2D-0F03575F8107}" type="datetimeFigureOut">
              <a:rPr lang="pt-BR" smtClean="0"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4A2D-3EB1-4D94-9401-7ABD07257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5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529369" y="2659814"/>
            <a:ext cx="2366214" cy="7729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Modelo de Contorno Ativo (</a:t>
            </a:r>
            <a:r>
              <a:rPr lang="pt-BR" i="1" dirty="0" err="1" smtClean="0">
                <a:solidFill>
                  <a:schemeClr val="bg1">
                    <a:lumMod val="65000"/>
                  </a:schemeClr>
                </a:solidFill>
              </a:rPr>
              <a:t>Snakes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380244" y="548680"/>
            <a:ext cx="22070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Treinamento da RNA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483768" y="980728"/>
            <a:ext cx="0" cy="336587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21174" y="413956"/>
            <a:ext cx="4150826" cy="5319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394132" y="1317315"/>
            <a:ext cx="22070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Apresentação da </a:t>
            </a:r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imagem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497656" y="1749363"/>
            <a:ext cx="0" cy="336587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1394132" y="2085950"/>
            <a:ext cx="22070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Leitura das </a:t>
            </a: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amostras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497656" y="2517998"/>
            <a:ext cx="0" cy="336587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1380244" y="2852936"/>
            <a:ext cx="22070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Cálculo do raio dos </a:t>
            </a:r>
            <a:r>
              <a:rPr lang="pt-BR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clusters</a:t>
            </a:r>
            <a:endParaRPr lang="pt-BR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2483768" y="3284984"/>
            <a:ext cx="0" cy="336587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380244" y="3621571"/>
            <a:ext cx="22070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Semeação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2483768" y="4053619"/>
            <a:ext cx="0" cy="336587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382478" y="4382464"/>
            <a:ext cx="22070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Identifica </a:t>
            </a:r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 </a:t>
            </a:r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pontos-sementes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490080" y="4817419"/>
            <a:ext cx="0" cy="336587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1386556" y="5154006"/>
            <a:ext cx="22070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Poda dos pontos espúrios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4593850" y="3061078"/>
            <a:ext cx="936104" cy="0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18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6</cp:revision>
  <dcterms:created xsi:type="dcterms:W3CDTF">2012-05-09T00:31:14Z</dcterms:created>
  <dcterms:modified xsi:type="dcterms:W3CDTF">2012-09-10T12:49:49Z</dcterms:modified>
</cp:coreProperties>
</file>