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4520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4959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3175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0251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7662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004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1924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6064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4858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9678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75038-0571-4431-BB2D-0F03575F8107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8057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5038-0571-4431-BB2D-0F03575F8107}" type="datetimeFigureOut">
              <a:rPr lang="pt-BR" smtClean="0"/>
              <a:pPr/>
              <a:t>28/05/2012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A4A2D-3EB1-4D94-9401-7ABD072571C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2285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95536" y="3717032"/>
            <a:ext cx="2366214" cy="7729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bg1">
                    <a:lumMod val="65000"/>
                  </a:schemeClr>
                </a:solidFill>
              </a:rPr>
              <a:t>Semeação </a:t>
            </a:r>
            <a:endParaRPr lang="pt-BR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23528" y="338160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>
                <a:solidFill>
                  <a:schemeClr val="bg1">
                    <a:lumMod val="65000"/>
                  </a:schemeClr>
                </a:solidFill>
              </a:rPr>
              <a:t>P1</a:t>
            </a:r>
            <a:endParaRPr lang="pt-BR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>
            <a:off x="6274554" y="3635732"/>
            <a:ext cx="0" cy="752725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610258" y="259343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smtClean="0"/>
              <a:t>P2</a:t>
            </a:r>
            <a:endParaRPr lang="pt-BR" b="1" i="1" dirty="0"/>
          </a:p>
        </p:txBody>
      </p:sp>
      <p:sp>
        <p:nvSpPr>
          <p:cNvPr id="18" name="Retângulo 17"/>
          <p:cNvSpPr/>
          <p:nvPr/>
        </p:nvSpPr>
        <p:spPr>
          <a:xfrm>
            <a:off x="3707904" y="2924944"/>
            <a:ext cx="5086930" cy="229496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4330338" y="4406612"/>
            <a:ext cx="3744416" cy="6480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Aplica </a:t>
            </a:r>
            <a:r>
              <a:rPr lang="pt-BR" sz="2800" i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Snakes</a:t>
            </a:r>
            <a:endParaRPr lang="pt-BR" sz="28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" name="Conector de seta reta 31"/>
          <p:cNvCxnSpPr/>
          <p:nvPr/>
        </p:nvCxnSpPr>
        <p:spPr>
          <a:xfrm>
            <a:off x="2771800" y="4077072"/>
            <a:ext cx="936104" cy="0"/>
          </a:xfrm>
          <a:prstGeom prst="straightConnector1">
            <a:avLst/>
          </a:prstGeom>
          <a:ln w="34925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4330338" y="3131676"/>
            <a:ext cx="3744416" cy="64807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Interpola Pontos</a:t>
            </a:r>
            <a:endParaRPr lang="pt-B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8018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</Words>
  <Application>Microsoft Office PowerPoint</Application>
  <PresentationFormat>Apresentação na tela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Rodolfo Lotte</dc:creator>
  <cp:lastModifiedBy>rodolfo</cp:lastModifiedBy>
  <cp:revision>6</cp:revision>
  <dcterms:created xsi:type="dcterms:W3CDTF">2012-05-09T00:31:14Z</dcterms:created>
  <dcterms:modified xsi:type="dcterms:W3CDTF">2012-05-28T04:29:16Z</dcterms:modified>
</cp:coreProperties>
</file>