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9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72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8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1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75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5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9905-07BC-45C3-BAB6-590B2256DF5F}" type="datetimeFigureOut">
              <a:rPr lang="pt-BR" smtClean="0"/>
              <a:t>26/04/2012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2167-A754-4E0C-99C9-F88942B12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9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853543">
            <a:off x="80527" y="1362432"/>
            <a:ext cx="3719785" cy="576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1"/>
            <a:endCxn id="4" idx="3"/>
          </p:cNvCxnSpPr>
          <p:nvPr/>
        </p:nvCxnSpPr>
        <p:spPr>
          <a:xfrm>
            <a:off x="137560" y="1193409"/>
            <a:ext cx="3605719" cy="914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66779" y="1475589"/>
            <a:ext cx="3762325" cy="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3993035" y="1513413"/>
            <a:ext cx="7200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3823100" y="2166519"/>
            <a:ext cx="91923" cy="33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888959" y="1849684"/>
            <a:ext cx="210268" cy="579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3811195" y="2126139"/>
            <a:ext cx="224554" cy="62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1794971" y="1786043"/>
            <a:ext cx="432048" cy="37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1578947" y="1043541"/>
            <a:ext cx="108012" cy="37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 rot="867891">
            <a:off x="4062337" y="1942995"/>
            <a:ext cx="933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desvio considerado</a:t>
            </a:r>
            <a:endParaRPr lang="pt-BR" sz="1100" i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62923" y="781931"/>
            <a:ext cx="1185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Estrada extraída</a:t>
            </a:r>
            <a:endParaRPr lang="pt-BR" sz="1100" i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041895" y="2174945"/>
            <a:ext cx="1401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Conjunto referência</a:t>
            </a:r>
            <a:endParaRPr lang="pt-BR" sz="1100" i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93823" y="1259565"/>
            <a:ext cx="1401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i="1" dirty="0" smtClean="0"/>
              <a:t>Verdadeiro positivo</a:t>
            </a:r>
            <a:endParaRPr lang="pt-BR" sz="1100" b="1" i="1" dirty="0"/>
          </a:p>
        </p:txBody>
      </p:sp>
      <p:sp>
        <p:nvSpPr>
          <p:cNvPr id="31" name="Retângulo 30"/>
          <p:cNvSpPr/>
          <p:nvPr/>
        </p:nvSpPr>
        <p:spPr>
          <a:xfrm>
            <a:off x="4367670" y="1172034"/>
            <a:ext cx="3719785" cy="576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4424703" y="1211754"/>
            <a:ext cx="3533795" cy="886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353922" y="1466113"/>
            <a:ext cx="3762325" cy="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20645836" flipV="1">
            <a:off x="8246712" y="1784646"/>
            <a:ext cx="91923" cy="33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20645836">
            <a:off x="8168348" y="1459658"/>
            <a:ext cx="210268" cy="579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20645836">
            <a:off x="8179243" y="1744266"/>
            <a:ext cx="224554" cy="62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082114" y="1776567"/>
            <a:ext cx="432048" cy="37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5866090" y="1034065"/>
            <a:ext cx="108012" cy="37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8318538" y="1408790"/>
            <a:ext cx="933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desvio considerado</a:t>
            </a:r>
            <a:endParaRPr lang="pt-BR" sz="1100" i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650066" y="772455"/>
            <a:ext cx="1185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Estrada extraída</a:t>
            </a:r>
            <a:endParaRPr lang="pt-BR" sz="1100" i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329038" y="2165469"/>
            <a:ext cx="1401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Conjunto referência</a:t>
            </a:r>
            <a:endParaRPr lang="pt-BR" sz="1100" i="1" dirty="0"/>
          </a:p>
        </p:txBody>
      </p:sp>
      <p:sp>
        <p:nvSpPr>
          <p:cNvPr id="43" name="CaixaDeTexto 42"/>
          <p:cNvSpPr txBox="1"/>
          <p:nvPr/>
        </p:nvSpPr>
        <p:spPr>
          <a:xfrm rot="829770">
            <a:off x="6774601" y="1931801"/>
            <a:ext cx="1401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i="1" dirty="0" smtClean="0"/>
              <a:t>Falso negativo</a:t>
            </a:r>
            <a:endParaRPr lang="pt-BR" sz="1100" b="1" i="1" dirty="0"/>
          </a:p>
        </p:txBody>
      </p:sp>
      <p:cxnSp>
        <p:nvCxnSpPr>
          <p:cNvPr id="56" name="Conector de seta reta 55"/>
          <p:cNvCxnSpPr/>
          <p:nvPr/>
        </p:nvCxnSpPr>
        <p:spPr>
          <a:xfrm rot="20645836" flipV="1">
            <a:off x="8219396" y="1149172"/>
            <a:ext cx="91923" cy="3332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15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3</cp:revision>
  <dcterms:created xsi:type="dcterms:W3CDTF">2012-04-26T21:41:35Z</dcterms:created>
  <dcterms:modified xsi:type="dcterms:W3CDTF">2012-04-26T22:04:05Z</dcterms:modified>
</cp:coreProperties>
</file>