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9" autoAdjust="0"/>
  </p:normalViewPr>
  <p:slideViewPr>
    <p:cSldViewPr>
      <p:cViewPr>
        <p:scale>
          <a:sx n="150" d="100"/>
          <a:sy n="150" d="100"/>
        </p:scale>
        <p:origin x="-552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6A4C7-DCF5-4A62-B555-031186264060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1948-2707-4128-B33B-BDACC4C6A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64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5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2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6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1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56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3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7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2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9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7C7B-5499-4081-8C11-58E8D6D68445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2B98-86F8-4FD5-88AB-EA5148AEB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30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tângulo 590"/>
          <p:cNvSpPr/>
          <p:nvPr/>
        </p:nvSpPr>
        <p:spPr>
          <a:xfrm>
            <a:off x="4430284" y="2072249"/>
            <a:ext cx="180020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2" name="Elipse 591"/>
          <p:cNvSpPr/>
          <p:nvPr/>
        </p:nvSpPr>
        <p:spPr>
          <a:xfrm>
            <a:off x="4508006" y="214425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3" name="Elipse 592"/>
          <p:cNvSpPr/>
          <p:nvPr/>
        </p:nvSpPr>
        <p:spPr>
          <a:xfrm>
            <a:off x="4857194" y="214425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4" name="Elipse 593"/>
          <p:cNvSpPr/>
          <p:nvPr/>
        </p:nvSpPr>
        <p:spPr>
          <a:xfrm>
            <a:off x="5225618" y="214984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5" name="Elipse 594"/>
          <p:cNvSpPr/>
          <p:nvPr/>
        </p:nvSpPr>
        <p:spPr>
          <a:xfrm>
            <a:off x="5579580" y="214425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6" name="Elipse 595"/>
          <p:cNvSpPr/>
          <p:nvPr/>
        </p:nvSpPr>
        <p:spPr>
          <a:xfrm>
            <a:off x="5939620" y="214984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7" name="Elipse 596"/>
          <p:cNvSpPr/>
          <p:nvPr/>
        </p:nvSpPr>
        <p:spPr>
          <a:xfrm>
            <a:off x="4508006" y="248356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8" name="Elipse 597"/>
          <p:cNvSpPr/>
          <p:nvPr/>
        </p:nvSpPr>
        <p:spPr>
          <a:xfrm>
            <a:off x="4779560" y="244906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9" name="Elipse 598"/>
          <p:cNvSpPr/>
          <p:nvPr/>
        </p:nvSpPr>
        <p:spPr>
          <a:xfrm>
            <a:off x="5147984" y="245464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0" name="Elipse 599"/>
          <p:cNvSpPr/>
          <p:nvPr/>
        </p:nvSpPr>
        <p:spPr>
          <a:xfrm>
            <a:off x="5501946" y="244906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1" name="Elipse 600"/>
          <p:cNvSpPr/>
          <p:nvPr/>
        </p:nvSpPr>
        <p:spPr>
          <a:xfrm>
            <a:off x="5861986" y="245464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2" name="Elipse 601"/>
          <p:cNvSpPr/>
          <p:nvPr/>
        </p:nvSpPr>
        <p:spPr>
          <a:xfrm>
            <a:off x="4508006" y="281238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3" name="Elipse 602"/>
          <p:cNvSpPr/>
          <p:nvPr/>
        </p:nvSpPr>
        <p:spPr>
          <a:xfrm>
            <a:off x="4779560" y="277787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4" name="Elipse 603"/>
          <p:cNvSpPr/>
          <p:nvPr/>
        </p:nvSpPr>
        <p:spPr>
          <a:xfrm>
            <a:off x="5147984" y="278346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5" name="Elipse 604"/>
          <p:cNvSpPr/>
          <p:nvPr/>
        </p:nvSpPr>
        <p:spPr>
          <a:xfrm>
            <a:off x="5501946" y="277787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6" name="Elipse 605"/>
          <p:cNvSpPr/>
          <p:nvPr/>
        </p:nvSpPr>
        <p:spPr>
          <a:xfrm>
            <a:off x="5861986" y="278346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7" name="Elipse 606"/>
          <p:cNvSpPr/>
          <p:nvPr/>
        </p:nvSpPr>
        <p:spPr>
          <a:xfrm>
            <a:off x="4497407" y="315533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8" name="Elipse 607"/>
          <p:cNvSpPr/>
          <p:nvPr/>
        </p:nvSpPr>
        <p:spPr>
          <a:xfrm>
            <a:off x="4768961" y="312082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9" name="Elipse 608"/>
          <p:cNvSpPr/>
          <p:nvPr/>
        </p:nvSpPr>
        <p:spPr>
          <a:xfrm>
            <a:off x="5137385" y="312641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0" name="Elipse 609"/>
          <p:cNvSpPr/>
          <p:nvPr/>
        </p:nvSpPr>
        <p:spPr>
          <a:xfrm>
            <a:off x="5499893" y="312082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1" name="Elipse 610"/>
          <p:cNvSpPr/>
          <p:nvPr/>
        </p:nvSpPr>
        <p:spPr>
          <a:xfrm>
            <a:off x="5851387" y="312641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2" name="Elipse 611"/>
          <p:cNvSpPr/>
          <p:nvPr/>
        </p:nvSpPr>
        <p:spPr>
          <a:xfrm>
            <a:off x="4513635" y="349827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3" name="Elipse 612"/>
          <p:cNvSpPr/>
          <p:nvPr/>
        </p:nvSpPr>
        <p:spPr>
          <a:xfrm>
            <a:off x="4785189" y="346377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4" name="Elipse 613"/>
          <p:cNvSpPr/>
          <p:nvPr/>
        </p:nvSpPr>
        <p:spPr>
          <a:xfrm>
            <a:off x="5153613" y="346935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5" name="Elipse 614"/>
          <p:cNvSpPr/>
          <p:nvPr/>
        </p:nvSpPr>
        <p:spPr>
          <a:xfrm>
            <a:off x="5507575" y="346377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6" name="Elipse 615"/>
          <p:cNvSpPr/>
          <p:nvPr/>
        </p:nvSpPr>
        <p:spPr>
          <a:xfrm>
            <a:off x="5867615" y="346935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9" name="Retângulo 328"/>
          <p:cNvSpPr/>
          <p:nvPr/>
        </p:nvSpPr>
        <p:spPr>
          <a:xfrm>
            <a:off x="4707805" y="2410485"/>
            <a:ext cx="180020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785527" y="24824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134715" y="24824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503139" y="24880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857101" y="24824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217141" y="24880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85527" y="28218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134715" y="28218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503139" y="28273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57101" y="28218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217141" y="28273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785527" y="31506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134715" y="31506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503139" y="31562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857101" y="31506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217141" y="31562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774928" y="34935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124116" y="34935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492540" y="34991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55048" y="34935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6206542" y="34991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791156" y="38365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140344" y="38365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5508768" y="38420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862730" y="38365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222770" y="38420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7" name="Retângulo 616"/>
          <p:cNvSpPr/>
          <p:nvPr/>
        </p:nvSpPr>
        <p:spPr>
          <a:xfrm>
            <a:off x="4860205" y="2562885"/>
            <a:ext cx="180020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8" name="Elipse 617"/>
          <p:cNvSpPr/>
          <p:nvPr/>
        </p:nvSpPr>
        <p:spPr>
          <a:xfrm>
            <a:off x="4937927" y="26348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9" name="Elipse 618"/>
          <p:cNvSpPr/>
          <p:nvPr/>
        </p:nvSpPr>
        <p:spPr>
          <a:xfrm>
            <a:off x="5287115" y="26348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0" name="Elipse 619"/>
          <p:cNvSpPr/>
          <p:nvPr/>
        </p:nvSpPr>
        <p:spPr>
          <a:xfrm>
            <a:off x="5655539" y="26404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1" name="Elipse 620"/>
          <p:cNvSpPr/>
          <p:nvPr/>
        </p:nvSpPr>
        <p:spPr>
          <a:xfrm>
            <a:off x="6009501" y="26348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2" name="Elipse 621"/>
          <p:cNvSpPr/>
          <p:nvPr/>
        </p:nvSpPr>
        <p:spPr>
          <a:xfrm>
            <a:off x="6369541" y="26404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3" name="Elipse 622"/>
          <p:cNvSpPr/>
          <p:nvPr/>
        </p:nvSpPr>
        <p:spPr>
          <a:xfrm>
            <a:off x="4937927" y="29742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4" name="Elipse 623"/>
          <p:cNvSpPr/>
          <p:nvPr/>
        </p:nvSpPr>
        <p:spPr>
          <a:xfrm>
            <a:off x="5287115" y="29742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5" name="Elipse 624"/>
          <p:cNvSpPr/>
          <p:nvPr/>
        </p:nvSpPr>
        <p:spPr>
          <a:xfrm>
            <a:off x="5655539" y="29797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6" name="Elipse 625"/>
          <p:cNvSpPr/>
          <p:nvPr/>
        </p:nvSpPr>
        <p:spPr>
          <a:xfrm>
            <a:off x="6009501" y="29742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7" name="Elipse 626"/>
          <p:cNvSpPr/>
          <p:nvPr/>
        </p:nvSpPr>
        <p:spPr>
          <a:xfrm>
            <a:off x="6369541" y="29797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8" name="Elipse 627"/>
          <p:cNvSpPr/>
          <p:nvPr/>
        </p:nvSpPr>
        <p:spPr>
          <a:xfrm>
            <a:off x="4937927" y="33030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9" name="Elipse 628"/>
          <p:cNvSpPr/>
          <p:nvPr/>
        </p:nvSpPr>
        <p:spPr>
          <a:xfrm>
            <a:off x="5287115" y="33030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0" name="Elipse 629"/>
          <p:cNvSpPr/>
          <p:nvPr/>
        </p:nvSpPr>
        <p:spPr>
          <a:xfrm>
            <a:off x="5655539" y="33086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1" name="Elipse 630"/>
          <p:cNvSpPr/>
          <p:nvPr/>
        </p:nvSpPr>
        <p:spPr>
          <a:xfrm>
            <a:off x="6009501" y="33030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2" name="Elipse 631"/>
          <p:cNvSpPr/>
          <p:nvPr/>
        </p:nvSpPr>
        <p:spPr>
          <a:xfrm>
            <a:off x="6369541" y="33086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3" name="Elipse 632"/>
          <p:cNvSpPr/>
          <p:nvPr/>
        </p:nvSpPr>
        <p:spPr>
          <a:xfrm>
            <a:off x="4927328" y="36459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4" name="Elipse 633"/>
          <p:cNvSpPr/>
          <p:nvPr/>
        </p:nvSpPr>
        <p:spPr>
          <a:xfrm>
            <a:off x="5276516" y="36459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5" name="Elipse 634"/>
          <p:cNvSpPr/>
          <p:nvPr/>
        </p:nvSpPr>
        <p:spPr>
          <a:xfrm>
            <a:off x="5644940" y="36515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6" name="Elipse 635"/>
          <p:cNvSpPr/>
          <p:nvPr/>
        </p:nvSpPr>
        <p:spPr>
          <a:xfrm>
            <a:off x="6007448" y="36459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7" name="Elipse 636"/>
          <p:cNvSpPr/>
          <p:nvPr/>
        </p:nvSpPr>
        <p:spPr>
          <a:xfrm>
            <a:off x="6358942" y="36515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8" name="Elipse 637"/>
          <p:cNvSpPr/>
          <p:nvPr/>
        </p:nvSpPr>
        <p:spPr>
          <a:xfrm>
            <a:off x="4943556" y="39889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9" name="Elipse 638"/>
          <p:cNvSpPr/>
          <p:nvPr/>
        </p:nvSpPr>
        <p:spPr>
          <a:xfrm>
            <a:off x="5292744" y="39889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0" name="Elipse 639"/>
          <p:cNvSpPr/>
          <p:nvPr/>
        </p:nvSpPr>
        <p:spPr>
          <a:xfrm>
            <a:off x="5661168" y="39944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1" name="Elipse 640"/>
          <p:cNvSpPr/>
          <p:nvPr/>
        </p:nvSpPr>
        <p:spPr>
          <a:xfrm>
            <a:off x="6015130" y="39889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2" name="Elipse 641"/>
          <p:cNvSpPr/>
          <p:nvPr/>
        </p:nvSpPr>
        <p:spPr>
          <a:xfrm>
            <a:off x="6375170" y="39944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3" name="Retângulo 642"/>
          <p:cNvSpPr/>
          <p:nvPr/>
        </p:nvSpPr>
        <p:spPr>
          <a:xfrm>
            <a:off x="5012605" y="2715285"/>
            <a:ext cx="180020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4" name="Elipse 643"/>
          <p:cNvSpPr/>
          <p:nvPr/>
        </p:nvSpPr>
        <p:spPr>
          <a:xfrm>
            <a:off x="5090327" y="27872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5" name="Elipse 644"/>
          <p:cNvSpPr/>
          <p:nvPr/>
        </p:nvSpPr>
        <p:spPr>
          <a:xfrm>
            <a:off x="5439515" y="27872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6" name="Elipse 645"/>
          <p:cNvSpPr/>
          <p:nvPr/>
        </p:nvSpPr>
        <p:spPr>
          <a:xfrm>
            <a:off x="5807939" y="27928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7" name="Elipse 646"/>
          <p:cNvSpPr/>
          <p:nvPr/>
        </p:nvSpPr>
        <p:spPr>
          <a:xfrm>
            <a:off x="6161901" y="27872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8" name="Elipse 647"/>
          <p:cNvSpPr/>
          <p:nvPr/>
        </p:nvSpPr>
        <p:spPr>
          <a:xfrm>
            <a:off x="6521941" y="27928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9" name="Elipse 648"/>
          <p:cNvSpPr/>
          <p:nvPr/>
        </p:nvSpPr>
        <p:spPr>
          <a:xfrm>
            <a:off x="5090327" y="31266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0" name="Elipse 649"/>
          <p:cNvSpPr/>
          <p:nvPr/>
        </p:nvSpPr>
        <p:spPr>
          <a:xfrm>
            <a:off x="5439515" y="31266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1" name="Elipse 650"/>
          <p:cNvSpPr/>
          <p:nvPr/>
        </p:nvSpPr>
        <p:spPr>
          <a:xfrm>
            <a:off x="5807939" y="31321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2" name="Elipse 651"/>
          <p:cNvSpPr/>
          <p:nvPr/>
        </p:nvSpPr>
        <p:spPr>
          <a:xfrm>
            <a:off x="6161901" y="31266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3" name="Elipse 652"/>
          <p:cNvSpPr/>
          <p:nvPr/>
        </p:nvSpPr>
        <p:spPr>
          <a:xfrm>
            <a:off x="6521941" y="31321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4" name="Elipse 653"/>
          <p:cNvSpPr/>
          <p:nvPr/>
        </p:nvSpPr>
        <p:spPr>
          <a:xfrm>
            <a:off x="5090327" y="34554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5" name="Elipse 654"/>
          <p:cNvSpPr/>
          <p:nvPr/>
        </p:nvSpPr>
        <p:spPr>
          <a:xfrm>
            <a:off x="5439515" y="34554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6" name="Elipse 655"/>
          <p:cNvSpPr/>
          <p:nvPr/>
        </p:nvSpPr>
        <p:spPr>
          <a:xfrm>
            <a:off x="5807939" y="34610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7" name="Elipse 656"/>
          <p:cNvSpPr/>
          <p:nvPr/>
        </p:nvSpPr>
        <p:spPr>
          <a:xfrm>
            <a:off x="6161901" y="34554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8" name="Elipse 657"/>
          <p:cNvSpPr/>
          <p:nvPr/>
        </p:nvSpPr>
        <p:spPr>
          <a:xfrm>
            <a:off x="6521941" y="34610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9" name="Elipse 658"/>
          <p:cNvSpPr/>
          <p:nvPr/>
        </p:nvSpPr>
        <p:spPr>
          <a:xfrm>
            <a:off x="5079728" y="37983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0" name="Elipse 659"/>
          <p:cNvSpPr/>
          <p:nvPr/>
        </p:nvSpPr>
        <p:spPr>
          <a:xfrm>
            <a:off x="5428916" y="37983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1" name="Elipse 660"/>
          <p:cNvSpPr/>
          <p:nvPr/>
        </p:nvSpPr>
        <p:spPr>
          <a:xfrm>
            <a:off x="5797340" y="38039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2" name="Elipse 661"/>
          <p:cNvSpPr/>
          <p:nvPr/>
        </p:nvSpPr>
        <p:spPr>
          <a:xfrm>
            <a:off x="6159848" y="37983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3" name="Elipse 662"/>
          <p:cNvSpPr/>
          <p:nvPr/>
        </p:nvSpPr>
        <p:spPr>
          <a:xfrm>
            <a:off x="6511342" y="38039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4" name="Elipse 663"/>
          <p:cNvSpPr/>
          <p:nvPr/>
        </p:nvSpPr>
        <p:spPr>
          <a:xfrm>
            <a:off x="5095956" y="41413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5" name="Elipse 664"/>
          <p:cNvSpPr/>
          <p:nvPr/>
        </p:nvSpPr>
        <p:spPr>
          <a:xfrm>
            <a:off x="5445144" y="41413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6" name="Elipse 665"/>
          <p:cNvSpPr/>
          <p:nvPr/>
        </p:nvSpPr>
        <p:spPr>
          <a:xfrm>
            <a:off x="5813568" y="41468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7" name="Elipse 666"/>
          <p:cNvSpPr/>
          <p:nvPr/>
        </p:nvSpPr>
        <p:spPr>
          <a:xfrm>
            <a:off x="6167530" y="41413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8" name="Elipse 667"/>
          <p:cNvSpPr/>
          <p:nvPr/>
        </p:nvSpPr>
        <p:spPr>
          <a:xfrm>
            <a:off x="6527570" y="41468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9" name="Retângulo 668"/>
          <p:cNvSpPr/>
          <p:nvPr/>
        </p:nvSpPr>
        <p:spPr>
          <a:xfrm>
            <a:off x="5165005" y="2867685"/>
            <a:ext cx="180020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0" name="Elipse 669"/>
          <p:cNvSpPr/>
          <p:nvPr/>
        </p:nvSpPr>
        <p:spPr>
          <a:xfrm>
            <a:off x="5242727" y="29396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1" name="Elipse 670"/>
          <p:cNvSpPr/>
          <p:nvPr/>
        </p:nvSpPr>
        <p:spPr>
          <a:xfrm>
            <a:off x="5591915" y="29396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2" name="Elipse 671"/>
          <p:cNvSpPr/>
          <p:nvPr/>
        </p:nvSpPr>
        <p:spPr>
          <a:xfrm>
            <a:off x="5960339" y="29452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3" name="Elipse 672"/>
          <p:cNvSpPr/>
          <p:nvPr/>
        </p:nvSpPr>
        <p:spPr>
          <a:xfrm>
            <a:off x="6314301" y="29396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4" name="Elipse 673"/>
          <p:cNvSpPr/>
          <p:nvPr/>
        </p:nvSpPr>
        <p:spPr>
          <a:xfrm>
            <a:off x="6674341" y="29452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5" name="Elipse 674"/>
          <p:cNvSpPr/>
          <p:nvPr/>
        </p:nvSpPr>
        <p:spPr>
          <a:xfrm>
            <a:off x="5242727" y="32790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6" name="Elipse 675"/>
          <p:cNvSpPr/>
          <p:nvPr/>
        </p:nvSpPr>
        <p:spPr>
          <a:xfrm>
            <a:off x="5591915" y="32790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7" name="Elipse 676"/>
          <p:cNvSpPr/>
          <p:nvPr/>
        </p:nvSpPr>
        <p:spPr>
          <a:xfrm>
            <a:off x="5960339" y="32845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8" name="Elipse 677"/>
          <p:cNvSpPr/>
          <p:nvPr/>
        </p:nvSpPr>
        <p:spPr>
          <a:xfrm>
            <a:off x="6314301" y="32790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9" name="Elipse 678"/>
          <p:cNvSpPr/>
          <p:nvPr/>
        </p:nvSpPr>
        <p:spPr>
          <a:xfrm>
            <a:off x="6674341" y="32845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0" name="Elipse 679"/>
          <p:cNvSpPr/>
          <p:nvPr/>
        </p:nvSpPr>
        <p:spPr>
          <a:xfrm>
            <a:off x="5242727" y="36078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1" name="Elipse 680"/>
          <p:cNvSpPr/>
          <p:nvPr/>
        </p:nvSpPr>
        <p:spPr>
          <a:xfrm>
            <a:off x="5591915" y="36078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2" name="Elipse 681"/>
          <p:cNvSpPr/>
          <p:nvPr/>
        </p:nvSpPr>
        <p:spPr>
          <a:xfrm>
            <a:off x="5960339" y="36134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3" name="Elipse 682"/>
          <p:cNvSpPr/>
          <p:nvPr/>
        </p:nvSpPr>
        <p:spPr>
          <a:xfrm>
            <a:off x="6314301" y="36078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4" name="Elipse 683"/>
          <p:cNvSpPr/>
          <p:nvPr/>
        </p:nvSpPr>
        <p:spPr>
          <a:xfrm>
            <a:off x="6674341" y="36134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5" name="Elipse 684"/>
          <p:cNvSpPr/>
          <p:nvPr/>
        </p:nvSpPr>
        <p:spPr>
          <a:xfrm>
            <a:off x="5232128" y="39507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6" name="Elipse 685"/>
          <p:cNvSpPr/>
          <p:nvPr/>
        </p:nvSpPr>
        <p:spPr>
          <a:xfrm>
            <a:off x="5581316" y="39507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7" name="Elipse 686"/>
          <p:cNvSpPr/>
          <p:nvPr/>
        </p:nvSpPr>
        <p:spPr>
          <a:xfrm>
            <a:off x="5949740" y="39563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8" name="Elipse 687"/>
          <p:cNvSpPr/>
          <p:nvPr/>
        </p:nvSpPr>
        <p:spPr>
          <a:xfrm>
            <a:off x="6312248" y="39507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9" name="Elipse 688"/>
          <p:cNvSpPr/>
          <p:nvPr/>
        </p:nvSpPr>
        <p:spPr>
          <a:xfrm>
            <a:off x="6663742" y="39563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0" name="Elipse 689"/>
          <p:cNvSpPr/>
          <p:nvPr/>
        </p:nvSpPr>
        <p:spPr>
          <a:xfrm>
            <a:off x="5248356" y="42937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1" name="Elipse 690"/>
          <p:cNvSpPr/>
          <p:nvPr/>
        </p:nvSpPr>
        <p:spPr>
          <a:xfrm>
            <a:off x="5597544" y="42937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2" name="Elipse 691"/>
          <p:cNvSpPr/>
          <p:nvPr/>
        </p:nvSpPr>
        <p:spPr>
          <a:xfrm>
            <a:off x="5965968" y="42992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3" name="Elipse 692"/>
          <p:cNvSpPr/>
          <p:nvPr/>
        </p:nvSpPr>
        <p:spPr>
          <a:xfrm>
            <a:off x="6319930" y="42937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4" name="Elipse 693"/>
          <p:cNvSpPr/>
          <p:nvPr/>
        </p:nvSpPr>
        <p:spPr>
          <a:xfrm>
            <a:off x="6679970" y="42992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5" name="Retângulo 694"/>
          <p:cNvSpPr/>
          <p:nvPr/>
        </p:nvSpPr>
        <p:spPr>
          <a:xfrm>
            <a:off x="5317405" y="3020085"/>
            <a:ext cx="180020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6" name="Elipse 695"/>
          <p:cNvSpPr/>
          <p:nvPr/>
        </p:nvSpPr>
        <p:spPr>
          <a:xfrm>
            <a:off x="5395127" y="30920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7" name="Elipse 696"/>
          <p:cNvSpPr/>
          <p:nvPr/>
        </p:nvSpPr>
        <p:spPr>
          <a:xfrm>
            <a:off x="5744315" y="30920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8" name="Elipse 697"/>
          <p:cNvSpPr/>
          <p:nvPr/>
        </p:nvSpPr>
        <p:spPr>
          <a:xfrm>
            <a:off x="6112739" y="30976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9" name="Elipse 698"/>
          <p:cNvSpPr/>
          <p:nvPr/>
        </p:nvSpPr>
        <p:spPr>
          <a:xfrm>
            <a:off x="6466701" y="309209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0" name="Elipse 699"/>
          <p:cNvSpPr/>
          <p:nvPr/>
        </p:nvSpPr>
        <p:spPr>
          <a:xfrm>
            <a:off x="6826741" y="309767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1" name="Elipse 700"/>
          <p:cNvSpPr/>
          <p:nvPr/>
        </p:nvSpPr>
        <p:spPr>
          <a:xfrm>
            <a:off x="5395127" y="34314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2" name="Elipse 701"/>
          <p:cNvSpPr/>
          <p:nvPr/>
        </p:nvSpPr>
        <p:spPr>
          <a:xfrm>
            <a:off x="5744315" y="34314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3" name="Elipse 702"/>
          <p:cNvSpPr/>
          <p:nvPr/>
        </p:nvSpPr>
        <p:spPr>
          <a:xfrm>
            <a:off x="6112739" y="34369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4" name="Elipse 703"/>
          <p:cNvSpPr/>
          <p:nvPr/>
        </p:nvSpPr>
        <p:spPr>
          <a:xfrm>
            <a:off x="6466701" y="34314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5" name="Elipse 704"/>
          <p:cNvSpPr/>
          <p:nvPr/>
        </p:nvSpPr>
        <p:spPr>
          <a:xfrm>
            <a:off x="6826741" y="343698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6" name="Elipse 705"/>
          <p:cNvSpPr/>
          <p:nvPr/>
        </p:nvSpPr>
        <p:spPr>
          <a:xfrm>
            <a:off x="5395127" y="37602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7" name="Elipse 706"/>
          <p:cNvSpPr/>
          <p:nvPr/>
        </p:nvSpPr>
        <p:spPr>
          <a:xfrm>
            <a:off x="5744315" y="37602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8" name="Elipse 707"/>
          <p:cNvSpPr/>
          <p:nvPr/>
        </p:nvSpPr>
        <p:spPr>
          <a:xfrm>
            <a:off x="6112739" y="37658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9" name="Elipse 708"/>
          <p:cNvSpPr/>
          <p:nvPr/>
        </p:nvSpPr>
        <p:spPr>
          <a:xfrm>
            <a:off x="6466701" y="376021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0" name="Elipse 709"/>
          <p:cNvSpPr/>
          <p:nvPr/>
        </p:nvSpPr>
        <p:spPr>
          <a:xfrm>
            <a:off x="6826741" y="376580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1" name="Elipse 710"/>
          <p:cNvSpPr/>
          <p:nvPr/>
        </p:nvSpPr>
        <p:spPr>
          <a:xfrm>
            <a:off x="5384528" y="41031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2" name="Elipse 711"/>
          <p:cNvSpPr/>
          <p:nvPr/>
        </p:nvSpPr>
        <p:spPr>
          <a:xfrm>
            <a:off x="5733716" y="41031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3" name="Elipse 712"/>
          <p:cNvSpPr/>
          <p:nvPr/>
        </p:nvSpPr>
        <p:spPr>
          <a:xfrm>
            <a:off x="6102140" y="41087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4" name="Elipse 713"/>
          <p:cNvSpPr/>
          <p:nvPr/>
        </p:nvSpPr>
        <p:spPr>
          <a:xfrm>
            <a:off x="6464648" y="410316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5" name="Elipse 714"/>
          <p:cNvSpPr/>
          <p:nvPr/>
        </p:nvSpPr>
        <p:spPr>
          <a:xfrm>
            <a:off x="6816142" y="410875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6" name="Elipse 715"/>
          <p:cNvSpPr/>
          <p:nvPr/>
        </p:nvSpPr>
        <p:spPr>
          <a:xfrm>
            <a:off x="5400756" y="44461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7" name="Elipse 716"/>
          <p:cNvSpPr/>
          <p:nvPr/>
        </p:nvSpPr>
        <p:spPr>
          <a:xfrm>
            <a:off x="5749944" y="44461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8" name="Elipse 717"/>
          <p:cNvSpPr/>
          <p:nvPr/>
        </p:nvSpPr>
        <p:spPr>
          <a:xfrm>
            <a:off x="6118368" y="44516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9" name="Elipse 718"/>
          <p:cNvSpPr/>
          <p:nvPr/>
        </p:nvSpPr>
        <p:spPr>
          <a:xfrm>
            <a:off x="6472330" y="444611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0" name="Elipse 719"/>
          <p:cNvSpPr/>
          <p:nvPr/>
        </p:nvSpPr>
        <p:spPr>
          <a:xfrm>
            <a:off x="6832370" y="445169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1" name="CaixaDeTexto 720"/>
          <p:cNvSpPr txBox="1"/>
          <p:nvPr/>
        </p:nvSpPr>
        <p:spPr>
          <a:xfrm>
            <a:off x="4381570" y="3614427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.</a:t>
            </a:r>
            <a:endParaRPr lang="pt-BR" sz="2000" b="1" dirty="0"/>
          </a:p>
        </p:txBody>
      </p:sp>
      <p:sp>
        <p:nvSpPr>
          <p:cNvPr id="722" name="CaixaDeTexto 721"/>
          <p:cNvSpPr txBox="1"/>
          <p:nvPr/>
        </p:nvSpPr>
        <p:spPr>
          <a:xfrm>
            <a:off x="4448815" y="3683006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.</a:t>
            </a:r>
            <a:endParaRPr lang="pt-BR" sz="2000" b="1" dirty="0"/>
          </a:p>
        </p:txBody>
      </p:sp>
      <p:sp>
        <p:nvSpPr>
          <p:cNvPr id="723" name="CaixaDeTexto 722"/>
          <p:cNvSpPr txBox="1"/>
          <p:nvPr/>
        </p:nvSpPr>
        <p:spPr>
          <a:xfrm>
            <a:off x="4519332" y="3771923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.</a:t>
            </a:r>
            <a:endParaRPr lang="pt-BR" sz="2000" b="1" dirty="0"/>
          </a:p>
        </p:txBody>
      </p:sp>
      <p:cxnSp>
        <p:nvCxnSpPr>
          <p:cNvPr id="727" name="Conector reto 726"/>
          <p:cNvCxnSpPr/>
          <p:nvPr/>
        </p:nvCxnSpPr>
        <p:spPr>
          <a:xfrm>
            <a:off x="4616243" y="2263811"/>
            <a:ext cx="113416" cy="14222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ector reto 730"/>
          <p:cNvCxnSpPr/>
          <p:nvPr/>
        </p:nvCxnSpPr>
        <p:spPr>
          <a:xfrm>
            <a:off x="5508768" y="3213474"/>
            <a:ext cx="199796" cy="2503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ector reto 731"/>
          <p:cNvCxnSpPr/>
          <p:nvPr/>
        </p:nvCxnSpPr>
        <p:spPr>
          <a:xfrm>
            <a:off x="4331221" y="1915676"/>
            <a:ext cx="113416" cy="14222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0" name="CaixaDeTexto 809"/>
              <p:cNvSpPr txBox="1"/>
              <p:nvPr/>
            </p:nvSpPr>
            <p:spPr>
              <a:xfrm>
                <a:off x="1835696" y="1610089"/>
                <a:ext cx="2299732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pt-BR" sz="1200" b="0" i="1" smtClean="0">
                              <a:latin typeface="Cambria Math"/>
                            </a:rPr>
                            <m:t>_</m:t>
                          </m:r>
                          <m:r>
                            <a:rPr lang="pt-BR" sz="1200" b="0" i="1" smtClean="0">
                              <a:latin typeface="Cambria Math"/>
                            </a:rPr>
                            <m:t>𝑛𝑜𝑟𝑚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(1,1)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t-BR" sz="1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pt-BR" sz="1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𝐸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2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pt-BR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latin typeface="Cambria Math"/>
                                            </a:rPr>
                                            <m:t>1,1</m:t>
                                          </m:r>
                                        </m:e>
                                      </m:d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pt-BR" sz="1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10" name="CaixaDeTexto 8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610089"/>
                <a:ext cx="2299732" cy="810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CaixaDeTexto 813"/>
              <p:cNvSpPr txBox="1"/>
              <p:nvPr/>
            </p:nvSpPr>
            <p:spPr>
              <a:xfrm>
                <a:off x="4669353" y="4381166"/>
                <a:ext cx="378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14" name="CaixaDeTexto 8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353" y="4381166"/>
                <a:ext cx="378116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CaixaDeTexto 814"/>
              <p:cNvSpPr txBox="1"/>
              <p:nvPr/>
            </p:nvSpPr>
            <p:spPr>
              <a:xfrm>
                <a:off x="4509706" y="4215759"/>
                <a:ext cx="378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15" name="CaixaDeTexto 8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06" y="4215759"/>
                <a:ext cx="378116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6" name="CaixaDeTexto 815"/>
              <p:cNvSpPr txBox="1"/>
              <p:nvPr/>
            </p:nvSpPr>
            <p:spPr>
              <a:xfrm>
                <a:off x="4362920" y="4061061"/>
                <a:ext cx="3726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1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16" name="CaixaDeTexto 8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20" y="4061061"/>
                <a:ext cx="372603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CaixaDeTexto 816"/>
              <p:cNvSpPr txBox="1"/>
              <p:nvPr/>
            </p:nvSpPr>
            <p:spPr>
              <a:xfrm>
                <a:off x="4181678" y="3900029"/>
                <a:ext cx="378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1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17" name="CaixaDeTexto 8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678" y="3900029"/>
                <a:ext cx="378116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8" name="CaixaDeTexto 817"/>
              <p:cNvSpPr txBox="1"/>
              <p:nvPr/>
            </p:nvSpPr>
            <p:spPr>
              <a:xfrm>
                <a:off x="3963362" y="3611338"/>
                <a:ext cx="386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10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818" name="CaixaDeTexto 8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62" y="3611338"/>
                <a:ext cx="38658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" name="CaixaDeTexto 818"/>
              <p:cNvSpPr txBox="1"/>
              <p:nvPr/>
            </p:nvSpPr>
            <p:spPr>
              <a:xfrm>
                <a:off x="4833809" y="4542114"/>
                <a:ext cx="3751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819" name="CaixaDeTexto 8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09" y="4542114"/>
                <a:ext cx="375167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038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55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13</cp:revision>
  <dcterms:created xsi:type="dcterms:W3CDTF">2012-05-14T20:52:34Z</dcterms:created>
  <dcterms:modified xsi:type="dcterms:W3CDTF">2013-01-03T18:32:03Z</dcterms:modified>
</cp:coreProperties>
</file>