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7"/>
    <a:srgbClr val="251AFA"/>
    <a:srgbClr val="0D04B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833C-FA3A-408E-AEAB-B1F8CA7DB0E1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547AD-B19B-45CA-B5CB-B147CFBE9A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64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799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0053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81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35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46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43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256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30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303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05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39A4-978C-4EC0-8042-5CB2E9740DC3}" type="datetimeFigureOut">
              <a:rPr lang="pt-BR" smtClean="0"/>
              <a:pPr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7318-60AF-4928-BC6C-D7B67CC619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254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 descr="PadraoChe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932625"/>
            <a:ext cx="5301697" cy="49640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33677" y="3327238"/>
            <a:ext cx="5110526" cy="216024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6200000">
            <a:off x="644709" y="3349002"/>
            <a:ext cx="4850973" cy="216024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380317" y="1031527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150046" y="126648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869930" y="1498742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636663" y="1725585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406392" y="196054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56182" y="2184685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910402" y="2414119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680131" y="2649079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19872" y="2867809"/>
            <a:ext cx="257554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198438" y="3097359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707907" y="3567277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457744" y="3795305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227473" y="4030265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979711" y="4262520"/>
            <a:ext cx="23153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733025" y="4489363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497344" y="4724323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247134" y="4948463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011377" y="5163306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75696" y="5398266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25486" y="5622406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15169" y="1031528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775695" y="126519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90098" y="1482512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253984" y="1730512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489779" y="194653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733025" y="2176570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974467" y="2400710"/>
            <a:ext cx="263886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227472" y="2630144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2460910" y="2865104"/>
            <a:ext cx="257554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2714925" y="3097359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189966" y="3567277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440176" y="3783302"/>
            <a:ext cx="23725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3679347" y="4033317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3930406" y="4262519"/>
            <a:ext cx="23153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156182" y="4478544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406392" y="4705388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628191" y="4926194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4878401" y="5164488"/>
            <a:ext cx="233267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140971" y="5379331"/>
            <a:ext cx="230271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5380317" y="5622405"/>
            <a:ext cx="250210" cy="216025"/>
          </a:xfrm>
          <a:prstGeom prst="rect">
            <a:avLst/>
          </a:prstGeom>
          <a:solidFill>
            <a:srgbClr val="FF0000">
              <a:alpha val="2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4635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pt-BR" sz="3600" b="1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3851920" y="1607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669049" y="2759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427984" y="40576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pt-BR" sz="3600" b="1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790789" y="10358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pt-BR" sz="3600" b="1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796136" y="22393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796136" y="35111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796136" y="48573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pt-BR" sz="3600" b="1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059" y="1899413"/>
            <a:ext cx="2372773" cy="1125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ector reto 72"/>
          <p:cNvCxnSpPr/>
          <p:nvPr/>
        </p:nvCxnSpPr>
        <p:spPr>
          <a:xfrm flipH="1" flipV="1">
            <a:off x="6399059" y="964687"/>
            <a:ext cx="3747" cy="89922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6411973" y="1858569"/>
            <a:ext cx="2359859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H="1" flipV="1">
            <a:off x="8768085" y="964687"/>
            <a:ext cx="3747" cy="89922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H="1">
            <a:off x="6402806" y="964687"/>
            <a:ext cx="2359859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H="1">
            <a:off x="6407143" y="980728"/>
            <a:ext cx="2359859" cy="1"/>
          </a:xfrm>
          <a:prstGeom prst="line">
            <a:avLst/>
          </a:prstGeom>
          <a:ln w="19050">
            <a:solidFill>
              <a:srgbClr val="313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dolfo\Desktop\untitled.jpg"/>
          <p:cNvPicPr>
            <a:picLocks noChangeAspect="1" noChangeArrowheads="1"/>
          </p:cNvPicPr>
          <p:nvPr/>
        </p:nvPicPr>
        <p:blipFill>
          <a:blip r:embed="rId8" cstate="print"/>
          <a:srcRect l="12863" t="6838" r="39887" b="42979"/>
          <a:stretch>
            <a:fillRect/>
          </a:stretch>
        </p:blipFill>
        <p:spPr bwMode="auto">
          <a:xfrm>
            <a:off x="6396910" y="2211686"/>
            <a:ext cx="2407796" cy="936104"/>
          </a:xfrm>
          <a:prstGeom prst="rect">
            <a:avLst/>
          </a:prstGeom>
          <a:noFill/>
        </p:spPr>
      </p:pic>
      <p:pic>
        <p:nvPicPr>
          <p:cNvPr id="69" name="Imagem 68" descr="perfila.jpg"/>
          <p:cNvPicPr>
            <a:picLocks noChangeAspect="1"/>
          </p:cNvPicPr>
          <p:nvPr/>
        </p:nvPicPr>
        <p:blipFill>
          <a:blip r:embed="rId9" cstate="print"/>
          <a:srcRect l="1357" t="44750" r="2210" b="48950"/>
          <a:stretch>
            <a:fillRect/>
          </a:stretch>
        </p:blipFill>
        <p:spPr>
          <a:xfrm>
            <a:off x="6396010" y="3175443"/>
            <a:ext cx="2410499" cy="126173"/>
          </a:xfrm>
          <a:prstGeom prst="rect">
            <a:avLst/>
          </a:prstGeom>
        </p:spPr>
      </p:pic>
      <p:pic>
        <p:nvPicPr>
          <p:cNvPr id="71" name="Picture 2" descr="C:\Users\rodolfo\Desktop\untitled.jpg"/>
          <p:cNvPicPr>
            <a:picLocks noChangeAspect="1" noChangeArrowheads="1"/>
          </p:cNvPicPr>
          <p:nvPr/>
        </p:nvPicPr>
        <p:blipFill>
          <a:blip r:embed="rId8" cstate="print"/>
          <a:srcRect l="12863" t="6838" r="39887" b="42979"/>
          <a:stretch>
            <a:fillRect/>
          </a:stretch>
        </p:blipFill>
        <p:spPr bwMode="auto">
          <a:xfrm>
            <a:off x="6410300" y="3492500"/>
            <a:ext cx="2407796" cy="936104"/>
          </a:xfrm>
          <a:prstGeom prst="rect">
            <a:avLst/>
          </a:prstGeom>
          <a:noFill/>
        </p:spPr>
      </p:pic>
      <p:pic>
        <p:nvPicPr>
          <p:cNvPr id="72" name="Imagem 71" descr="perfila.jpg"/>
          <p:cNvPicPr>
            <a:picLocks noChangeAspect="1"/>
          </p:cNvPicPr>
          <p:nvPr/>
        </p:nvPicPr>
        <p:blipFill>
          <a:blip r:embed="rId9" cstate="print"/>
          <a:srcRect l="1357" t="44750" r="2210" b="48950"/>
          <a:stretch>
            <a:fillRect/>
          </a:stretch>
        </p:blipFill>
        <p:spPr>
          <a:xfrm>
            <a:off x="6409400" y="4456257"/>
            <a:ext cx="2410499" cy="126173"/>
          </a:xfrm>
          <a:prstGeom prst="rect">
            <a:avLst/>
          </a:prstGeom>
        </p:spPr>
      </p:pic>
      <p:pic>
        <p:nvPicPr>
          <p:cNvPr id="75" name="Picture 2" descr="C:\Users\rodolfo\Desktop\untitled.jpg"/>
          <p:cNvPicPr>
            <a:picLocks noChangeAspect="1" noChangeArrowheads="1"/>
          </p:cNvPicPr>
          <p:nvPr/>
        </p:nvPicPr>
        <p:blipFill>
          <a:blip r:embed="rId8" cstate="print"/>
          <a:srcRect l="12863" t="6838" r="39887" b="42979"/>
          <a:stretch>
            <a:fillRect/>
          </a:stretch>
        </p:blipFill>
        <p:spPr bwMode="auto">
          <a:xfrm>
            <a:off x="6431508" y="4822552"/>
            <a:ext cx="2407796" cy="936104"/>
          </a:xfrm>
          <a:prstGeom prst="rect">
            <a:avLst/>
          </a:prstGeom>
          <a:noFill/>
        </p:spPr>
      </p:pic>
      <p:pic>
        <p:nvPicPr>
          <p:cNvPr id="76" name="Imagem 75" descr="perfila.jpg"/>
          <p:cNvPicPr>
            <a:picLocks noChangeAspect="1"/>
          </p:cNvPicPr>
          <p:nvPr/>
        </p:nvPicPr>
        <p:blipFill>
          <a:blip r:embed="rId9" cstate="print"/>
          <a:srcRect l="1357" t="44750" r="2210" b="48950"/>
          <a:stretch>
            <a:fillRect/>
          </a:stretch>
        </p:blipFill>
        <p:spPr>
          <a:xfrm>
            <a:off x="6430608" y="5786309"/>
            <a:ext cx="2410499" cy="1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450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</cp:lastModifiedBy>
  <cp:revision>8</cp:revision>
  <dcterms:created xsi:type="dcterms:W3CDTF">2012-04-10T21:37:20Z</dcterms:created>
  <dcterms:modified xsi:type="dcterms:W3CDTF">2012-05-31T05:10:31Z</dcterms:modified>
</cp:coreProperties>
</file>