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F7"/>
    <a:srgbClr val="251AFA"/>
    <a:srgbClr val="0D04B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833C-FA3A-408E-AEAB-B1F8CA7DB0E1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547AD-B19B-45CA-B5CB-B147CFBE9A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3644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799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0053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819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2354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746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143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256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9303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303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52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0056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39A4-978C-4EC0-8042-5CB2E9740DC3}" type="datetimeFigureOut">
              <a:rPr lang="pt-BR" smtClean="0"/>
              <a:pPr/>
              <a:t>23/07/2012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2254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 descr="PadraoCheio.jpg"/>
          <p:cNvPicPr>
            <a:picLocks noChangeAspect="1"/>
          </p:cNvPicPr>
          <p:nvPr/>
        </p:nvPicPr>
        <p:blipFill>
          <a:blip r:embed="rId2" cstate="print"/>
          <a:srcRect l="2716" t="1451" r="851" b="1359"/>
          <a:stretch>
            <a:fillRect/>
          </a:stretch>
        </p:blipFill>
        <p:spPr>
          <a:xfrm>
            <a:off x="1979712" y="548680"/>
            <a:ext cx="5112568" cy="48245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73838" y="2871285"/>
            <a:ext cx="5110526" cy="216024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6200000">
            <a:off x="2084870" y="2893049"/>
            <a:ext cx="4850973" cy="216024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820478" y="575574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590207" y="810534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10091" y="1042789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076824" y="1269632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846553" y="1504592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596343" y="1728732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50563" y="1958166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120292" y="2193126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860033" y="2411856"/>
            <a:ext cx="257554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638599" y="2641406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148068" y="3098624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897905" y="3339352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667634" y="3574312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3419872" y="3806567"/>
            <a:ext cx="23153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173186" y="4033410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937505" y="4268370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2687295" y="4492510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451538" y="4707353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2215857" y="494231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965647" y="5166453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955330" y="575575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2215856" y="809238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2430259" y="1026559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2694145" y="1274559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2929940" y="1490584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3173186" y="1720617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414628" y="1944757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667633" y="217419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901071" y="2409151"/>
            <a:ext cx="257554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4155086" y="2641406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4630127" y="3098624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4867637" y="3327349"/>
            <a:ext cx="23725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119508" y="3577364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370567" y="3806566"/>
            <a:ext cx="23153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596343" y="4022591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5846553" y="42494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068352" y="4470241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6318562" y="4708535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6581132" y="4923378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6820478" y="5166452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3189602" y="55868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3419873" y="81280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3419873" y="102883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3661297" y="124485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3668258" y="1469386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>
            <a:off x="3898529" y="171500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3898529" y="19395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4163806" y="2180958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4152653" y="2409682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4631309" y="3333088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/>
          <p:cNvSpPr/>
          <p:nvPr/>
        </p:nvSpPr>
        <p:spPr>
          <a:xfrm>
            <a:off x="4631309" y="3561812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/>
          <p:cNvSpPr/>
          <p:nvPr/>
        </p:nvSpPr>
        <p:spPr>
          <a:xfrm>
            <a:off x="4893941" y="3790536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/>
          <p:cNvSpPr/>
          <p:nvPr/>
        </p:nvSpPr>
        <p:spPr>
          <a:xfrm>
            <a:off x="4898133" y="400655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/>
          <p:cNvSpPr/>
          <p:nvPr/>
        </p:nvSpPr>
        <p:spPr>
          <a:xfrm>
            <a:off x="5142326" y="421839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/>
          <p:cNvSpPr/>
          <p:nvPr/>
        </p:nvSpPr>
        <p:spPr>
          <a:xfrm>
            <a:off x="5148065" y="4451308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/>
          <p:cNvSpPr/>
          <p:nvPr/>
        </p:nvSpPr>
        <p:spPr>
          <a:xfrm>
            <a:off x="5372597" y="4688540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5376913" y="491726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5607060" y="515868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5592813" y="57138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/>
          <p:cNvSpPr/>
          <p:nvPr/>
        </p:nvSpPr>
        <p:spPr>
          <a:xfrm>
            <a:off x="5376789" y="80010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5376789" y="101613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/>
          <p:cNvSpPr/>
          <p:nvPr/>
        </p:nvSpPr>
        <p:spPr>
          <a:xfrm>
            <a:off x="3661297" y="445981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/>
          <p:cNvSpPr/>
          <p:nvPr/>
        </p:nvSpPr>
        <p:spPr>
          <a:xfrm>
            <a:off x="5122665" y="125755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>
            <a:off x="5122665" y="147357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>
            <a:off x="3657105" y="424798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>
            <a:off x="4885433" y="173621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/>
          <p:cNvSpPr/>
          <p:nvPr/>
        </p:nvSpPr>
        <p:spPr>
          <a:xfrm>
            <a:off x="4885433" y="19522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4644009" y="218095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/>
          <p:cNvSpPr/>
          <p:nvPr/>
        </p:nvSpPr>
        <p:spPr>
          <a:xfrm>
            <a:off x="4644009" y="239698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/>
          <p:cNvSpPr/>
          <p:nvPr/>
        </p:nvSpPr>
        <p:spPr>
          <a:xfrm>
            <a:off x="4139953" y="333308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/>
          <p:cNvSpPr/>
          <p:nvPr/>
        </p:nvSpPr>
        <p:spPr>
          <a:xfrm>
            <a:off x="3898529" y="400655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/>
          <p:cNvSpPr/>
          <p:nvPr/>
        </p:nvSpPr>
        <p:spPr>
          <a:xfrm>
            <a:off x="4139953" y="354911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3898529" y="37905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3419873" y="470123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>
            <a:off x="3419873" y="491726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3168394" y="514598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6850857" y="171081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/>
          <p:cNvSpPr/>
          <p:nvPr/>
        </p:nvSpPr>
        <p:spPr>
          <a:xfrm>
            <a:off x="6600925" y="19522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/>
          <p:cNvSpPr/>
          <p:nvPr/>
        </p:nvSpPr>
        <p:spPr>
          <a:xfrm>
            <a:off x="6372201" y="19522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/>
          <p:cNvSpPr/>
          <p:nvPr/>
        </p:nvSpPr>
        <p:spPr>
          <a:xfrm>
            <a:off x="6096869" y="218095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/>
          <p:cNvSpPr/>
          <p:nvPr/>
        </p:nvSpPr>
        <p:spPr>
          <a:xfrm>
            <a:off x="5842745" y="218095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/>
          <p:cNvSpPr/>
          <p:nvPr/>
        </p:nvSpPr>
        <p:spPr>
          <a:xfrm>
            <a:off x="5592813" y="239698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/>
          <p:cNvSpPr/>
          <p:nvPr/>
        </p:nvSpPr>
        <p:spPr>
          <a:xfrm>
            <a:off x="4872733" y="263840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/>
          <p:cNvSpPr/>
          <p:nvPr/>
        </p:nvSpPr>
        <p:spPr>
          <a:xfrm>
            <a:off x="5364089" y="239698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5109965" y="263840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2208437" y="37778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/>
          <p:cNvSpPr/>
          <p:nvPr/>
        </p:nvSpPr>
        <p:spPr>
          <a:xfrm>
            <a:off x="3898529" y="310436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146"/>
          <p:cNvSpPr/>
          <p:nvPr/>
        </p:nvSpPr>
        <p:spPr>
          <a:xfrm>
            <a:off x="3673997" y="310436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/>
          <p:cNvSpPr/>
          <p:nvPr/>
        </p:nvSpPr>
        <p:spPr>
          <a:xfrm>
            <a:off x="3419873" y="333308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/>
          <p:cNvSpPr/>
          <p:nvPr/>
        </p:nvSpPr>
        <p:spPr>
          <a:xfrm>
            <a:off x="3178449" y="333308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928517" y="354911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2445669" y="37778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699793" y="354911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979713" y="403195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1967013" y="169811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2195737" y="19649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2411761" y="19649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2699793" y="218095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157"/>
          <p:cNvSpPr/>
          <p:nvPr/>
        </p:nvSpPr>
        <p:spPr>
          <a:xfrm>
            <a:off x="2915817" y="218095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/>
          <p:cNvSpPr/>
          <p:nvPr/>
        </p:nvSpPr>
        <p:spPr>
          <a:xfrm>
            <a:off x="3203849" y="239698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/>
          <p:cNvSpPr/>
          <p:nvPr/>
        </p:nvSpPr>
        <p:spPr>
          <a:xfrm>
            <a:off x="3419873" y="239698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/>
          <p:cNvSpPr/>
          <p:nvPr/>
        </p:nvSpPr>
        <p:spPr>
          <a:xfrm>
            <a:off x="3669805" y="263840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 161"/>
          <p:cNvSpPr/>
          <p:nvPr/>
        </p:nvSpPr>
        <p:spPr>
          <a:xfrm>
            <a:off x="3885829" y="263840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 162"/>
          <p:cNvSpPr/>
          <p:nvPr/>
        </p:nvSpPr>
        <p:spPr>
          <a:xfrm>
            <a:off x="4881241" y="310436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 163"/>
          <p:cNvSpPr/>
          <p:nvPr/>
        </p:nvSpPr>
        <p:spPr>
          <a:xfrm>
            <a:off x="5097265" y="310436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/>
          <p:cNvSpPr/>
          <p:nvPr/>
        </p:nvSpPr>
        <p:spPr>
          <a:xfrm>
            <a:off x="5364089" y="333308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5605513" y="333308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/>
          <p:cNvSpPr/>
          <p:nvPr/>
        </p:nvSpPr>
        <p:spPr>
          <a:xfrm>
            <a:off x="5855445" y="354911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/>
          <p:cNvSpPr/>
          <p:nvPr/>
        </p:nvSpPr>
        <p:spPr>
          <a:xfrm>
            <a:off x="6096869" y="354911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tângulo 170"/>
          <p:cNvSpPr/>
          <p:nvPr/>
        </p:nvSpPr>
        <p:spPr>
          <a:xfrm>
            <a:off x="6359501" y="37778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Retângulo 171"/>
          <p:cNvSpPr/>
          <p:nvPr/>
        </p:nvSpPr>
        <p:spPr>
          <a:xfrm>
            <a:off x="6575525" y="377783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etângulo 172"/>
          <p:cNvSpPr/>
          <p:nvPr/>
        </p:nvSpPr>
        <p:spPr>
          <a:xfrm>
            <a:off x="6838157" y="400655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41450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</cp:lastModifiedBy>
  <cp:revision>10</cp:revision>
  <dcterms:created xsi:type="dcterms:W3CDTF">2012-04-10T21:37:20Z</dcterms:created>
  <dcterms:modified xsi:type="dcterms:W3CDTF">2012-07-24T00:46:15Z</dcterms:modified>
</cp:coreProperties>
</file>