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-2490" y="-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A982-3B52-4E3C-923E-26FB52B47940}" type="datetimeFigureOut">
              <a:rPr lang="pt-BR" smtClean="0"/>
              <a:t>31/05/2012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2B13-0004-42CE-8342-08D2D3E35E5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A982-3B52-4E3C-923E-26FB52B47940}" type="datetimeFigureOut">
              <a:rPr lang="pt-BR" smtClean="0"/>
              <a:t>31/05/2012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2B13-0004-42CE-8342-08D2D3E35E5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A982-3B52-4E3C-923E-26FB52B47940}" type="datetimeFigureOut">
              <a:rPr lang="pt-BR" smtClean="0"/>
              <a:t>31/05/2012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2B13-0004-42CE-8342-08D2D3E35E5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A982-3B52-4E3C-923E-26FB52B47940}" type="datetimeFigureOut">
              <a:rPr lang="pt-BR" smtClean="0"/>
              <a:t>31/05/2012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2B13-0004-42CE-8342-08D2D3E35E5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A982-3B52-4E3C-923E-26FB52B47940}" type="datetimeFigureOut">
              <a:rPr lang="pt-BR" smtClean="0"/>
              <a:t>31/05/2012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2B13-0004-42CE-8342-08D2D3E35E5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A982-3B52-4E3C-923E-26FB52B47940}" type="datetimeFigureOut">
              <a:rPr lang="pt-BR" smtClean="0"/>
              <a:t>31/05/2012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2B13-0004-42CE-8342-08D2D3E35E5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A982-3B52-4E3C-923E-26FB52B47940}" type="datetimeFigureOut">
              <a:rPr lang="pt-BR" smtClean="0"/>
              <a:t>31/05/2012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2B13-0004-42CE-8342-08D2D3E35E5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A982-3B52-4E3C-923E-26FB52B47940}" type="datetimeFigureOut">
              <a:rPr lang="pt-BR" smtClean="0"/>
              <a:t>31/05/2012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2B13-0004-42CE-8342-08D2D3E35E5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A982-3B52-4E3C-923E-26FB52B47940}" type="datetimeFigureOut">
              <a:rPr lang="pt-BR" smtClean="0"/>
              <a:t>31/05/2012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2B13-0004-42CE-8342-08D2D3E35E5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A982-3B52-4E3C-923E-26FB52B47940}" type="datetimeFigureOut">
              <a:rPr lang="pt-BR" smtClean="0"/>
              <a:t>31/05/2012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2B13-0004-42CE-8342-08D2D3E35E5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A982-3B52-4E3C-923E-26FB52B47940}" type="datetimeFigureOut">
              <a:rPr lang="pt-BR" smtClean="0"/>
              <a:t>31/05/2012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2B13-0004-42CE-8342-08D2D3E35E5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6A982-3B52-4E3C-923E-26FB52B47940}" type="datetimeFigureOut">
              <a:rPr lang="pt-BR" smtClean="0"/>
              <a:t>31/05/2012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A2B13-0004-42CE-8342-08D2D3E35E52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odolfo\Desktop\perfi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980728"/>
            <a:ext cx="6400800" cy="5092700"/>
          </a:xfrm>
          <a:prstGeom prst="rect">
            <a:avLst/>
          </a:prstGeom>
          <a:noFill/>
        </p:spPr>
      </p:pic>
      <p:sp>
        <p:nvSpPr>
          <p:cNvPr id="5" name="Elipse 4"/>
          <p:cNvSpPr/>
          <p:nvPr/>
        </p:nvSpPr>
        <p:spPr>
          <a:xfrm>
            <a:off x="3590392" y="55627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 flipH="1">
            <a:off x="3688289" y="2708920"/>
            <a:ext cx="9500" cy="285381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2155163" y="1844824"/>
            <a:ext cx="1154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ijaya" pitchFamily="34" charset="0"/>
                <a:cs typeface="Vijaya" pitchFamily="34" charset="0"/>
              </a:rPr>
              <a:t>centro</a:t>
            </a:r>
            <a:endParaRPr lang="pt-BR" sz="3600" b="1" dirty="0">
              <a:solidFill>
                <a:schemeClr val="tx1">
                  <a:lumMod val="95000"/>
                  <a:lumOff val="5000"/>
                </a:schemeClr>
              </a:solidFill>
              <a:latin typeface="Vijaya" pitchFamily="34" charset="0"/>
              <a:cs typeface="Vijaya" pitchFamily="34" charset="0"/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H="1" flipV="1">
            <a:off x="2051720" y="1268760"/>
            <a:ext cx="288032" cy="576064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3585027" y="251355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rodolfo</dc:creator>
  <cp:lastModifiedBy>Rodolfo Lotte</cp:lastModifiedBy>
  <cp:revision>2</cp:revision>
  <dcterms:created xsi:type="dcterms:W3CDTF">2012-05-31T04:31:24Z</dcterms:created>
  <dcterms:modified xsi:type="dcterms:W3CDTF">2012-05-31T11:32:03Z</dcterms:modified>
</cp:coreProperties>
</file>