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2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49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7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4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62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74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02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60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8B2F-3BE0-4B61-A4B8-31274B11DF04}" type="datetimeFigureOut">
              <a:rPr lang="pt-BR" smtClean="0"/>
              <a:pPr/>
              <a:t>27/10/2012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731B-589D-479C-932A-9085C13CFFC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3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ownloads\recorte1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54" y="407000"/>
            <a:ext cx="3600400" cy="36004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4" name="Retângulo 3"/>
          <p:cNvSpPr/>
          <p:nvPr/>
        </p:nvSpPr>
        <p:spPr>
          <a:xfrm>
            <a:off x="1984854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439834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889300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21348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770814" y="407000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40034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03740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153206" y="407000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990368" y="858802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45348" y="858802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2894814" y="858802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326862" y="858802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76328" y="858802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245548" y="858802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709254" y="858802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158720" y="858802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979712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434692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884158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19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316206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765672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234892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698598" y="1316977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5148064" y="1316977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985226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440206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889672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321720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771186" y="176877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29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240406" y="1768779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704112" y="1768779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5153578" y="1768779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1984854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439834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889300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321348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770814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4240034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703740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39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5153206" y="2215909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990368" y="2667711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2445348" y="2667711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894814" y="2667711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3326862" y="2667711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3776328" y="2667711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4245548" y="2667711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51" name="Retângulo 50"/>
          <p:cNvSpPr/>
          <p:nvPr/>
        </p:nvSpPr>
        <p:spPr>
          <a:xfrm>
            <a:off x="4709254" y="2667711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47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5158720" y="2667711"/>
            <a:ext cx="357704" cy="357704"/>
          </a:xfrm>
          <a:prstGeom prst="rect">
            <a:avLst/>
          </a:prstGeom>
          <a:solidFill>
            <a:srgbClr val="FF0000">
              <a:alpha val="43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1993563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49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2448543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5" name="Retângulo 54"/>
          <p:cNvSpPr/>
          <p:nvPr/>
        </p:nvSpPr>
        <p:spPr>
          <a:xfrm>
            <a:off x="2898009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3330057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7" name="Retângulo 56"/>
          <p:cNvSpPr/>
          <p:nvPr/>
        </p:nvSpPr>
        <p:spPr>
          <a:xfrm>
            <a:off x="3779523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4248743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4712449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55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5161915" y="3125886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56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1" name="Retângulo 60"/>
          <p:cNvSpPr/>
          <p:nvPr/>
        </p:nvSpPr>
        <p:spPr>
          <a:xfrm>
            <a:off x="1999077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57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2454057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58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2903523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59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3335571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60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3785037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61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4254257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62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4717963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63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5167429" y="35776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smtClean="0">
                <a:solidFill>
                  <a:schemeClr val="tx1"/>
                </a:solidFill>
              </a:rPr>
              <a:t>64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-95268" y="4234340"/>
            <a:ext cx="368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Vetor de pontos-sementes: </a:t>
            </a:r>
            <a:endParaRPr lang="pt-BR" sz="1600" b="1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539552" y="4509120"/>
            <a:ext cx="694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/>
              <a:t>pontos = [5, 9, 10, 11, 12, 17, 18, 19, 20, 21, 22, 23, 30, 31, 32, 41, 42, 45, 46, 47, 48]</a:t>
            </a:r>
            <a:endParaRPr lang="pt-BR" sz="1400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035540" y="5157192"/>
            <a:ext cx="3008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pontosF</a:t>
            </a:r>
            <a:r>
              <a:rPr lang="pt-BR" sz="1400" dirty="0" smtClean="0"/>
              <a:t> = [9,  10, 11, 12,  0,   0,   0;</a:t>
            </a:r>
          </a:p>
          <a:p>
            <a:r>
              <a:rPr lang="pt-BR" sz="1400" dirty="0" smtClean="0"/>
              <a:t>                    17, 18, 19, 20, 21, 22, 23;</a:t>
            </a:r>
          </a:p>
          <a:p>
            <a:r>
              <a:rPr lang="pt-BR" sz="1400" dirty="0" smtClean="0"/>
              <a:t>                    45, 46, 47, 48,   0,   0,   0]</a:t>
            </a:r>
            <a:endParaRPr lang="pt-BR" sz="14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2762776" y="4890646"/>
            <a:ext cx="3681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Matriz após a fragmentação e poda: </a:t>
            </a:r>
            <a:endParaRPr lang="pt-BR" sz="1600" dirty="0"/>
          </a:p>
        </p:txBody>
      </p:sp>
      <p:sp>
        <p:nvSpPr>
          <p:cNvPr id="71" name="Retângulo 70"/>
          <p:cNvSpPr/>
          <p:nvPr/>
        </p:nvSpPr>
        <p:spPr>
          <a:xfrm>
            <a:off x="5940152" y="1844824"/>
            <a:ext cx="357704" cy="357704"/>
          </a:xfrm>
          <a:prstGeom prst="rect">
            <a:avLst/>
          </a:prstGeom>
          <a:solidFill>
            <a:srgbClr val="FF0000">
              <a:alpha val="41000"/>
            </a:srgbClr>
          </a:solidFill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5940152" y="2420888"/>
            <a:ext cx="357704" cy="3577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6300192" y="1844824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Amostra selecionada</a:t>
            </a:r>
            <a:endParaRPr lang="pt-BR" sz="1600" b="1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6300192" y="242088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Amostra não selecionada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788499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172</Words>
  <Application>Microsoft Office PowerPoint</Application>
  <PresentationFormat>Apresentação na tela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 Lotte</cp:lastModifiedBy>
  <cp:revision>6</cp:revision>
  <dcterms:created xsi:type="dcterms:W3CDTF">2012-10-24T22:21:52Z</dcterms:created>
  <dcterms:modified xsi:type="dcterms:W3CDTF">2012-10-27T17:27:47Z</dcterms:modified>
</cp:coreProperties>
</file>