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8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1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89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2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45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3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62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EB1D-D287-4047-ADC9-91B62C142361}" type="datetimeFigureOut">
              <a:rPr lang="pt-BR" smtClean="0"/>
              <a:t>27/08/2012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5D45-302A-4456-82C4-D53A66F3F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32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74074" y="2189626"/>
            <a:ext cx="4397926" cy="14907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 rot="21254551">
            <a:off x="205150" y="2701799"/>
            <a:ext cx="4320480" cy="463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754555" y="2627072"/>
            <a:ext cx="3273039" cy="592167"/>
          </a:xfrm>
          <a:custGeom>
            <a:avLst/>
            <a:gdLst>
              <a:gd name="connsiteX0" fmla="*/ 0 w 3273039"/>
              <a:gd name="connsiteY0" fmla="*/ 189262 h 592167"/>
              <a:gd name="connsiteX1" fmla="*/ 529839 w 3273039"/>
              <a:gd name="connsiteY1" fmla="*/ 1254 h 592167"/>
              <a:gd name="connsiteX2" fmla="*/ 1093862 w 3273039"/>
              <a:gd name="connsiteY2" fmla="*/ 120895 h 592167"/>
              <a:gd name="connsiteX3" fmla="*/ 1657884 w 3273039"/>
              <a:gd name="connsiteY3" fmla="*/ 377269 h 592167"/>
              <a:gd name="connsiteX4" fmla="*/ 2170632 w 3273039"/>
              <a:gd name="connsiteY4" fmla="*/ 590914 h 592167"/>
              <a:gd name="connsiteX5" fmla="*/ 2785929 w 3273039"/>
              <a:gd name="connsiteY5" fmla="*/ 454181 h 592167"/>
              <a:gd name="connsiteX6" fmla="*/ 3273039 w 3273039"/>
              <a:gd name="connsiteY6" fmla="*/ 223445 h 592167"/>
              <a:gd name="connsiteX7" fmla="*/ 3273039 w 3273039"/>
              <a:gd name="connsiteY7" fmla="*/ 223445 h 59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3039" h="592167">
                <a:moveTo>
                  <a:pt x="0" y="189262"/>
                </a:moveTo>
                <a:cubicBezTo>
                  <a:pt x="173764" y="100955"/>
                  <a:pt x="347529" y="12649"/>
                  <a:pt x="529839" y="1254"/>
                </a:cubicBezTo>
                <a:cubicBezTo>
                  <a:pt x="712149" y="-10141"/>
                  <a:pt x="905855" y="58226"/>
                  <a:pt x="1093862" y="120895"/>
                </a:cubicBezTo>
                <a:cubicBezTo>
                  <a:pt x="1281869" y="183564"/>
                  <a:pt x="1478422" y="298933"/>
                  <a:pt x="1657884" y="377269"/>
                </a:cubicBezTo>
                <a:cubicBezTo>
                  <a:pt x="1837346" y="455605"/>
                  <a:pt x="1982625" y="578095"/>
                  <a:pt x="2170632" y="590914"/>
                </a:cubicBezTo>
                <a:cubicBezTo>
                  <a:pt x="2358640" y="603733"/>
                  <a:pt x="2602195" y="515426"/>
                  <a:pt x="2785929" y="454181"/>
                </a:cubicBezTo>
                <a:cubicBezTo>
                  <a:pt x="2969663" y="392936"/>
                  <a:pt x="3273039" y="223445"/>
                  <a:pt x="3273039" y="223445"/>
                </a:cubicBezTo>
                <a:lnTo>
                  <a:pt x="3273039" y="22344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611560" y="2744229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157536" y="251141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29790" y="2636217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67744" y="2866784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3394963" y="2974101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911741" y="2752260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807004" y="3082808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72000" y="2195258"/>
            <a:ext cx="4397926" cy="14907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 rot="21254551">
            <a:off x="4603076" y="2707431"/>
            <a:ext cx="4320480" cy="463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5127477" y="2760162"/>
            <a:ext cx="3315768" cy="300428"/>
          </a:xfrm>
          <a:custGeom>
            <a:avLst/>
            <a:gdLst>
              <a:gd name="connsiteX0" fmla="*/ 0 w 3315768"/>
              <a:gd name="connsiteY0" fmla="*/ 85588 h 300428"/>
              <a:gd name="connsiteX1" fmla="*/ 546930 w 3315768"/>
              <a:gd name="connsiteY1" fmla="*/ 130 h 300428"/>
              <a:gd name="connsiteX2" fmla="*/ 1136590 w 3315768"/>
              <a:gd name="connsiteY2" fmla="*/ 102679 h 300428"/>
              <a:gd name="connsiteX3" fmla="*/ 1692067 w 3315768"/>
              <a:gd name="connsiteY3" fmla="*/ 247958 h 300428"/>
              <a:gd name="connsiteX4" fmla="*/ 2213360 w 3315768"/>
              <a:gd name="connsiteY4" fmla="*/ 299232 h 300428"/>
              <a:gd name="connsiteX5" fmla="*/ 2811566 w 3315768"/>
              <a:gd name="connsiteY5" fmla="*/ 205229 h 300428"/>
              <a:gd name="connsiteX6" fmla="*/ 3315768 w 3315768"/>
              <a:gd name="connsiteY6" fmla="*/ 85588 h 300428"/>
              <a:gd name="connsiteX7" fmla="*/ 3315768 w 3315768"/>
              <a:gd name="connsiteY7" fmla="*/ 85588 h 30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5768" h="300428">
                <a:moveTo>
                  <a:pt x="0" y="85588"/>
                </a:moveTo>
                <a:cubicBezTo>
                  <a:pt x="178749" y="41434"/>
                  <a:pt x="357498" y="-2719"/>
                  <a:pt x="546930" y="130"/>
                </a:cubicBezTo>
                <a:cubicBezTo>
                  <a:pt x="736362" y="2978"/>
                  <a:pt x="945734" y="61374"/>
                  <a:pt x="1136590" y="102679"/>
                </a:cubicBezTo>
                <a:cubicBezTo>
                  <a:pt x="1327446" y="143984"/>
                  <a:pt x="1512605" y="215199"/>
                  <a:pt x="1692067" y="247958"/>
                </a:cubicBezTo>
                <a:cubicBezTo>
                  <a:pt x="1871529" y="280717"/>
                  <a:pt x="2026777" y="306354"/>
                  <a:pt x="2213360" y="299232"/>
                </a:cubicBezTo>
                <a:cubicBezTo>
                  <a:pt x="2399943" y="292110"/>
                  <a:pt x="2627831" y="240836"/>
                  <a:pt x="2811566" y="205229"/>
                </a:cubicBezTo>
                <a:cubicBezTo>
                  <a:pt x="2995301" y="169622"/>
                  <a:pt x="3315768" y="85588"/>
                  <a:pt x="3315768" y="85588"/>
                </a:cubicBezTo>
                <a:lnTo>
                  <a:pt x="3315768" y="85588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5555462" y="2511743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127716" y="2636547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792889" y="2974431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204930" y="3083138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009486" y="2749861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555462" y="2653781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127716" y="2770039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6665670" y="2872416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7792889" y="2834451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309667" y="275789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7204930" y="293461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74074" y="3954517"/>
            <a:ext cx="4397926" cy="14907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 rot="21254551">
            <a:off x="205150" y="4466690"/>
            <a:ext cx="4320480" cy="463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714994" y="4587260"/>
            <a:ext cx="3341405" cy="213132"/>
          </a:xfrm>
          <a:custGeom>
            <a:avLst/>
            <a:gdLst>
              <a:gd name="connsiteX0" fmla="*/ 0 w 3341405"/>
              <a:gd name="connsiteY0" fmla="*/ 34363 h 213132"/>
              <a:gd name="connsiteX1" fmla="*/ 555476 w 3341405"/>
              <a:gd name="connsiteY1" fmla="*/ 205279 h 213132"/>
              <a:gd name="connsiteX2" fmla="*/ 1153682 w 3341405"/>
              <a:gd name="connsiteY2" fmla="*/ 179642 h 213132"/>
              <a:gd name="connsiteX3" fmla="*/ 1692067 w 3341405"/>
              <a:gd name="connsiteY3" fmla="*/ 136913 h 213132"/>
              <a:gd name="connsiteX4" fmla="*/ 2247544 w 3341405"/>
              <a:gd name="connsiteY4" fmla="*/ 77092 h 213132"/>
              <a:gd name="connsiteX5" fmla="*/ 2828658 w 3341405"/>
              <a:gd name="connsiteY5" fmla="*/ 180 h 213132"/>
              <a:gd name="connsiteX6" fmla="*/ 3341405 w 3341405"/>
              <a:gd name="connsiteY6" fmla="*/ 60001 h 2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405" h="213132">
                <a:moveTo>
                  <a:pt x="0" y="34363"/>
                </a:moveTo>
                <a:cubicBezTo>
                  <a:pt x="181598" y="107714"/>
                  <a:pt x="363196" y="181066"/>
                  <a:pt x="555476" y="205279"/>
                </a:cubicBezTo>
                <a:cubicBezTo>
                  <a:pt x="747756" y="229492"/>
                  <a:pt x="964250" y="191036"/>
                  <a:pt x="1153682" y="179642"/>
                </a:cubicBezTo>
                <a:cubicBezTo>
                  <a:pt x="1343114" y="168248"/>
                  <a:pt x="1509757" y="154005"/>
                  <a:pt x="1692067" y="136913"/>
                </a:cubicBezTo>
                <a:cubicBezTo>
                  <a:pt x="1874377" y="119821"/>
                  <a:pt x="2058112" y="99881"/>
                  <a:pt x="2247544" y="77092"/>
                </a:cubicBezTo>
                <a:cubicBezTo>
                  <a:pt x="2436976" y="54303"/>
                  <a:pt x="2646348" y="3028"/>
                  <a:pt x="2828658" y="180"/>
                </a:cubicBezTo>
                <a:cubicBezTo>
                  <a:pt x="3010968" y="-2668"/>
                  <a:pt x="3176186" y="28666"/>
                  <a:pt x="3341405" y="60001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611560" y="4509120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157536" y="4677966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2267744" y="4631675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911741" y="4517151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4572000" y="3967240"/>
            <a:ext cx="4397926" cy="14907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 rot="21254551">
            <a:off x="4603076" y="4479413"/>
            <a:ext cx="4320480" cy="463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>
            <a:off x="5112920" y="4599983"/>
            <a:ext cx="3341405" cy="213132"/>
          </a:xfrm>
          <a:custGeom>
            <a:avLst/>
            <a:gdLst>
              <a:gd name="connsiteX0" fmla="*/ 0 w 3341405"/>
              <a:gd name="connsiteY0" fmla="*/ 34363 h 213132"/>
              <a:gd name="connsiteX1" fmla="*/ 555476 w 3341405"/>
              <a:gd name="connsiteY1" fmla="*/ 205279 h 213132"/>
              <a:gd name="connsiteX2" fmla="*/ 1153682 w 3341405"/>
              <a:gd name="connsiteY2" fmla="*/ 179642 h 213132"/>
              <a:gd name="connsiteX3" fmla="*/ 1692067 w 3341405"/>
              <a:gd name="connsiteY3" fmla="*/ 136913 h 213132"/>
              <a:gd name="connsiteX4" fmla="*/ 2247544 w 3341405"/>
              <a:gd name="connsiteY4" fmla="*/ 77092 h 213132"/>
              <a:gd name="connsiteX5" fmla="*/ 2828658 w 3341405"/>
              <a:gd name="connsiteY5" fmla="*/ 180 h 213132"/>
              <a:gd name="connsiteX6" fmla="*/ 3341405 w 3341405"/>
              <a:gd name="connsiteY6" fmla="*/ 60001 h 2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1405" h="213132">
                <a:moveTo>
                  <a:pt x="0" y="34363"/>
                </a:moveTo>
                <a:cubicBezTo>
                  <a:pt x="181598" y="107714"/>
                  <a:pt x="363196" y="181066"/>
                  <a:pt x="555476" y="205279"/>
                </a:cubicBezTo>
                <a:cubicBezTo>
                  <a:pt x="747756" y="229492"/>
                  <a:pt x="964250" y="191036"/>
                  <a:pt x="1153682" y="179642"/>
                </a:cubicBezTo>
                <a:cubicBezTo>
                  <a:pt x="1343114" y="168248"/>
                  <a:pt x="1509757" y="154005"/>
                  <a:pt x="1692067" y="136913"/>
                </a:cubicBezTo>
                <a:cubicBezTo>
                  <a:pt x="1874377" y="119821"/>
                  <a:pt x="2058112" y="99881"/>
                  <a:pt x="2247544" y="77092"/>
                </a:cubicBezTo>
                <a:cubicBezTo>
                  <a:pt x="2436976" y="54303"/>
                  <a:pt x="2646348" y="3028"/>
                  <a:pt x="2828658" y="180"/>
                </a:cubicBezTo>
                <a:cubicBezTo>
                  <a:pt x="3010968" y="-2668"/>
                  <a:pt x="3176186" y="28666"/>
                  <a:pt x="3341405" y="60001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1157536" y="4271002"/>
            <a:ext cx="216024" cy="2160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1729790" y="4395806"/>
            <a:ext cx="216024" cy="2160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3394963" y="4733690"/>
            <a:ext cx="216024" cy="2160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807004" y="4842397"/>
            <a:ext cx="216024" cy="2160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1157536" y="4410493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1729790" y="4526751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3394963" y="4591163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2807004" y="4691324"/>
            <a:ext cx="216024" cy="21602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1729790" y="4648942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394963" y="4474066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2807004" y="4548589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70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3</cp:revision>
  <dcterms:created xsi:type="dcterms:W3CDTF">2012-08-23T21:23:25Z</dcterms:created>
  <dcterms:modified xsi:type="dcterms:W3CDTF">2012-08-27T16:11:50Z</dcterms:modified>
</cp:coreProperties>
</file>