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2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DB54-ED7B-4663-82E4-54861CABB6C2}" type="datetimeFigureOut">
              <a:rPr lang="pt-BR" smtClean="0"/>
              <a:t>30/10/2012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56B-EB38-4717-921C-92B08AF67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47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DB54-ED7B-4663-82E4-54861CABB6C2}" type="datetimeFigureOut">
              <a:rPr lang="pt-BR" smtClean="0"/>
              <a:t>30/10/2012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56B-EB38-4717-921C-92B08AF67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5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DB54-ED7B-4663-82E4-54861CABB6C2}" type="datetimeFigureOut">
              <a:rPr lang="pt-BR" smtClean="0"/>
              <a:t>30/10/2012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56B-EB38-4717-921C-92B08AF67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8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DB54-ED7B-4663-82E4-54861CABB6C2}" type="datetimeFigureOut">
              <a:rPr lang="pt-BR" smtClean="0"/>
              <a:t>30/10/2012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56B-EB38-4717-921C-92B08AF67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01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DB54-ED7B-4663-82E4-54861CABB6C2}" type="datetimeFigureOut">
              <a:rPr lang="pt-BR" smtClean="0"/>
              <a:t>30/10/2012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56B-EB38-4717-921C-92B08AF67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98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DB54-ED7B-4663-82E4-54861CABB6C2}" type="datetimeFigureOut">
              <a:rPr lang="pt-BR" smtClean="0"/>
              <a:t>30/10/2012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56B-EB38-4717-921C-92B08AF67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08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DB54-ED7B-4663-82E4-54861CABB6C2}" type="datetimeFigureOut">
              <a:rPr lang="pt-BR" smtClean="0"/>
              <a:t>30/10/2012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56B-EB38-4717-921C-92B08AF67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3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DB54-ED7B-4663-82E4-54861CABB6C2}" type="datetimeFigureOut">
              <a:rPr lang="pt-BR" smtClean="0"/>
              <a:t>30/10/2012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56B-EB38-4717-921C-92B08AF67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71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DB54-ED7B-4663-82E4-54861CABB6C2}" type="datetimeFigureOut">
              <a:rPr lang="pt-BR" smtClean="0"/>
              <a:t>30/10/2012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56B-EB38-4717-921C-92B08AF67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04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DB54-ED7B-4663-82E4-54861CABB6C2}" type="datetimeFigureOut">
              <a:rPr lang="pt-BR" smtClean="0"/>
              <a:t>30/10/2012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56B-EB38-4717-921C-92B08AF67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DB54-ED7B-4663-82E4-54861CABB6C2}" type="datetimeFigureOut">
              <a:rPr lang="pt-BR" smtClean="0"/>
              <a:t>30/10/2012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856B-EB38-4717-921C-92B08AF67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89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DB54-ED7B-4663-82E4-54861CABB6C2}" type="datetimeFigureOut">
              <a:rPr lang="pt-BR" smtClean="0"/>
              <a:t>30/10/2012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7856B-EB38-4717-921C-92B08AF67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07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7" y="1560190"/>
            <a:ext cx="6056882" cy="4317082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2053058" y="5347535"/>
            <a:ext cx="468525" cy="45772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835253" y="4938787"/>
            <a:ext cx="515961" cy="3784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538139" y="3374601"/>
            <a:ext cx="637200" cy="2376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799184" y="5157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1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511762" y="4653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259632" y="30393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3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96137" y="2564904"/>
            <a:ext cx="556438" cy="43204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508104" y="22048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4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555777" y="2716063"/>
            <a:ext cx="322976" cy="32841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238043" y="24356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5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 Lotte</cp:lastModifiedBy>
  <cp:revision>3</cp:revision>
  <dcterms:created xsi:type="dcterms:W3CDTF">2012-10-26T22:11:13Z</dcterms:created>
  <dcterms:modified xsi:type="dcterms:W3CDTF">2012-10-30T22:38:46Z</dcterms:modified>
</cp:coreProperties>
</file>