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0060"/>
    <a:srgbClr val="4EE642"/>
    <a:srgbClr val="23B418"/>
    <a:srgbClr val="3600FA"/>
    <a:srgbClr val="032873"/>
    <a:srgbClr val="FF3300"/>
    <a:srgbClr val="800000"/>
    <a:srgbClr val="9B9B9B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2712" autoAdjust="0"/>
  </p:normalViewPr>
  <p:slideViewPr>
    <p:cSldViewPr>
      <p:cViewPr>
        <p:scale>
          <a:sx n="66" d="100"/>
          <a:sy n="66" d="100"/>
        </p:scale>
        <p:origin x="-121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0116D-3A1C-4B68-8468-AF959BCEAC9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D232-74B1-4CA8-BFB0-405DFE359D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D232-74B1-4CA8-BFB0-405DFE359DD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12B7-3CE9-4E61-BCB4-6F8968E470C4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11B9-AF09-4E52-8132-42CC2AA2E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ector reto 87"/>
          <p:cNvCxnSpPr/>
          <p:nvPr/>
        </p:nvCxnSpPr>
        <p:spPr>
          <a:xfrm flipH="1">
            <a:off x="2627784" y="3212976"/>
            <a:ext cx="1656184" cy="1656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orma livre 112"/>
          <p:cNvSpPr/>
          <p:nvPr/>
        </p:nvSpPr>
        <p:spPr>
          <a:xfrm>
            <a:off x="2166552" y="2689464"/>
            <a:ext cx="3773600" cy="2880320"/>
          </a:xfrm>
          <a:custGeom>
            <a:avLst/>
            <a:gdLst>
              <a:gd name="connsiteX0" fmla="*/ 0 w 3127375"/>
              <a:gd name="connsiteY0" fmla="*/ 2525712 h 2525712"/>
              <a:gd name="connsiteX1" fmla="*/ 571500 w 3127375"/>
              <a:gd name="connsiteY1" fmla="*/ 1163637 h 2525712"/>
              <a:gd name="connsiteX2" fmla="*/ 1476375 w 3127375"/>
              <a:gd name="connsiteY2" fmla="*/ 401637 h 2525712"/>
              <a:gd name="connsiteX3" fmla="*/ 3028950 w 3127375"/>
              <a:gd name="connsiteY3" fmla="*/ 11112 h 2525712"/>
              <a:gd name="connsiteX4" fmla="*/ 3028950 w 3127375"/>
              <a:gd name="connsiteY4" fmla="*/ 11112 h 2525712"/>
              <a:gd name="connsiteX5" fmla="*/ 3114675 w 3127375"/>
              <a:gd name="connsiteY5" fmla="*/ 1587 h 2525712"/>
              <a:gd name="connsiteX6" fmla="*/ 3105150 w 3127375"/>
              <a:gd name="connsiteY6" fmla="*/ 1587 h 252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7375" h="2525712">
                <a:moveTo>
                  <a:pt x="0" y="2525712"/>
                </a:moveTo>
                <a:cubicBezTo>
                  <a:pt x="162719" y="2021680"/>
                  <a:pt x="325438" y="1517649"/>
                  <a:pt x="571500" y="1163637"/>
                </a:cubicBezTo>
                <a:cubicBezTo>
                  <a:pt x="817562" y="809625"/>
                  <a:pt x="1066800" y="593725"/>
                  <a:pt x="1476375" y="401637"/>
                </a:cubicBezTo>
                <a:cubicBezTo>
                  <a:pt x="1885950" y="209549"/>
                  <a:pt x="3028950" y="11112"/>
                  <a:pt x="3028950" y="11112"/>
                </a:cubicBezTo>
                <a:lnTo>
                  <a:pt x="3028950" y="11112"/>
                </a:lnTo>
                <a:lnTo>
                  <a:pt x="3114675" y="1587"/>
                </a:lnTo>
                <a:cubicBezTo>
                  <a:pt x="3127375" y="0"/>
                  <a:pt x="3116262" y="793"/>
                  <a:pt x="3105150" y="1587"/>
                </a:cubicBezTo>
              </a:path>
            </a:pathLst>
          </a:custGeom>
          <a:ln w="203200">
            <a:solidFill>
              <a:schemeClr val="bg1"/>
            </a:solidFill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/>
          <p:cNvCxnSpPr/>
          <p:nvPr/>
        </p:nvCxnSpPr>
        <p:spPr>
          <a:xfrm flipH="1">
            <a:off x="5364088" y="2060849"/>
            <a:ext cx="432050" cy="432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rot="5400000">
            <a:off x="1691680" y="2132856"/>
            <a:ext cx="2088232" cy="1944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1763688" y="2099760"/>
            <a:ext cx="2313984" cy="25533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3563888" y="2060848"/>
            <a:ext cx="1008112" cy="1080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355976" y="2070823"/>
            <a:ext cx="614164" cy="63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H="1">
            <a:off x="4860032" y="2057522"/>
            <a:ext cx="504056" cy="5073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763688" y="5587652"/>
            <a:ext cx="4248472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450782" y="1700808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0000"/>
                </a:solidFill>
                <a:latin typeface="Vijaya" pitchFamily="34" charset="0"/>
                <a:ea typeface="Cambria Math" pitchFamily="18" charset="0"/>
                <a:cs typeface="Vijaya" pitchFamily="34" charset="0"/>
              </a:rPr>
              <a:t>y</a:t>
            </a:r>
            <a:endParaRPr lang="pt-BR" sz="2800" b="1" dirty="0">
              <a:solidFill>
                <a:srgbClr val="000000"/>
              </a:solidFill>
              <a:latin typeface="Vijaya" pitchFamily="34" charset="0"/>
              <a:ea typeface="Cambria Math" pitchFamily="18" charset="0"/>
              <a:cs typeface="Vijaya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49677" y="5445224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0000"/>
                </a:solidFill>
                <a:latin typeface="Vijaya" pitchFamily="34" charset="0"/>
                <a:ea typeface="Cambria Math" pitchFamily="18" charset="0"/>
                <a:cs typeface="Vijaya" pitchFamily="34" charset="0"/>
              </a:rPr>
              <a:t>x</a:t>
            </a:r>
            <a:endParaRPr lang="pt-BR" sz="2800" b="1" dirty="0">
              <a:solidFill>
                <a:srgbClr val="000000"/>
              </a:solidFill>
              <a:latin typeface="Vijaya" pitchFamily="34" charset="0"/>
              <a:ea typeface="Cambria Math" pitchFamily="18" charset="0"/>
              <a:cs typeface="Vijaya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355976" y="4221088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300" dirty="0" smtClean="0">
                <a:solidFill>
                  <a:schemeClr val="bg1">
                    <a:lumMod val="50000"/>
                  </a:schemeClr>
                </a:solidFill>
              </a:rPr>
              <a:t>IMAGEM</a:t>
            </a:r>
            <a:endParaRPr lang="pt-BR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907704" y="234888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300" dirty="0" smtClean="0">
                <a:solidFill>
                  <a:schemeClr val="bg1">
                    <a:lumMod val="50000"/>
                  </a:schemeClr>
                </a:solidFill>
              </a:rPr>
              <a:t>IMAGEM</a:t>
            </a:r>
            <a:endParaRPr lang="pt-BR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Forma livre 39"/>
          <p:cNvSpPr/>
          <p:nvPr/>
        </p:nvSpPr>
        <p:spPr>
          <a:xfrm>
            <a:off x="2051720" y="2564904"/>
            <a:ext cx="3888432" cy="3029768"/>
          </a:xfrm>
          <a:custGeom>
            <a:avLst/>
            <a:gdLst>
              <a:gd name="connsiteX0" fmla="*/ 0 w 3127375"/>
              <a:gd name="connsiteY0" fmla="*/ 2525712 h 2525712"/>
              <a:gd name="connsiteX1" fmla="*/ 571500 w 3127375"/>
              <a:gd name="connsiteY1" fmla="*/ 1163637 h 2525712"/>
              <a:gd name="connsiteX2" fmla="*/ 1476375 w 3127375"/>
              <a:gd name="connsiteY2" fmla="*/ 401637 h 2525712"/>
              <a:gd name="connsiteX3" fmla="*/ 3028950 w 3127375"/>
              <a:gd name="connsiteY3" fmla="*/ 11112 h 2525712"/>
              <a:gd name="connsiteX4" fmla="*/ 3028950 w 3127375"/>
              <a:gd name="connsiteY4" fmla="*/ 11112 h 2525712"/>
              <a:gd name="connsiteX5" fmla="*/ 3114675 w 3127375"/>
              <a:gd name="connsiteY5" fmla="*/ 1587 h 2525712"/>
              <a:gd name="connsiteX6" fmla="*/ 3105150 w 3127375"/>
              <a:gd name="connsiteY6" fmla="*/ 1587 h 252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7375" h="2525712">
                <a:moveTo>
                  <a:pt x="0" y="2525712"/>
                </a:moveTo>
                <a:cubicBezTo>
                  <a:pt x="162719" y="2021680"/>
                  <a:pt x="325438" y="1517649"/>
                  <a:pt x="571500" y="1163637"/>
                </a:cubicBezTo>
                <a:cubicBezTo>
                  <a:pt x="817562" y="809625"/>
                  <a:pt x="1066800" y="593725"/>
                  <a:pt x="1476375" y="401637"/>
                </a:cubicBezTo>
                <a:cubicBezTo>
                  <a:pt x="1885950" y="209549"/>
                  <a:pt x="3028950" y="11112"/>
                  <a:pt x="3028950" y="11112"/>
                </a:cubicBezTo>
                <a:lnTo>
                  <a:pt x="3028950" y="11112"/>
                </a:lnTo>
                <a:lnTo>
                  <a:pt x="3114675" y="1587"/>
                </a:lnTo>
                <a:cubicBezTo>
                  <a:pt x="3127375" y="0"/>
                  <a:pt x="3116262" y="793"/>
                  <a:pt x="3105150" y="1587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2289845" y="2780928"/>
            <a:ext cx="3650307" cy="2804218"/>
          </a:xfrm>
          <a:custGeom>
            <a:avLst/>
            <a:gdLst>
              <a:gd name="connsiteX0" fmla="*/ 0 w 3127375"/>
              <a:gd name="connsiteY0" fmla="*/ 2525712 h 2525712"/>
              <a:gd name="connsiteX1" fmla="*/ 571500 w 3127375"/>
              <a:gd name="connsiteY1" fmla="*/ 1163637 h 2525712"/>
              <a:gd name="connsiteX2" fmla="*/ 1476375 w 3127375"/>
              <a:gd name="connsiteY2" fmla="*/ 401637 h 2525712"/>
              <a:gd name="connsiteX3" fmla="*/ 3028950 w 3127375"/>
              <a:gd name="connsiteY3" fmla="*/ 11112 h 2525712"/>
              <a:gd name="connsiteX4" fmla="*/ 3028950 w 3127375"/>
              <a:gd name="connsiteY4" fmla="*/ 11112 h 2525712"/>
              <a:gd name="connsiteX5" fmla="*/ 3114675 w 3127375"/>
              <a:gd name="connsiteY5" fmla="*/ 1587 h 2525712"/>
              <a:gd name="connsiteX6" fmla="*/ 3105150 w 3127375"/>
              <a:gd name="connsiteY6" fmla="*/ 1587 h 252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7375" h="2525712">
                <a:moveTo>
                  <a:pt x="0" y="2525712"/>
                </a:moveTo>
                <a:cubicBezTo>
                  <a:pt x="162719" y="2021680"/>
                  <a:pt x="325438" y="1517649"/>
                  <a:pt x="571500" y="1163637"/>
                </a:cubicBezTo>
                <a:cubicBezTo>
                  <a:pt x="817562" y="809625"/>
                  <a:pt x="1066800" y="593725"/>
                  <a:pt x="1476375" y="401637"/>
                </a:cubicBezTo>
                <a:cubicBezTo>
                  <a:pt x="1885950" y="209549"/>
                  <a:pt x="3028950" y="11112"/>
                  <a:pt x="3028950" y="11112"/>
                </a:cubicBezTo>
                <a:lnTo>
                  <a:pt x="3028950" y="11112"/>
                </a:lnTo>
                <a:lnTo>
                  <a:pt x="3114675" y="1587"/>
                </a:lnTo>
                <a:cubicBezTo>
                  <a:pt x="3127375" y="0"/>
                  <a:pt x="3116262" y="793"/>
                  <a:pt x="3105150" y="1587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rot="5400000">
            <a:off x="2195736" y="2060848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>
            <a:off x="2627784" y="2060848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5400000">
            <a:off x="3059832" y="2060848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rot="5400000">
            <a:off x="1782738" y="2708920"/>
            <a:ext cx="864096" cy="864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5400000">
            <a:off x="1756259" y="2716349"/>
            <a:ext cx="432048" cy="41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rot="5400000">
            <a:off x="1763688" y="2060848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flipH="1">
            <a:off x="2987824" y="3068960"/>
            <a:ext cx="2376264" cy="25202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H="1">
            <a:off x="4788024" y="3068960"/>
            <a:ext cx="1080120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rot="5400000">
            <a:off x="3474380" y="4655092"/>
            <a:ext cx="975016" cy="8932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H="1">
            <a:off x="2411760" y="3140968"/>
            <a:ext cx="2448272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rot="5400000">
            <a:off x="3988164" y="4655092"/>
            <a:ext cx="975016" cy="8932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rot="5400000">
            <a:off x="4531132" y="4655092"/>
            <a:ext cx="975016" cy="8932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rot="5400000">
            <a:off x="5128608" y="4754328"/>
            <a:ext cx="840728" cy="7823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rot="5400000">
            <a:off x="5724128" y="4129624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 rot="5400000">
            <a:off x="5724128" y="5373216"/>
            <a:ext cx="21602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5400000">
            <a:off x="5262896" y="3530192"/>
            <a:ext cx="706440" cy="6480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27" idx="0"/>
          </p:cNvCxnSpPr>
          <p:nvPr/>
        </p:nvCxnSpPr>
        <p:spPr>
          <a:xfrm flipH="1" flipV="1">
            <a:off x="4932040" y="2924944"/>
            <a:ext cx="172239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>
            <a:off x="4283968" y="3645024"/>
            <a:ext cx="16406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  <a:latin typeface="Vijaya" pitchFamily="34" charset="0"/>
                <a:cs typeface="Vijaya" pitchFamily="34" charset="0"/>
              </a:rPr>
              <a:t>Estrada real</a:t>
            </a:r>
            <a:endParaRPr lang="pt-BR" sz="2400" b="1" dirty="0">
              <a:solidFill>
                <a:sysClr val="windowText" lastClr="000000"/>
              </a:solidFill>
              <a:latin typeface="Vijaya" pitchFamily="34" charset="0"/>
              <a:cs typeface="Vijaya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2133253" y="5307558"/>
            <a:ext cx="144016" cy="144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2176076" y="5349813"/>
            <a:ext cx="63624" cy="636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Forma livre 119"/>
          <p:cNvSpPr/>
          <p:nvPr/>
        </p:nvSpPr>
        <p:spPr>
          <a:xfrm>
            <a:off x="2045185" y="2631517"/>
            <a:ext cx="3552897" cy="2296471"/>
          </a:xfrm>
          <a:custGeom>
            <a:avLst/>
            <a:gdLst>
              <a:gd name="connsiteX0" fmla="*/ 0 w 3552897"/>
              <a:gd name="connsiteY0" fmla="*/ 2296471 h 2296471"/>
              <a:gd name="connsiteX1" fmla="*/ 1165685 w 3552897"/>
              <a:gd name="connsiteY1" fmla="*/ 1430932 h 2296471"/>
              <a:gd name="connsiteX2" fmla="*/ 2087065 w 3552897"/>
              <a:gd name="connsiteY2" fmla="*/ 223365 h 2296471"/>
              <a:gd name="connsiteX3" fmla="*/ 3552897 w 3552897"/>
              <a:gd name="connsiteY3" fmla="*/ 90743 h 22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97" h="2296471">
                <a:moveTo>
                  <a:pt x="0" y="2296471"/>
                </a:moveTo>
                <a:cubicBezTo>
                  <a:pt x="408920" y="2036460"/>
                  <a:pt x="817841" y="1776450"/>
                  <a:pt x="1165685" y="1430932"/>
                </a:cubicBezTo>
                <a:cubicBezTo>
                  <a:pt x="1513529" y="1085414"/>
                  <a:pt x="1689196" y="446730"/>
                  <a:pt x="2087065" y="223365"/>
                </a:cubicBezTo>
                <a:cubicBezTo>
                  <a:pt x="2484934" y="0"/>
                  <a:pt x="3018915" y="45371"/>
                  <a:pt x="3552897" y="90743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 para a esquerda e para cima 62"/>
          <p:cNvSpPr/>
          <p:nvPr/>
        </p:nvSpPr>
        <p:spPr>
          <a:xfrm rot="9523907">
            <a:off x="2054110" y="4829316"/>
            <a:ext cx="507734" cy="494227"/>
          </a:xfrm>
          <a:prstGeom prst="leftUpArrow">
            <a:avLst>
              <a:gd name="adj1" fmla="val 8111"/>
              <a:gd name="adj2" fmla="val 9513"/>
              <a:gd name="adj3" fmla="val 25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Fluxograma: Conector 114"/>
          <p:cNvSpPr/>
          <p:nvPr/>
        </p:nvSpPr>
        <p:spPr>
          <a:xfrm>
            <a:off x="1979712" y="4869160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Fluxograma: Conector 116"/>
          <p:cNvSpPr/>
          <p:nvPr/>
        </p:nvSpPr>
        <p:spPr>
          <a:xfrm>
            <a:off x="4067944" y="2780928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luxograma: Conector 117"/>
          <p:cNvSpPr/>
          <p:nvPr/>
        </p:nvSpPr>
        <p:spPr>
          <a:xfrm>
            <a:off x="5508104" y="2657852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Fluxograma: Conector 115"/>
          <p:cNvSpPr/>
          <p:nvPr/>
        </p:nvSpPr>
        <p:spPr>
          <a:xfrm>
            <a:off x="3131840" y="400506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3347864" y="4941168"/>
            <a:ext cx="9925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ysClr val="windowText" lastClr="000000"/>
                </a:solidFill>
                <a:latin typeface="Vijaya" pitchFamily="34" charset="0"/>
                <a:ea typeface="Cambria Math" pitchFamily="18" charset="0"/>
                <a:cs typeface="Vijaya" pitchFamily="34" charset="0"/>
              </a:rPr>
              <a:t>Curva </a:t>
            </a:r>
            <a:r>
              <a:rPr lang="el-GR" sz="2400" b="1" dirty="0" smtClean="0">
                <a:solidFill>
                  <a:sysClr val="windowText" lastClr="000000"/>
                </a:solidFill>
                <a:ea typeface="Cambria Math" pitchFamily="18" charset="0"/>
                <a:cs typeface="Vijaya" pitchFamily="34" charset="0"/>
              </a:rPr>
              <a:t>ζ</a:t>
            </a:r>
            <a:endParaRPr lang="pt-BR" sz="2400" b="1" dirty="0">
              <a:solidFill>
                <a:sysClr val="windowText" lastClr="000000"/>
              </a:solidFill>
              <a:latin typeface="Vijaya" pitchFamily="34" charset="0"/>
              <a:ea typeface="Cambria Math" pitchFamily="18" charset="0"/>
              <a:cs typeface="Vijaya" pitchFamily="34" charset="0"/>
            </a:endParaRPr>
          </a:p>
        </p:txBody>
      </p:sp>
      <p:cxnSp>
        <p:nvCxnSpPr>
          <p:cNvPr id="65" name="Conector de seta reta 64"/>
          <p:cNvCxnSpPr>
            <a:stCxn id="64" idx="1"/>
          </p:cNvCxnSpPr>
          <p:nvPr/>
        </p:nvCxnSpPr>
        <p:spPr>
          <a:xfrm flipH="1" flipV="1">
            <a:off x="2771800" y="4437112"/>
            <a:ext cx="576064" cy="73488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5400000" flipH="1" flipV="1">
            <a:off x="3174161" y="4072440"/>
            <a:ext cx="72008" cy="0"/>
          </a:xfrm>
          <a:prstGeom prst="line">
            <a:avLst/>
          </a:prstGeom>
          <a:ln w="9525">
            <a:solidFill>
              <a:srgbClr val="FF0000"/>
            </a:solidFill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5400000" flipH="1" flipV="1">
            <a:off x="2917912" y="3894894"/>
            <a:ext cx="72008" cy="0"/>
          </a:xfrm>
          <a:prstGeom prst="line">
            <a:avLst/>
          </a:prstGeom>
          <a:ln w="9525">
            <a:solidFill>
              <a:srgbClr val="FF0000"/>
            </a:solidFill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2938041" y="3932132"/>
            <a:ext cx="288647" cy="104682"/>
          </a:xfrm>
          <a:prstGeom prst="line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0" lon="0" rev="20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>
            <a:off x="3044975" y="3429000"/>
            <a:ext cx="86865" cy="4659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2945062" y="311239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ysClr val="windowText" lastClr="000000"/>
                </a:solidFill>
                <a:latin typeface="Vijaya" pitchFamily="34" charset="0"/>
                <a:ea typeface="Verdana" pitchFamily="34" charset="0"/>
                <a:cs typeface="Vijaya" pitchFamily="34" charset="0"/>
              </a:rPr>
              <a:t>d(s)</a:t>
            </a:r>
            <a:endParaRPr lang="pt-BR" b="1" dirty="0">
              <a:solidFill>
                <a:sysClr val="windowText" lastClr="000000"/>
              </a:solidFill>
              <a:latin typeface="Vijaya" pitchFamily="34" charset="0"/>
              <a:ea typeface="Verdana" pitchFamily="34" charset="0"/>
              <a:cs typeface="Vijaya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704622" y="557994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ysClr val="windowText" lastClr="000000"/>
                </a:solidFill>
                <a:latin typeface="Vijaya" pitchFamily="34" charset="0"/>
                <a:ea typeface="Verdana" pitchFamily="34" charset="0"/>
                <a:cs typeface="Vijaya" pitchFamily="34" charset="0"/>
              </a:rPr>
              <a:t>G(f(s) + d(s)n(s))</a:t>
            </a:r>
            <a:endParaRPr lang="pt-BR" b="1" dirty="0">
              <a:solidFill>
                <a:sysClr val="windowText" lastClr="000000"/>
              </a:solidFill>
              <a:latin typeface="Vijaya" pitchFamily="34" charset="0"/>
              <a:ea typeface="Verdana" pitchFamily="34" charset="0"/>
              <a:cs typeface="Vijaya" pitchFamily="34" charset="0"/>
            </a:endParaRPr>
          </a:p>
        </p:txBody>
      </p:sp>
      <p:cxnSp>
        <p:nvCxnSpPr>
          <p:cNvPr id="121" name="Conector de seta reta 120"/>
          <p:cNvCxnSpPr>
            <a:stCxn id="107" idx="0"/>
          </p:cNvCxnSpPr>
          <p:nvPr/>
        </p:nvCxnSpPr>
        <p:spPr>
          <a:xfrm rot="5400000" flipH="1" flipV="1">
            <a:off x="1683587" y="5211816"/>
            <a:ext cx="134724" cy="60154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5400000" flipH="1" flipV="1">
            <a:off x="-508" y="3824250"/>
            <a:ext cx="3528392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139 C 0.00139 -0.00462 0.00781 -0.00902 0.01701 -0.0155 C 0.02552 -0.02336 0.03906 -0.03517 0.04792 -0.04349 C 0.05712 -0.05113 0.06302 -0.05668 0.07153 -0.06478 C 0.08038 -0.07334 0.09167 -0.08491 0.09965 -0.0937 C 0.10729 -0.1018 0.11424 -0.11059 0.1191 -0.11684 C 0.12361 -0.12239 0.12205 -0.12031 0.12726 -0.12841 C 0.13177 -0.13581 0.14288 -0.15479 0.14809 -0.16381 C 0.15295 -0.17306 0.15469 -0.17723 0.15781 -0.18417 C 0.16042 -0.19065 0.16406 -0.19898 0.1658 -0.20314 C 0.16754 -0.20731 0.16771 -0.20823 0.16875 -0.20846 " pathEditMode="relative" rAng="0" ptsTypes="aaaaaaaaaaA">
                                      <p:cBhvr>
                                        <p:cTn id="5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-10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6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mp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-0.20846 L 0.12153 -0.2399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53 -0.23993 C 0.12465 -0.24803 0.12795 -0.2559 0.13281 -0.26677 C 0.13767 -0.27741 0.14497 -0.29407 0.15104 -0.30518 C 0.15729 -0.31605 0.1651 -0.32577 0.17066 -0.33248 C 0.17639 -0.33919 0.18038 -0.3422 0.18455 -0.34498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5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20000">
                                      <p:cBhvr>
                                        <p:cTn id="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55 -0.34498 L 0.23177 -0.3028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-0.30287 C 0.23698 -0.30634 0.24201 -0.30981 0.25035 -0.31236 C 0.25868 -0.3149 0.26875 -0.31837 0.2816 -0.31907 C 0.2941 -0.31953 0.31302 -0.31722 0.32587 -0.3156 C 0.33906 -0.31398 0.35156 -0.31143 0.36007 -0.30958 C 0.36858 -0.30819 0.3724 -0.30634 0.37622 -0.30449 " pathEditMode="relative" rAng="274763" ptsTypes="aaaaaA">
                                      <p:cBhvr>
                                        <p:cTn id="8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8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04" grpId="0" animBg="1"/>
      <p:bldP spid="104" grpId="1" animBg="1"/>
      <p:bldP spid="105" grpId="0" animBg="1"/>
      <p:bldP spid="105" grpId="1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7" animBg="1"/>
      <p:bldP spid="63" grpId="8" animBg="1"/>
      <p:bldP spid="63" grpId="9" animBg="1"/>
      <p:bldP spid="63" grpId="10" animBg="1"/>
      <p:bldP spid="63" grpId="11" animBg="1"/>
      <p:bldP spid="64" grpId="0"/>
      <p:bldP spid="95" grpId="0"/>
      <p:bldP spid="107" grpId="0"/>
      <p:bldP spid="107" grpId="1"/>
      <p:bldP spid="107" grpId="2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16</Words>
  <Application>Microsoft Office PowerPoint</Application>
  <PresentationFormat>Apresentação na tela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Rodolfo Lotte</dc:creator>
  <cp:lastModifiedBy>rodolfo</cp:lastModifiedBy>
  <cp:revision>470</cp:revision>
  <dcterms:created xsi:type="dcterms:W3CDTF">2011-07-15T18:20:00Z</dcterms:created>
  <dcterms:modified xsi:type="dcterms:W3CDTF">2012-05-28T04:20:48Z</dcterms:modified>
</cp:coreProperties>
</file>