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68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64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2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2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6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7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6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96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40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7800-03EC-47A5-8A21-09B61B8B9463}" type="datetimeFigureOut">
              <a:rPr lang="pt-BR" smtClean="0"/>
              <a:t>19/07/2012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CFB8-DEFB-478F-A42E-6CADDEAE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2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2771800" y="1988840"/>
                <a:ext cx="4392488" cy="23042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/>
                        <m:sub/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988840"/>
                <a:ext cx="4392488" cy="23042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 rot="20860635">
                <a:off x="2538857" y="2379121"/>
                <a:ext cx="4858375" cy="1484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170ABFC-2956-4D7B-A98B-DBF47962305C}" type="mathplaceholder">
                        <a:rPr lang="pt-BR" i="1" smtClean="0">
                          <a:latin typeface="Cambria Math"/>
                        </a:rPr>
                        <a:t>Digite a equação aqui.</a:t>
                      </a:fl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0635">
                <a:off x="2538857" y="2379121"/>
                <a:ext cx="4858375" cy="14846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softEdge rad="317500"/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to 12"/>
          <p:cNvCxnSpPr/>
          <p:nvPr/>
        </p:nvCxnSpPr>
        <p:spPr>
          <a:xfrm flipV="1">
            <a:off x="2987824" y="2708920"/>
            <a:ext cx="3960440" cy="86409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2920410" y="2336694"/>
            <a:ext cx="3960440" cy="864096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096790" y="3105866"/>
            <a:ext cx="3960440" cy="864096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900630" y="2700374"/>
            <a:ext cx="108012" cy="10801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5063277" y="3471406"/>
            <a:ext cx="108012" cy="10801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4972037" y="2808386"/>
            <a:ext cx="133341" cy="66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972037" y="3069870"/>
            <a:ext cx="108012" cy="10801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4234820" y="3260452"/>
                <a:ext cx="47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20" y="3260452"/>
                <a:ext cx="474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/>
          <p:cNvCxnSpPr/>
          <p:nvPr/>
        </p:nvCxnSpPr>
        <p:spPr>
          <a:xfrm flipV="1">
            <a:off x="4603316" y="2960948"/>
            <a:ext cx="351320" cy="4841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4603316" y="3356992"/>
            <a:ext cx="422727" cy="881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7" idx="1"/>
          </p:cNvCxnSpPr>
          <p:nvPr/>
        </p:nvCxnSpPr>
        <p:spPr>
          <a:xfrm flipH="1" flipV="1">
            <a:off x="5508104" y="2700375"/>
            <a:ext cx="473293" cy="8616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47" idx="1"/>
          </p:cNvCxnSpPr>
          <p:nvPr/>
        </p:nvCxnSpPr>
        <p:spPr>
          <a:xfrm flipH="1" flipV="1">
            <a:off x="5652120" y="3471406"/>
            <a:ext cx="329277" cy="905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5981397" y="3423483"/>
                <a:ext cx="9668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𝑓𝑟𝑜𝑛𝑡𝑒𝑖𝑟𝑎𝑠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97" y="3423483"/>
                <a:ext cx="96686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3563888" y="305966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059668"/>
                <a:ext cx="3693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de seta reta 51"/>
          <p:cNvCxnSpPr/>
          <p:nvPr/>
        </p:nvCxnSpPr>
        <p:spPr>
          <a:xfrm flipH="1">
            <a:off x="3876893" y="2700374"/>
            <a:ext cx="236645" cy="4482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3363104" y="2254875"/>
                <a:ext cx="1533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𝑐𝑢𝑟𝑣𝑎</m:t>
                      </m:r>
                      <m:r>
                        <a:rPr lang="pt-BR" sz="1200" b="0" i="1" smtClean="0">
                          <a:latin typeface="Cambria Math"/>
                        </a:rPr>
                        <m:t> </m:t>
                      </m:r>
                      <m:r>
                        <a:rPr lang="pt-BR" sz="1200" b="0" i="1" smtClean="0">
                          <a:latin typeface="Cambria Math"/>
                        </a:rPr>
                        <m:t>𝑝𝑎𝑟𝑎𝑚</m:t>
                      </m:r>
                      <m:r>
                        <a:rPr lang="pt-BR" sz="1200" b="0" i="1" smtClean="0">
                          <a:latin typeface="Cambria Math"/>
                        </a:rPr>
                        <m:t>é</m:t>
                      </m:r>
                      <m:r>
                        <a:rPr lang="pt-BR" sz="1200" b="0" i="1" smtClean="0">
                          <a:latin typeface="Cambria Math"/>
                        </a:rPr>
                        <m:t>𝑡𝑟𝑖𝑐𝑎</m:t>
                      </m:r>
                    </m:oMath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(</m:t>
                      </m:r>
                      <m:r>
                        <a:rPr lang="pt-BR" sz="1200" b="0" i="1" smtClean="0">
                          <a:latin typeface="Cambria Math"/>
                        </a:rPr>
                        <m:t>𝑒𝑖𝑥𝑜</m:t>
                      </m:r>
                      <m:r>
                        <a:rPr lang="pt-BR" sz="1200" b="0" i="1" smtClean="0">
                          <a:latin typeface="Cambria Math"/>
                        </a:rPr>
                        <m:t> </m:t>
                      </m:r>
                      <m:r>
                        <a:rPr lang="pt-BR" sz="1200" b="0" i="1" smtClean="0">
                          <a:latin typeface="Cambria Math"/>
                        </a:rPr>
                        <m:t>𝑑𝑒</m:t>
                      </m:r>
                      <m:r>
                        <a:rPr lang="pt-BR" sz="1200" b="0" i="1" smtClean="0">
                          <a:latin typeface="Cambria Math"/>
                        </a:rPr>
                        <m:t> </m:t>
                      </m:r>
                      <m:r>
                        <a:rPr lang="pt-BR" sz="1200" b="0" i="1" smtClean="0">
                          <a:latin typeface="Cambria Math"/>
                        </a:rPr>
                        <m:t>𝑠𝑖𝑚𝑒𝑡𝑟𝑖𝑎</m:t>
                      </m:r>
                      <m:r>
                        <a:rPr lang="pt-B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04" y="2254875"/>
                <a:ext cx="153394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4985451" y="3046604"/>
                <a:ext cx="598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51" y="3046604"/>
                <a:ext cx="59836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350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3</cp:revision>
  <dcterms:created xsi:type="dcterms:W3CDTF">2012-07-20T00:34:02Z</dcterms:created>
  <dcterms:modified xsi:type="dcterms:W3CDTF">2012-07-20T01:00:14Z</dcterms:modified>
</cp:coreProperties>
</file>