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05/11/2012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86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05/11/2012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21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05/11/2012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89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05/11/2012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7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05/11/2012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64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05/11/2012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2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05/11/2012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45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05/11/2012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0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05/11/2012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23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05/11/2012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07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05/11/2012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62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EB1D-D287-4047-ADC9-91B62C142361}" type="datetimeFigureOut">
              <a:rPr lang="pt-BR" smtClean="0"/>
              <a:t>05/11/2012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32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1619672" y="1700808"/>
            <a:ext cx="6768752" cy="29523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61"/>
          <p:cNvSpPr/>
          <p:nvPr/>
        </p:nvSpPr>
        <p:spPr>
          <a:xfrm rot="21254551">
            <a:off x="1648933" y="2396078"/>
            <a:ext cx="6649557" cy="917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orma livre 62"/>
          <p:cNvSpPr/>
          <p:nvPr/>
        </p:nvSpPr>
        <p:spPr>
          <a:xfrm>
            <a:off x="2463042" y="2574847"/>
            <a:ext cx="5142684" cy="422105"/>
          </a:xfrm>
          <a:custGeom>
            <a:avLst/>
            <a:gdLst>
              <a:gd name="connsiteX0" fmla="*/ 0 w 3341405"/>
              <a:gd name="connsiteY0" fmla="*/ 34363 h 213132"/>
              <a:gd name="connsiteX1" fmla="*/ 555476 w 3341405"/>
              <a:gd name="connsiteY1" fmla="*/ 205279 h 213132"/>
              <a:gd name="connsiteX2" fmla="*/ 1153682 w 3341405"/>
              <a:gd name="connsiteY2" fmla="*/ 179642 h 213132"/>
              <a:gd name="connsiteX3" fmla="*/ 1692067 w 3341405"/>
              <a:gd name="connsiteY3" fmla="*/ 136913 h 213132"/>
              <a:gd name="connsiteX4" fmla="*/ 2247544 w 3341405"/>
              <a:gd name="connsiteY4" fmla="*/ 77092 h 213132"/>
              <a:gd name="connsiteX5" fmla="*/ 2828658 w 3341405"/>
              <a:gd name="connsiteY5" fmla="*/ 180 h 213132"/>
              <a:gd name="connsiteX6" fmla="*/ 3341405 w 3341405"/>
              <a:gd name="connsiteY6" fmla="*/ 60001 h 21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1405" h="213132">
                <a:moveTo>
                  <a:pt x="0" y="34363"/>
                </a:moveTo>
                <a:cubicBezTo>
                  <a:pt x="181598" y="107714"/>
                  <a:pt x="363196" y="181066"/>
                  <a:pt x="555476" y="205279"/>
                </a:cubicBezTo>
                <a:cubicBezTo>
                  <a:pt x="747756" y="229492"/>
                  <a:pt x="964250" y="191036"/>
                  <a:pt x="1153682" y="179642"/>
                </a:cubicBezTo>
                <a:cubicBezTo>
                  <a:pt x="1343114" y="168248"/>
                  <a:pt x="1509757" y="154005"/>
                  <a:pt x="1692067" y="136913"/>
                </a:cubicBezTo>
                <a:cubicBezTo>
                  <a:pt x="1874377" y="119821"/>
                  <a:pt x="2058112" y="99881"/>
                  <a:pt x="2247544" y="77092"/>
                </a:cubicBezTo>
                <a:cubicBezTo>
                  <a:pt x="2436976" y="54303"/>
                  <a:pt x="2646348" y="3028"/>
                  <a:pt x="2828658" y="180"/>
                </a:cubicBezTo>
                <a:cubicBezTo>
                  <a:pt x="3010968" y="-2668"/>
                  <a:pt x="3176186" y="28666"/>
                  <a:pt x="3341405" y="60001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2339752" y="2518534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2843808" y="278092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771800" y="2204864"/>
            <a:ext cx="0" cy="44241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V="1">
            <a:off x="2211048" y="2771419"/>
            <a:ext cx="152400" cy="37729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H="1">
            <a:off x="3059832" y="2574847"/>
            <a:ext cx="504056" cy="2110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907704" y="1916832"/>
            <a:ext cx="176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Aresta </a:t>
            </a:r>
            <a:r>
              <a:rPr lang="pt-BR" sz="1400" b="1" dirty="0" smtClean="0"/>
              <a:t>descartada</a:t>
            </a:r>
            <a:endParaRPr lang="pt-BR" sz="1400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203848" y="2311501"/>
            <a:ext cx="176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Primeiro vértice interno</a:t>
            </a:r>
            <a:endParaRPr lang="pt-BR" sz="14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331640" y="3140968"/>
            <a:ext cx="176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Extremo fixado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807570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Lotte</dc:creator>
  <cp:lastModifiedBy>Rodolfo Lotte</cp:lastModifiedBy>
  <cp:revision>5</cp:revision>
  <dcterms:created xsi:type="dcterms:W3CDTF">2012-08-23T21:23:25Z</dcterms:created>
  <dcterms:modified xsi:type="dcterms:W3CDTF">2012-11-05T15:59:12Z</dcterms:modified>
</cp:coreProperties>
</file>