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09D"/>
    <a:srgbClr val="E7E7E7"/>
    <a:srgbClr val="D2A249"/>
    <a:srgbClr val="FF8C27"/>
    <a:srgbClr val="FED1A7"/>
    <a:srgbClr val="DB4149"/>
    <a:srgbClr val="0295A9"/>
    <a:srgbClr val="668081"/>
    <a:srgbClr val="61E806"/>
    <a:srgbClr val="506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3907-B07A-4867-B378-496BEC191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F8B28F-811D-4A75-8DB5-72E19903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0BF29-BDF0-4C0D-ABBA-B0A64A04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2C109-B97E-4398-A94F-65B8196F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3149F-BE58-4371-87C5-A46628CC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56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8D712-CCA7-414A-B373-0FCD3204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CC70F7-D431-4E21-99A7-DF83DE9EA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8A849-39E1-4E3D-B818-7285EDEB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59204-78C8-484E-9BF9-56E1DDEB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687034-D4EC-42D4-80E1-EFA82BA3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DAF4AD-F67F-48B1-A5E4-13A2ABD45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1B001F-8862-4CD7-B4FF-596C7EEA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4181F-8009-4070-9DF5-8E00EADC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74BDD-23C0-4DFB-BE52-6B2BEB35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45A0C6-1420-4680-9FF3-AC750CE9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65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013D8-E05E-4C69-ACC2-326FDCEB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F98F6-2059-464D-A8DE-1831FFEA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34ACA-F887-40F2-8F38-381951B8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7376B-43DB-4E8D-97C0-5B4E1490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69721-39E9-447E-AFD4-5B523BB4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3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8C3B0-93EA-4446-A133-F6AAFF5C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089005-9E71-49C9-AD38-8333AE67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A3CF8-EE9B-4929-885F-366E142E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C4B33-7127-4F09-9C04-71755093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C0552-CE9F-4613-8A09-4173DF63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6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D28B-42E4-4A4C-BA40-FA447226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E9D17-51A5-4B25-8F0D-7E1B6AFE5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8C21A-1AE4-4EA3-80B8-4416FCD2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D929B6-1509-45BB-90F6-46D9E20A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D433B-13C1-462F-BEEF-759A6999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1D8A3F-6A38-4A9B-ACBB-6E7276F0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46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AE56E-01FD-493D-8CF1-5F9BC76A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F31CC7-FE8B-4D83-B000-13056925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96DD9D-FEC0-4345-B5A5-4F4C32D2B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D6CDAE-0CA6-4D95-82B6-9C34B6D53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B03913-3890-4654-9206-8F0A38407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C482E-4CBF-4D8B-8CF0-953F22EF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D4099-456F-4550-B9A6-5AAB1021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07D2C2-0206-4622-948F-1D64C53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3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499CD-AD3E-4B8E-B656-E4E11021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A84419-F8CF-4079-B0E5-1B7C0AC5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1B905B-BD96-4CAC-900D-589F5D8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33ACEC-2347-4558-BF32-6F3A0B0B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2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0C82BD-440B-45F1-81BE-B695B9E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8CEC44-BDB0-4061-9498-4500C2A4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1D680E-756D-4F10-A6F2-EB4704FA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1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0D5BE-E0EB-4055-AA31-47C6B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CD01F-10B7-42C2-8DB5-56F0F579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E36705-7075-495E-95E3-9F825481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C874CF-31AE-4F73-A2D8-44F10C36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9A83E3-F584-4654-B1F3-76C2977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0BA0A-4C70-47EE-BF3C-831EF614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39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B86A3-05B4-4C83-9195-49DFA68A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797151-0A73-4BC2-9E67-3150A8092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BFDD7B-3352-468F-A713-E4F0CA46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1ADB1-85D8-46A8-9542-CEF2343F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774951-1844-4DC1-BE41-44687AB3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9BB07-1805-4D93-8421-C6C59595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6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C859C8-6D31-433D-AD45-D4FF6DE2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C2F02D-9981-48D3-9BC8-BA6EF78D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41F94-F4B2-4C0D-89E3-4F435DB0E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3733-A978-45E0-BC32-72CA7F49409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B6B7D-641A-4BF5-8D47-E79B70094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A02EE-45E9-4F14-848F-4DD1A6594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3A1C-C9B9-4BAD-8600-899815CDA5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46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B40276-76CB-4D26-8715-EBFC774ADD95}"/>
              </a:ext>
            </a:extLst>
          </p:cNvPr>
          <p:cNvSpPr/>
          <p:nvPr/>
        </p:nvSpPr>
        <p:spPr>
          <a:xfrm>
            <a:off x="376612" y="327156"/>
            <a:ext cx="3600000" cy="36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04837EC-0EE5-41F3-A212-0CB4A687727A}"/>
              </a:ext>
            </a:extLst>
          </p:cNvPr>
          <p:cNvGrpSpPr/>
          <p:nvPr/>
        </p:nvGrpSpPr>
        <p:grpSpPr>
          <a:xfrm>
            <a:off x="4426193" y="344768"/>
            <a:ext cx="3240000" cy="3240000"/>
            <a:chOff x="4410131" y="507156"/>
            <a:chExt cx="3240000" cy="3240000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79B0C08B-DBA1-4F2C-BBA7-477D62C96B1C}"/>
                </a:ext>
              </a:extLst>
            </p:cNvPr>
            <p:cNvSpPr/>
            <p:nvPr/>
          </p:nvSpPr>
          <p:spPr>
            <a:xfrm>
              <a:off x="4410131" y="507156"/>
              <a:ext cx="3240000" cy="3240000"/>
            </a:xfrm>
            <a:custGeom>
              <a:avLst/>
              <a:gdLst>
                <a:gd name="connsiteX0" fmla="*/ 250151 w 2108005"/>
                <a:gd name="connsiteY0" fmla="*/ 1395969 h 1956143"/>
                <a:gd name="connsiteX1" fmla="*/ 193159 w 2108005"/>
                <a:gd name="connsiteY1" fmla="*/ 1452961 h 1956143"/>
                <a:gd name="connsiteX2" fmla="*/ 193159 w 2108005"/>
                <a:gd name="connsiteY2" fmla="*/ 1680925 h 1956143"/>
                <a:gd name="connsiteX3" fmla="*/ 250151 w 2108005"/>
                <a:gd name="connsiteY3" fmla="*/ 1737917 h 1956143"/>
                <a:gd name="connsiteX4" fmla="*/ 1073184 w 2108005"/>
                <a:gd name="connsiteY4" fmla="*/ 1737917 h 1956143"/>
                <a:gd name="connsiteX5" fmla="*/ 1130176 w 2108005"/>
                <a:gd name="connsiteY5" fmla="*/ 1680925 h 1956143"/>
                <a:gd name="connsiteX6" fmla="*/ 1130176 w 2108005"/>
                <a:gd name="connsiteY6" fmla="*/ 1452961 h 1956143"/>
                <a:gd name="connsiteX7" fmla="*/ 1073184 w 2108005"/>
                <a:gd name="connsiteY7" fmla="*/ 1395969 h 1956143"/>
                <a:gd name="connsiteX8" fmla="*/ 326030 w 2108005"/>
                <a:gd name="connsiteY8" fmla="*/ 0 h 1956143"/>
                <a:gd name="connsiteX9" fmla="*/ 1781975 w 2108005"/>
                <a:gd name="connsiteY9" fmla="*/ 0 h 1956143"/>
                <a:gd name="connsiteX10" fmla="*/ 2108005 w 2108005"/>
                <a:gd name="connsiteY10" fmla="*/ 326030 h 1956143"/>
                <a:gd name="connsiteX11" fmla="*/ 2108005 w 2108005"/>
                <a:gd name="connsiteY11" fmla="*/ 1630113 h 1956143"/>
                <a:gd name="connsiteX12" fmla="*/ 1781975 w 2108005"/>
                <a:gd name="connsiteY12" fmla="*/ 1956143 h 1956143"/>
                <a:gd name="connsiteX13" fmla="*/ 326030 w 2108005"/>
                <a:gd name="connsiteY13" fmla="*/ 1956143 h 1956143"/>
                <a:gd name="connsiteX14" fmla="*/ 0 w 2108005"/>
                <a:gd name="connsiteY14" fmla="*/ 1630113 h 1956143"/>
                <a:gd name="connsiteX15" fmla="*/ 0 w 2108005"/>
                <a:gd name="connsiteY15" fmla="*/ 326030 h 1956143"/>
                <a:gd name="connsiteX16" fmla="*/ 326030 w 2108005"/>
                <a:gd name="connsiteY16" fmla="*/ 0 h 195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8005" h="1956143">
                  <a:moveTo>
                    <a:pt x="250151" y="1395969"/>
                  </a:moveTo>
                  <a:cubicBezTo>
                    <a:pt x="218675" y="1395969"/>
                    <a:pt x="193159" y="1421485"/>
                    <a:pt x="193159" y="1452961"/>
                  </a:cubicBezTo>
                  <a:lnTo>
                    <a:pt x="193159" y="1680925"/>
                  </a:lnTo>
                  <a:cubicBezTo>
                    <a:pt x="193159" y="1712401"/>
                    <a:pt x="218675" y="1737917"/>
                    <a:pt x="250151" y="1737917"/>
                  </a:cubicBezTo>
                  <a:lnTo>
                    <a:pt x="1073184" y="1737917"/>
                  </a:lnTo>
                  <a:cubicBezTo>
                    <a:pt x="1104660" y="1737917"/>
                    <a:pt x="1130176" y="1712401"/>
                    <a:pt x="1130176" y="1680925"/>
                  </a:cubicBezTo>
                  <a:lnTo>
                    <a:pt x="1130176" y="1452961"/>
                  </a:lnTo>
                  <a:cubicBezTo>
                    <a:pt x="1130176" y="1421485"/>
                    <a:pt x="1104660" y="1395969"/>
                    <a:pt x="1073184" y="1395969"/>
                  </a:cubicBezTo>
                  <a:close/>
                  <a:moveTo>
                    <a:pt x="326030" y="0"/>
                  </a:moveTo>
                  <a:lnTo>
                    <a:pt x="1781975" y="0"/>
                  </a:lnTo>
                  <a:cubicBezTo>
                    <a:pt x="1962036" y="0"/>
                    <a:pt x="2108005" y="145969"/>
                    <a:pt x="2108005" y="326030"/>
                  </a:cubicBezTo>
                  <a:lnTo>
                    <a:pt x="2108005" y="1630113"/>
                  </a:lnTo>
                  <a:cubicBezTo>
                    <a:pt x="2108005" y="1810174"/>
                    <a:pt x="1962036" y="1956143"/>
                    <a:pt x="1781975" y="1956143"/>
                  </a:cubicBezTo>
                  <a:lnTo>
                    <a:pt x="326030" y="1956143"/>
                  </a:lnTo>
                  <a:cubicBezTo>
                    <a:pt x="145969" y="1956143"/>
                    <a:pt x="0" y="1810174"/>
                    <a:pt x="0" y="1630113"/>
                  </a:cubicBezTo>
                  <a:lnTo>
                    <a:pt x="0" y="326030"/>
                  </a:lnTo>
                  <a:cubicBezTo>
                    <a:pt x="0" y="145969"/>
                    <a:pt x="145969" y="0"/>
                    <a:pt x="326030" y="0"/>
                  </a:cubicBezTo>
                  <a:close/>
                </a:path>
              </a:pathLst>
            </a:custGeom>
            <a:solidFill>
              <a:srgbClr val="D2A2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1783C876-1619-4CF9-B96A-80EFDF55F5C2}"/>
                </a:ext>
              </a:extLst>
            </p:cNvPr>
            <p:cNvSpPr/>
            <p:nvPr/>
          </p:nvSpPr>
          <p:spPr>
            <a:xfrm>
              <a:off x="5579848" y="507156"/>
              <a:ext cx="900564" cy="1821227"/>
            </a:xfrm>
            <a:custGeom>
              <a:avLst/>
              <a:gdLst>
                <a:gd name="connsiteX0" fmla="*/ 0 w 2108005"/>
                <a:gd name="connsiteY0" fmla="*/ 0 h 2702010"/>
                <a:gd name="connsiteX1" fmla="*/ 2108005 w 2108005"/>
                <a:gd name="connsiteY1" fmla="*/ 0 h 2702010"/>
                <a:gd name="connsiteX2" fmla="*/ 2108005 w 2108005"/>
                <a:gd name="connsiteY2" fmla="*/ 2702010 h 2702010"/>
                <a:gd name="connsiteX3" fmla="*/ 2043473 w 2108005"/>
                <a:gd name="connsiteY3" fmla="*/ 2702010 h 2702010"/>
                <a:gd name="connsiteX4" fmla="*/ 2025287 w 2108005"/>
                <a:gd name="connsiteY4" fmla="*/ 2687753 h 2702010"/>
                <a:gd name="connsiteX5" fmla="*/ 1977083 w 2108005"/>
                <a:gd name="connsiteY5" fmla="*/ 2624585 h 2702010"/>
                <a:gd name="connsiteX6" fmla="*/ 1342769 w 2108005"/>
                <a:gd name="connsiteY6" fmla="*/ 1537190 h 2702010"/>
                <a:gd name="connsiteX7" fmla="*/ 881450 w 2108005"/>
                <a:gd name="connsiteY7" fmla="*/ 2492780 h 2702010"/>
                <a:gd name="connsiteX8" fmla="*/ 444845 w 2108005"/>
                <a:gd name="connsiteY8" fmla="*/ 1677234 h 2702010"/>
                <a:gd name="connsiteX9" fmla="*/ 55861 w 2108005"/>
                <a:gd name="connsiteY9" fmla="*/ 2570166 h 2702010"/>
                <a:gd name="connsiteX10" fmla="*/ 17989 w 2108005"/>
                <a:gd name="connsiteY10" fmla="*/ 2702010 h 2702010"/>
                <a:gd name="connsiteX11" fmla="*/ 0 w 2108005"/>
                <a:gd name="connsiteY11" fmla="*/ 2702010 h 270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08005" h="2702010">
                  <a:moveTo>
                    <a:pt x="0" y="0"/>
                  </a:moveTo>
                  <a:lnTo>
                    <a:pt x="2108005" y="0"/>
                  </a:lnTo>
                  <a:lnTo>
                    <a:pt x="2108005" y="2702010"/>
                  </a:lnTo>
                  <a:lnTo>
                    <a:pt x="2043473" y="2702010"/>
                  </a:lnTo>
                  <a:lnTo>
                    <a:pt x="2025287" y="2687753"/>
                  </a:lnTo>
                  <a:cubicBezTo>
                    <a:pt x="2009026" y="2671352"/>
                    <a:pt x="1992701" y="2650672"/>
                    <a:pt x="1977083" y="2624585"/>
                  </a:cubicBezTo>
                  <a:cubicBezTo>
                    <a:pt x="1852143" y="2415893"/>
                    <a:pt x="1525374" y="1559157"/>
                    <a:pt x="1342769" y="1537190"/>
                  </a:cubicBezTo>
                  <a:cubicBezTo>
                    <a:pt x="1160164" y="1515223"/>
                    <a:pt x="1031104" y="2469439"/>
                    <a:pt x="881450" y="2492780"/>
                  </a:cubicBezTo>
                  <a:cubicBezTo>
                    <a:pt x="731796" y="2516121"/>
                    <a:pt x="591753" y="1631926"/>
                    <a:pt x="444845" y="1677234"/>
                  </a:cubicBezTo>
                  <a:cubicBezTo>
                    <a:pt x="316301" y="1716879"/>
                    <a:pt x="186179" y="2120758"/>
                    <a:pt x="55861" y="2570166"/>
                  </a:cubicBezTo>
                  <a:lnTo>
                    <a:pt x="17989" y="2702010"/>
                  </a:lnTo>
                  <a:lnTo>
                    <a:pt x="0" y="2702010"/>
                  </a:lnTo>
                  <a:close/>
                </a:path>
              </a:pathLst>
            </a:custGeom>
            <a:solidFill>
              <a:srgbClr val="97641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F90680E4-2A8D-42F8-A7A2-50690C6D2EAB}"/>
                </a:ext>
              </a:extLst>
            </p:cNvPr>
            <p:cNvSpPr/>
            <p:nvPr/>
          </p:nvSpPr>
          <p:spPr>
            <a:xfrm>
              <a:off x="4870339" y="2901150"/>
              <a:ext cx="1159791" cy="400344"/>
            </a:xfrm>
            <a:custGeom>
              <a:avLst/>
              <a:gdLst>
                <a:gd name="connsiteX0" fmla="*/ 708863 w 754582"/>
                <a:gd name="connsiteY0" fmla="*/ 0 h 241707"/>
                <a:gd name="connsiteX1" fmla="*/ 754582 w 754582"/>
                <a:gd name="connsiteY1" fmla="*/ 0 h 241707"/>
                <a:gd name="connsiteX2" fmla="*/ 754582 w 754582"/>
                <a:gd name="connsiteY2" fmla="*/ 241707 h 241707"/>
                <a:gd name="connsiteX3" fmla="*/ 708863 w 754582"/>
                <a:gd name="connsiteY3" fmla="*/ 241707 h 241707"/>
                <a:gd name="connsiteX4" fmla="*/ 641666 w 754582"/>
                <a:gd name="connsiteY4" fmla="*/ 0 h 241707"/>
                <a:gd name="connsiteX5" fmla="*/ 687385 w 754582"/>
                <a:gd name="connsiteY5" fmla="*/ 0 h 241707"/>
                <a:gd name="connsiteX6" fmla="*/ 687385 w 754582"/>
                <a:gd name="connsiteY6" fmla="*/ 241707 h 241707"/>
                <a:gd name="connsiteX7" fmla="*/ 641666 w 754582"/>
                <a:gd name="connsiteY7" fmla="*/ 241707 h 241707"/>
                <a:gd name="connsiteX8" fmla="*/ 574469 w 754582"/>
                <a:gd name="connsiteY8" fmla="*/ 0 h 241707"/>
                <a:gd name="connsiteX9" fmla="*/ 620188 w 754582"/>
                <a:gd name="connsiteY9" fmla="*/ 0 h 241707"/>
                <a:gd name="connsiteX10" fmla="*/ 620188 w 754582"/>
                <a:gd name="connsiteY10" fmla="*/ 241707 h 241707"/>
                <a:gd name="connsiteX11" fmla="*/ 574469 w 754582"/>
                <a:gd name="connsiteY11" fmla="*/ 241707 h 241707"/>
                <a:gd name="connsiteX12" fmla="*/ 436697 w 754582"/>
                <a:gd name="connsiteY12" fmla="*/ 0 h 241707"/>
                <a:gd name="connsiteX13" fmla="*/ 552991 w 754582"/>
                <a:gd name="connsiteY13" fmla="*/ 0 h 241707"/>
                <a:gd name="connsiteX14" fmla="*/ 552991 w 754582"/>
                <a:gd name="connsiteY14" fmla="*/ 241707 h 241707"/>
                <a:gd name="connsiteX15" fmla="*/ 436697 w 754582"/>
                <a:gd name="connsiteY15" fmla="*/ 241707 h 241707"/>
                <a:gd name="connsiteX16" fmla="*/ 373195 w 754582"/>
                <a:gd name="connsiteY16" fmla="*/ 0 h 241707"/>
                <a:gd name="connsiteX17" fmla="*/ 418914 w 754582"/>
                <a:gd name="connsiteY17" fmla="*/ 0 h 241707"/>
                <a:gd name="connsiteX18" fmla="*/ 418914 w 754582"/>
                <a:gd name="connsiteY18" fmla="*/ 241707 h 241707"/>
                <a:gd name="connsiteX19" fmla="*/ 373195 w 754582"/>
                <a:gd name="connsiteY19" fmla="*/ 241707 h 241707"/>
                <a:gd name="connsiteX20" fmla="*/ 309693 w 754582"/>
                <a:gd name="connsiteY20" fmla="*/ 0 h 241707"/>
                <a:gd name="connsiteX21" fmla="*/ 355412 w 754582"/>
                <a:gd name="connsiteY21" fmla="*/ 0 h 241707"/>
                <a:gd name="connsiteX22" fmla="*/ 355412 w 754582"/>
                <a:gd name="connsiteY22" fmla="*/ 241707 h 241707"/>
                <a:gd name="connsiteX23" fmla="*/ 309693 w 754582"/>
                <a:gd name="connsiteY23" fmla="*/ 241707 h 241707"/>
                <a:gd name="connsiteX24" fmla="*/ 175953 w 754582"/>
                <a:gd name="connsiteY24" fmla="*/ 0 h 241707"/>
                <a:gd name="connsiteX25" fmla="*/ 292247 w 754582"/>
                <a:gd name="connsiteY25" fmla="*/ 0 h 241707"/>
                <a:gd name="connsiteX26" fmla="*/ 292247 w 754582"/>
                <a:gd name="connsiteY26" fmla="*/ 241707 h 241707"/>
                <a:gd name="connsiteX27" fmla="*/ 175953 w 754582"/>
                <a:gd name="connsiteY27" fmla="*/ 241707 h 241707"/>
                <a:gd name="connsiteX28" fmla="*/ 67539 w 754582"/>
                <a:gd name="connsiteY28" fmla="*/ 0 h 241707"/>
                <a:gd name="connsiteX29" fmla="*/ 154133 w 754582"/>
                <a:gd name="connsiteY29" fmla="*/ 0 h 241707"/>
                <a:gd name="connsiteX30" fmla="*/ 154133 w 754582"/>
                <a:gd name="connsiteY30" fmla="*/ 241707 h 241707"/>
                <a:gd name="connsiteX31" fmla="*/ 67539 w 754582"/>
                <a:gd name="connsiteY31" fmla="*/ 241707 h 241707"/>
                <a:gd name="connsiteX32" fmla="*/ 0 w 754582"/>
                <a:gd name="connsiteY32" fmla="*/ 0 h 241707"/>
                <a:gd name="connsiteX33" fmla="*/ 45719 w 754582"/>
                <a:gd name="connsiteY33" fmla="*/ 0 h 241707"/>
                <a:gd name="connsiteX34" fmla="*/ 45719 w 754582"/>
                <a:gd name="connsiteY34" fmla="*/ 241707 h 241707"/>
                <a:gd name="connsiteX35" fmla="*/ 0 w 754582"/>
                <a:gd name="connsiteY35" fmla="*/ 241707 h 24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4582" h="241707">
                  <a:moveTo>
                    <a:pt x="708863" y="0"/>
                  </a:moveTo>
                  <a:lnTo>
                    <a:pt x="754582" y="0"/>
                  </a:lnTo>
                  <a:lnTo>
                    <a:pt x="754582" y="241707"/>
                  </a:lnTo>
                  <a:lnTo>
                    <a:pt x="708863" y="241707"/>
                  </a:lnTo>
                  <a:close/>
                  <a:moveTo>
                    <a:pt x="641666" y="0"/>
                  </a:moveTo>
                  <a:lnTo>
                    <a:pt x="687385" y="0"/>
                  </a:lnTo>
                  <a:lnTo>
                    <a:pt x="687385" y="241707"/>
                  </a:lnTo>
                  <a:lnTo>
                    <a:pt x="641666" y="241707"/>
                  </a:lnTo>
                  <a:close/>
                  <a:moveTo>
                    <a:pt x="574469" y="0"/>
                  </a:moveTo>
                  <a:lnTo>
                    <a:pt x="620188" y="0"/>
                  </a:lnTo>
                  <a:lnTo>
                    <a:pt x="620188" y="241707"/>
                  </a:lnTo>
                  <a:lnTo>
                    <a:pt x="574469" y="241707"/>
                  </a:lnTo>
                  <a:close/>
                  <a:moveTo>
                    <a:pt x="436697" y="0"/>
                  </a:moveTo>
                  <a:lnTo>
                    <a:pt x="552991" y="0"/>
                  </a:lnTo>
                  <a:lnTo>
                    <a:pt x="552991" y="241707"/>
                  </a:lnTo>
                  <a:lnTo>
                    <a:pt x="436697" y="241707"/>
                  </a:lnTo>
                  <a:close/>
                  <a:moveTo>
                    <a:pt x="373195" y="0"/>
                  </a:moveTo>
                  <a:lnTo>
                    <a:pt x="418914" y="0"/>
                  </a:lnTo>
                  <a:lnTo>
                    <a:pt x="418914" y="241707"/>
                  </a:lnTo>
                  <a:lnTo>
                    <a:pt x="373195" y="241707"/>
                  </a:lnTo>
                  <a:close/>
                  <a:moveTo>
                    <a:pt x="309693" y="0"/>
                  </a:moveTo>
                  <a:lnTo>
                    <a:pt x="355412" y="0"/>
                  </a:lnTo>
                  <a:lnTo>
                    <a:pt x="355412" y="241707"/>
                  </a:lnTo>
                  <a:lnTo>
                    <a:pt x="309693" y="241707"/>
                  </a:lnTo>
                  <a:close/>
                  <a:moveTo>
                    <a:pt x="175953" y="0"/>
                  </a:moveTo>
                  <a:lnTo>
                    <a:pt x="292247" y="0"/>
                  </a:lnTo>
                  <a:lnTo>
                    <a:pt x="292247" y="241707"/>
                  </a:lnTo>
                  <a:lnTo>
                    <a:pt x="175953" y="241707"/>
                  </a:lnTo>
                  <a:close/>
                  <a:moveTo>
                    <a:pt x="67539" y="0"/>
                  </a:moveTo>
                  <a:lnTo>
                    <a:pt x="154133" y="0"/>
                  </a:lnTo>
                  <a:lnTo>
                    <a:pt x="154133" y="241707"/>
                  </a:lnTo>
                  <a:lnTo>
                    <a:pt x="67539" y="241707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45719" y="241707"/>
                  </a:lnTo>
                  <a:lnTo>
                    <a:pt x="0" y="2417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997651E8-5CCF-4B7A-8F18-D37EEC0AC632}"/>
              </a:ext>
            </a:extLst>
          </p:cNvPr>
          <p:cNvSpPr/>
          <p:nvPr/>
        </p:nvSpPr>
        <p:spPr>
          <a:xfrm rot="16200000">
            <a:off x="9079761" y="658127"/>
            <a:ext cx="3048986" cy="2422269"/>
          </a:xfrm>
          <a:custGeom>
            <a:avLst/>
            <a:gdLst>
              <a:gd name="connsiteX0" fmla="*/ 385766 w 2162175"/>
              <a:gd name="connsiteY0" fmla="*/ 178590 h 1714500"/>
              <a:gd name="connsiteX1" fmla="*/ 290515 w 2162175"/>
              <a:gd name="connsiteY1" fmla="*/ 178590 h 1714500"/>
              <a:gd name="connsiteX2" fmla="*/ 290515 w 2162175"/>
              <a:gd name="connsiteY2" fmla="*/ 1231897 h 1714500"/>
              <a:gd name="connsiteX3" fmla="*/ 385766 w 2162175"/>
              <a:gd name="connsiteY3" fmla="*/ 1231897 h 1714500"/>
              <a:gd name="connsiteX4" fmla="*/ 571503 w 2162175"/>
              <a:gd name="connsiteY4" fmla="*/ 178590 h 1714500"/>
              <a:gd name="connsiteX5" fmla="*/ 476252 w 2162175"/>
              <a:gd name="connsiteY5" fmla="*/ 178590 h 1714500"/>
              <a:gd name="connsiteX6" fmla="*/ 476252 w 2162175"/>
              <a:gd name="connsiteY6" fmla="*/ 1514472 h 1714500"/>
              <a:gd name="connsiteX7" fmla="*/ 571503 w 2162175"/>
              <a:gd name="connsiteY7" fmla="*/ 1514472 h 1714500"/>
              <a:gd name="connsiteX8" fmla="*/ 757240 w 2162175"/>
              <a:gd name="connsiteY8" fmla="*/ 178590 h 1714500"/>
              <a:gd name="connsiteX9" fmla="*/ 661989 w 2162175"/>
              <a:gd name="connsiteY9" fmla="*/ 178590 h 1714500"/>
              <a:gd name="connsiteX10" fmla="*/ 661989 w 2162175"/>
              <a:gd name="connsiteY10" fmla="*/ 1231897 h 1714500"/>
              <a:gd name="connsiteX11" fmla="*/ 757240 w 2162175"/>
              <a:gd name="connsiteY11" fmla="*/ 1231897 h 1714500"/>
              <a:gd name="connsiteX12" fmla="*/ 942977 w 2162175"/>
              <a:gd name="connsiteY12" fmla="*/ 178590 h 1714500"/>
              <a:gd name="connsiteX13" fmla="*/ 847726 w 2162175"/>
              <a:gd name="connsiteY13" fmla="*/ 178590 h 1714500"/>
              <a:gd name="connsiteX14" fmla="*/ 847726 w 2162175"/>
              <a:gd name="connsiteY14" fmla="*/ 1514472 h 1714500"/>
              <a:gd name="connsiteX15" fmla="*/ 942977 w 2162175"/>
              <a:gd name="connsiteY15" fmla="*/ 1514472 h 1714500"/>
              <a:gd name="connsiteX16" fmla="*/ 1128714 w 2162175"/>
              <a:gd name="connsiteY16" fmla="*/ 178590 h 1714500"/>
              <a:gd name="connsiteX17" fmla="*/ 1033463 w 2162175"/>
              <a:gd name="connsiteY17" fmla="*/ 178590 h 1714500"/>
              <a:gd name="connsiteX18" fmla="*/ 1033463 w 2162175"/>
              <a:gd name="connsiteY18" fmla="*/ 1231897 h 1714500"/>
              <a:gd name="connsiteX19" fmla="*/ 1128714 w 2162175"/>
              <a:gd name="connsiteY19" fmla="*/ 1231897 h 1714500"/>
              <a:gd name="connsiteX20" fmla="*/ 1314451 w 2162175"/>
              <a:gd name="connsiteY20" fmla="*/ 178590 h 1714500"/>
              <a:gd name="connsiteX21" fmla="*/ 1219200 w 2162175"/>
              <a:gd name="connsiteY21" fmla="*/ 178590 h 1714500"/>
              <a:gd name="connsiteX22" fmla="*/ 1219200 w 2162175"/>
              <a:gd name="connsiteY22" fmla="*/ 1514472 h 1714500"/>
              <a:gd name="connsiteX23" fmla="*/ 1314451 w 2162175"/>
              <a:gd name="connsiteY23" fmla="*/ 1514472 h 1714500"/>
              <a:gd name="connsiteX24" fmla="*/ 1957388 w 2162175"/>
              <a:gd name="connsiteY24" fmla="*/ 178590 h 1714500"/>
              <a:gd name="connsiteX25" fmla="*/ 1490663 w 2162175"/>
              <a:gd name="connsiteY25" fmla="*/ 178590 h 1714500"/>
              <a:gd name="connsiteX26" fmla="*/ 1490663 w 2162175"/>
              <a:gd name="connsiteY26" fmla="*/ 923922 h 1714500"/>
              <a:gd name="connsiteX27" fmla="*/ 1957388 w 2162175"/>
              <a:gd name="connsiteY27" fmla="*/ 923922 h 1714500"/>
              <a:gd name="connsiteX28" fmla="*/ 2162175 w 2162175"/>
              <a:gd name="connsiteY28" fmla="*/ 1118992 h 1714500"/>
              <a:gd name="connsiteX29" fmla="*/ 1645235 w 2162175"/>
              <a:gd name="connsiteY29" fmla="*/ 1714500 h 1714500"/>
              <a:gd name="connsiteX30" fmla="*/ 1645235 w 2162175"/>
              <a:gd name="connsiteY30" fmla="*/ 1252346 h 1714500"/>
              <a:gd name="connsiteX31" fmla="*/ 1778589 w 2162175"/>
              <a:gd name="connsiteY31" fmla="*/ 1118992 h 1714500"/>
              <a:gd name="connsiteX32" fmla="*/ 2162175 w 2162175"/>
              <a:gd name="connsiteY32" fmla="*/ 180983 h 1714500"/>
              <a:gd name="connsiteX33" fmla="*/ 2162175 w 2162175"/>
              <a:gd name="connsiteY33" fmla="*/ 1047750 h 1714500"/>
              <a:gd name="connsiteX34" fmla="*/ 1686194 w 2162175"/>
              <a:gd name="connsiteY34" fmla="*/ 1047750 h 1714500"/>
              <a:gd name="connsiteX35" fmla="*/ 1590675 w 2162175"/>
              <a:gd name="connsiteY35" fmla="*/ 1143269 h 1714500"/>
              <a:gd name="connsiteX36" fmla="*/ 1590675 w 2162175"/>
              <a:gd name="connsiteY36" fmla="*/ 1714500 h 1714500"/>
              <a:gd name="connsiteX37" fmla="*/ 180983 w 2162175"/>
              <a:gd name="connsiteY37" fmla="*/ 1714500 h 1714500"/>
              <a:gd name="connsiteX38" fmla="*/ 0 w 2162175"/>
              <a:gd name="connsiteY38" fmla="*/ 1533517 h 1714500"/>
              <a:gd name="connsiteX39" fmla="*/ 0 w 2162175"/>
              <a:gd name="connsiteY39" fmla="*/ 180983 h 1714500"/>
              <a:gd name="connsiteX40" fmla="*/ 180983 w 2162175"/>
              <a:gd name="connsiteY40" fmla="*/ 0 h 1714500"/>
              <a:gd name="connsiteX41" fmla="*/ 1981192 w 2162175"/>
              <a:gd name="connsiteY41" fmla="*/ 0 h 1714500"/>
              <a:gd name="connsiteX42" fmla="*/ 2162175 w 2162175"/>
              <a:gd name="connsiteY42" fmla="*/ 180983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62175" h="1714500">
                <a:moveTo>
                  <a:pt x="385766" y="178590"/>
                </a:moveTo>
                <a:lnTo>
                  <a:pt x="290515" y="178590"/>
                </a:lnTo>
                <a:lnTo>
                  <a:pt x="290515" y="1231897"/>
                </a:lnTo>
                <a:lnTo>
                  <a:pt x="385766" y="1231897"/>
                </a:lnTo>
                <a:close/>
                <a:moveTo>
                  <a:pt x="571503" y="178590"/>
                </a:moveTo>
                <a:lnTo>
                  <a:pt x="476252" y="178590"/>
                </a:lnTo>
                <a:lnTo>
                  <a:pt x="476252" y="1514472"/>
                </a:lnTo>
                <a:lnTo>
                  <a:pt x="571503" y="1514472"/>
                </a:lnTo>
                <a:close/>
                <a:moveTo>
                  <a:pt x="757240" y="178590"/>
                </a:moveTo>
                <a:lnTo>
                  <a:pt x="661989" y="178590"/>
                </a:lnTo>
                <a:lnTo>
                  <a:pt x="661989" y="1231897"/>
                </a:lnTo>
                <a:lnTo>
                  <a:pt x="757240" y="1231897"/>
                </a:lnTo>
                <a:close/>
                <a:moveTo>
                  <a:pt x="942977" y="178590"/>
                </a:moveTo>
                <a:lnTo>
                  <a:pt x="847726" y="178590"/>
                </a:lnTo>
                <a:lnTo>
                  <a:pt x="847726" y="1514472"/>
                </a:lnTo>
                <a:lnTo>
                  <a:pt x="942977" y="1514472"/>
                </a:lnTo>
                <a:close/>
                <a:moveTo>
                  <a:pt x="1128714" y="178590"/>
                </a:moveTo>
                <a:lnTo>
                  <a:pt x="1033463" y="178590"/>
                </a:lnTo>
                <a:lnTo>
                  <a:pt x="1033463" y="1231897"/>
                </a:lnTo>
                <a:lnTo>
                  <a:pt x="1128714" y="1231897"/>
                </a:lnTo>
                <a:close/>
                <a:moveTo>
                  <a:pt x="1314451" y="178590"/>
                </a:moveTo>
                <a:lnTo>
                  <a:pt x="1219200" y="178590"/>
                </a:lnTo>
                <a:lnTo>
                  <a:pt x="1219200" y="1514472"/>
                </a:lnTo>
                <a:lnTo>
                  <a:pt x="1314451" y="1514472"/>
                </a:lnTo>
                <a:close/>
                <a:moveTo>
                  <a:pt x="1957388" y="178590"/>
                </a:moveTo>
                <a:lnTo>
                  <a:pt x="1490663" y="178590"/>
                </a:lnTo>
                <a:lnTo>
                  <a:pt x="1490663" y="923922"/>
                </a:lnTo>
                <a:lnTo>
                  <a:pt x="1957388" y="923922"/>
                </a:lnTo>
                <a:close/>
                <a:moveTo>
                  <a:pt x="2162175" y="1118992"/>
                </a:moveTo>
                <a:lnTo>
                  <a:pt x="1645235" y="1714500"/>
                </a:lnTo>
                <a:lnTo>
                  <a:pt x="1645235" y="1252346"/>
                </a:lnTo>
                <a:cubicBezTo>
                  <a:pt x="1645235" y="1178697"/>
                  <a:pt x="1704940" y="1118992"/>
                  <a:pt x="1778589" y="1118992"/>
                </a:cubicBezTo>
                <a:close/>
                <a:moveTo>
                  <a:pt x="2162175" y="180983"/>
                </a:moveTo>
                <a:lnTo>
                  <a:pt x="2162175" y="1047750"/>
                </a:lnTo>
                <a:lnTo>
                  <a:pt x="1686194" y="1047750"/>
                </a:lnTo>
                <a:cubicBezTo>
                  <a:pt x="1633440" y="1047750"/>
                  <a:pt x="1590675" y="1090515"/>
                  <a:pt x="1590675" y="1143269"/>
                </a:cubicBezTo>
                <a:lnTo>
                  <a:pt x="1590675" y="1714500"/>
                </a:lnTo>
                <a:lnTo>
                  <a:pt x="180983" y="1714500"/>
                </a:lnTo>
                <a:cubicBezTo>
                  <a:pt x="81029" y="1714500"/>
                  <a:pt x="0" y="1633471"/>
                  <a:pt x="0" y="1533517"/>
                </a:cubicBezTo>
                <a:lnTo>
                  <a:pt x="0" y="180983"/>
                </a:lnTo>
                <a:cubicBezTo>
                  <a:pt x="0" y="81029"/>
                  <a:pt x="81029" y="0"/>
                  <a:pt x="180983" y="0"/>
                </a:cubicBezTo>
                <a:lnTo>
                  <a:pt x="1981192" y="0"/>
                </a:lnTo>
                <a:cubicBezTo>
                  <a:pt x="2081146" y="0"/>
                  <a:pt x="2162175" y="81029"/>
                  <a:pt x="2162175" y="180983"/>
                </a:cubicBezTo>
                <a:close/>
              </a:path>
            </a:pathLst>
          </a:custGeom>
          <a:solidFill>
            <a:srgbClr val="E7E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6CD3F75-F054-4387-81DD-3D188AD4E3FC}"/>
              </a:ext>
            </a:extLst>
          </p:cNvPr>
          <p:cNvGrpSpPr/>
          <p:nvPr/>
        </p:nvGrpSpPr>
        <p:grpSpPr>
          <a:xfrm>
            <a:off x="1136895" y="4097917"/>
            <a:ext cx="3108408" cy="2831163"/>
            <a:chOff x="2993769" y="4287561"/>
            <a:chExt cx="2133600" cy="2063283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23A3B094-ABD0-44FF-9D55-B4F2F2A8F788}"/>
                </a:ext>
              </a:extLst>
            </p:cNvPr>
            <p:cNvSpPr/>
            <p:nvPr/>
          </p:nvSpPr>
          <p:spPr>
            <a:xfrm>
              <a:off x="2993769" y="4287561"/>
              <a:ext cx="2133600" cy="1125538"/>
            </a:xfrm>
            <a:custGeom>
              <a:avLst/>
              <a:gdLst>
                <a:gd name="connsiteX0" fmla="*/ 377826 w 2133600"/>
                <a:gd name="connsiteY0" fmla="*/ 573088 h 1125538"/>
                <a:gd name="connsiteX1" fmla="*/ 349250 w 2133600"/>
                <a:gd name="connsiteY1" fmla="*/ 601664 h 1125538"/>
                <a:gd name="connsiteX2" fmla="*/ 349250 w 2133600"/>
                <a:gd name="connsiteY2" fmla="*/ 715962 h 1125538"/>
                <a:gd name="connsiteX3" fmla="*/ 377826 w 2133600"/>
                <a:gd name="connsiteY3" fmla="*/ 744538 h 1125538"/>
                <a:gd name="connsiteX4" fmla="*/ 1755774 w 2133600"/>
                <a:gd name="connsiteY4" fmla="*/ 744538 h 1125538"/>
                <a:gd name="connsiteX5" fmla="*/ 1784350 w 2133600"/>
                <a:gd name="connsiteY5" fmla="*/ 715962 h 1125538"/>
                <a:gd name="connsiteX6" fmla="*/ 1784350 w 2133600"/>
                <a:gd name="connsiteY6" fmla="*/ 601664 h 1125538"/>
                <a:gd name="connsiteX7" fmla="*/ 1755774 w 2133600"/>
                <a:gd name="connsiteY7" fmla="*/ 573088 h 1125538"/>
                <a:gd name="connsiteX8" fmla="*/ 118536 w 2133600"/>
                <a:gd name="connsiteY8" fmla="*/ 414338 h 1125538"/>
                <a:gd name="connsiteX9" fmla="*/ 2015064 w 2133600"/>
                <a:gd name="connsiteY9" fmla="*/ 414338 h 1125538"/>
                <a:gd name="connsiteX10" fmla="*/ 2133600 w 2133600"/>
                <a:gd name="connsiteY10" fmla="*/ 532874 h 1125538"/>
                <a:gd name="connsiteX11" fmla="*/ 2133600 w 2133600"/>
                <a:gd name="connsiteY11" fmla="*/ 1007002 h 1125538"/>
                <a:gd name="connsiteX12" fmla="*/ 2015064 w 2133600"/>
                <a:gd name="connsiteY12" fmla="*/ 1125538 h 1125538"/>
                <a:gd name="connsiteX13" fmla="*/ 118536 w 2133600"/>
                <a:gd name="connsiteY13" fmla="*/ 1125538 h 1125538"/>
                <a:gd name="connsiteX14" fmla="*/ 0 w 2133600"/>
                <a:gd name="connsiteY14" fmla="*/ 1007002 h 1125538"/>
                <a:gd name="connsiteX15" fmla="*/ 0 w 2133600"/>
                <a:gd name="connsiteY15" fmla="*/ 532874 h 1125538"/>
                <a:gd name="connsiteX16" fmla="*/ 118536 w 2133600"/>
                <a:gd name="connsiteY16" fmla="*/ 414338 h 1125538"/>
                <a:gd name="connsiteX17" fmla="*/ 507208 w 2133600"/>
                <a:gd name="connsiteY17" fmla="*/ 0 h 1125538"/>
                <a:gd name="connsiteX18" fmla="*/ 1626392 w 2133600"/>
                <a:gd name="connsiteY18" fmla="*/ 0 h 1125538"/>
                <a:gd name="connsiteX19" fmla="*/ 1695450 w 2133600"/>
                <a:gd name="connsiteY19" fmla="*/ 69058 h 1125538"/>
                <a:gd name="connsiteX20" fmla="*/ 1695450 w 2133600"/>
                <a:gd name="connsiteY20" fmla="*/ 414337 h 1125538"/>
                <a:gd name="connsiteX21" fmla="*/ 438150 w 2133600"/>
                <a:gd name="connsiteY21" fmla="*/ 414337 h 1125538"/>
                <a:gd name="connsiteX22" fmla="*/ 438150 w 2133600"/>
                <a:gd name="connsiteY22" fmla="*/ 69058 h 1125538"/>
                <a:gd name="connsiteX23" fmla="*/ 507208 w 2133600"/>
                <a:gd name="connsiteY23" fmla="*/ 0 h 112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33600" h="1125538">
                  <a:moveTo>
                    <a:pt x="377826" y="573088"/>
                  </a:moveTo>
                  <a:cubicBezTo>
                    <a:pt x="362044" y="573088"/>
                    <a:pt x="349250" y="585882"/>
                    <a:pt x="349250" y="601664"/>
                  </a:cubicBezTo>
                  <a:lnTo>
                    <a:pt x="349250" y="715962"/>
                  </a:lnTo>
                  <a:cubicBezTo>
                    <a:pt x="349250" y="731744"/>
                    <a:pt x="362044" y="744538"/>
                    <a:pt x="377826" y="744538"/>
                  </a:cubicBezTo>
                  <a:lnTo>
                    <a:pt x="1755774" y="744538"/>
                  </a:lnTo>
                  <a:cubicBezTo>
                    <a:pt x="1771556" y="744538"/>
                    <a:pt x="1784350" y="731744"/>
                    <a:pt x="1784350" y="715962"/>
                  </a:cubicBezTo>
                  <a:lnTo>
                    <a:pt x="1784350" y="601664"/>
                  </a:lnTo>
                  <a:cubicBezTo>
                    <a:pt x="1784350" y="585882"/>
                    <a:pt x="1771556" y="573088"/>
                    <a:pt x="1755774" y="573088"/>
                  </a:cubicBezTo>
                  <a:close/>
                  <a:moveTo>
                    <a:pt x="118536" y="414338"/>
                  </a:moveTo>
                  <a:lnTo>
                    <a:pt x="2015064" y="414338"/>
                  </a:lnTo>
                  <a:cubicBezTo>
                    <a:pt x="2080530" y="414338"/>
                    <a:pt x="2133600" y="467408"/>
                    <a:pt x="2133600" y="532874"/>
                  </a:cubicBezTo>
                  <a:lnTo>
                    <a:pt x="2133600" y="1007002"/>
                  </a:lnTo>
                  <a:cubicBezTo>
                    <a:pt x="2133600" y="1072468"/>
                    <a:pt x="2080530" y="1125538"/>
                    <a:pt x="2015064" y="1125538"/>
                  </a:cubicBezTo>
                  <a:lnTo>
                    <a:pt x="118536" y="1125538"/>
                  </a:lnTo>
                  <a:cubicBezTo>
                    <a:pt x="53070" y="1125538"/>
                    <a:pt x="0" y="1072468"/>
                    <a:pt x="0" y="1007002"/>
                  </a:cubicBezTo>
                  <a:lnTo>
                    <a:pt x="0" y="532874"/>
                  </a:lnTo>
                  <a:cubicBezTo>
                    <a:pt x="0" y="467408"/>
                    <a:pt x="53070" y="414338"/>
                    <a:pt x="118536" y="414338"/>
                  </a:cubicBezTo>
                  <a:close/>
                  <a:moveTo>
                    <a:pt x="507208" y="0"/>
                  </a:moveTo>
                  <a:lnTo>
                    <a:pt x="1626392" y="0"/>
                  </a:lnTo>
                  <a:cubicBezTo>
                    <a:pt x="1664532" y="0"/>
                    <a:pt x="1695450" y="30918"/>
                    <a:pt x="1695450" y="69058"/>
                  </a:cubicBezTo>
                  <a:lnTo>
                    <a:pt x="1695450" y="414337"/>
                  </a:lnTo>
                  <a:lnTo>
                    <a:pt x="438150" y="414337"/>
                  </a:lnTo>
                  <a:lnTo>
                    <a:pt x="438150" y="69058"/>
                  </a:lnTo>
                  <a:cubicBezTo>
                    <a:pt x="438150" y="30918"/>
                    <a:pt x="469068" y="0"/>
                    <a:pt x="50720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9F7F983-4A69-4C0C-8FF1-C04FE190EBEC}"/>
                </a:ext>
              </a:extLst>
            </p:cNvPr>
            <p:cNvGrpSpPr/>
            <p:nvPr/>
          </p:nvGrpSpPr>
          <p:grpSpPr>
            <a:xfrm>
              <a:off x="3520819" y="5061794"/>
              <a:ext cx="1079500" cy="1289050"/>
              <a:chOff x="4133850" y="2368550"/>
              <a:chExt cx="1079500" cy="128905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FD061BA4-30FD-4031-B736-C0EDFF511766}"/>
                  </a:ext>
                </a:extLst>
              </p:cNvPr>
              <p:cNvSpPr/>
              <p:nvPr/>
            </p:nvSpPr>
            <p:spPr>
              <a:xfrm>
                <a:off x="4133850" y="2368550"/>
                <a:ext cx="1079500" cy="128905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1289050">
                    <a:moveTo>
                      <a:pt x="559204" y="691167"/>
                    </a:moveTo>
                    <a:cubicBezTo>
                      <a:pt x="579295" y="696972"/>
                      <a:pt x="593750" y="705287"/>
                      <a:pt x="602568" y="716115"/>
                    </a:cubicBezTo>
                    <a:cubicBezTo>
                      <a:pt x="611386" y="726942"/>
                      <a:pt x="615795" y="739834"/>
                      <a:pt x="615795" y="754791"/>
                    </a:cubicBezTo>
                    <a:cubicBezTo>
                      <a:pt x="615795" y="771534"/>
                      <a:pt x="610549" y="786101"/>
                      <a:pt x="600057" y="798491"/>
                    </a:cubicBezTo>
                    <a:cubicBezTo>
                      <a:pt x="589564" y="810881"/>
                      <a:pt x="575947" y="818639"/>
                      <a:pt x="559204" y="821764"/>
                    </a:cubicBezTo>
                    <a:close/>
                    <a:moveTo>
                      <a:pt x="510648" y="465469"/>
                    </a:moveTo>
                    <a:lnTo>
                      <a:pt x="510648" y="581332"/>
                    </a:lnTo>
                    <a:cubicBezTo>
                      <a:pt x="496138" y="575081"/>
                      <a:pt x="485310" y="566877"/>
                      <a:pt x="478167" y="556720"/>
                    </a:cubicBezTo>
                    <a:cubicBezTo>
                      <a:pt x="471023" y="546562"/>
                      <a:pt x="467451" y="535567"/>
                      <a:pt x="467451" y="523736"/>
                    </a:cubicBezTo>
                    <a:cubicBezTo>
                      <a:pt x="467451" y="510788"/>
                      <a:pt x="471358" y="498956"/>
                      <a:pt x="479171" y="488240"/>
                    </a:cubicBezTo>
                    <a:cubicBezTo>
                      <a:pt x="486985" y="477524"/>
                      <a:pt x="497477" y="469934"/>
                      <a:pt x="510648" y="465469"/>
                    </a:cubicBezTo>
                    <a:close/>
                    <a:moveTo>
                      <a:pt x="510648" y="359318"/>
                    </a:moveTo>
                    <a:lnTo>
                      <a:pt x="510648" y="392469"/>
                    </a:lnTo>
                    <a:cubicBezTo>
                      <a:pt x="472251" y="396264"/>
                      <a:pt x="441499" y="410608"/>
                      <a:pt x="418394" y="435499"/>
                    </a:cubicBezTo>
                    <a:cubicBezTo>
                      <a:pt x="395288" y="460391"/>
                      <a:pt x="383735" y="491142"/>
                      <a:pt x="383735" y="527754"/>
                    </a:cubicBezTo>
                    <a:cubicBezTo>
                      <a:pt x="383735" y="563919"/>
                      <a:pt x="393949" y="594671"/>
                      <a:pt x="414375" y="620009"/>
                    </a:cubicBezTo>
                    <a:cubicBezTo>
                      <a:pt x="434802" y="645347"/>
                      <a:pt x="466893" y="664267"/>
                      <a:pt x="510648" y="676768"/>
                    </a:cubicBezTo>
                    <a:lnTo>
                      <a:pt x="510648" y="817076"/>
                    </a:lnTo>
                    <a:cubicBezTo>
                      <a:pt x="498593" y="811272"/>
                      <a:pt x="487654" y="801895"/>
                      <a:pt x="477832" y="788947"/>
                    </a:cubicBezTo>
                    <a:cubicBezTo>
                      <a:pt x="468009" y="775999"/>
                      <a:pt x="461312" y="760596"/>
                      <a:pt x="457740" y="742736"/>
                    </a:cubicBezTo>
                    <a:lnTo>
                      <a:pt x="370341" y="752112"/>
                    </a:lnTo>
                    <a:cubicBezTo>
                      <a:pt x="377038" y="796091"/>
                      <a:pt x="392442" y="830136"/>
                      <a:pt x="416552" y="854246"/>
                    </a:cubicBezTo>
                    <a:cubicBezTo>
                      <a:pt x="440662" y="878356"/>
                      <a:pt x="472027" y="892755"/>
                      <a:pt x="510648" y="897443"/>
                    </a:cubicBezTo>
                    <a:lnTo>
                      <a:pt x="510648" y="958388"/>
                    </a:lnTo>
                    <a:lnTo>
                      <a:pt x="559204" y="958388"/>
                    </a:lnTo>
                    <a:lnTo>
                      <a:pt x="559204" y="895769"/>
                    </a:lnTo>
                    <a:cubicBezTo>
                      <a:pt x="602736" y="889518"/>
                      <a:pt x="636724" y="872552"/>
                      <a:pt x="661169" y="844870"/>
                    </a:cubicBezTo>
                    <a:cubicBezTo>
                      <a:pt x="685614" y="817187"/>
                      <a:pt x="697837" y="783143"/>
                      <a:pt x="697837" y="742736"/>
                    </a:cubicBezTo>
                    <a:cubicBezTo>
                      <a:pt x="697837" y="706571"/>
                      <a:pt x="688126" y="676936"/>
                      <a:pt x="668704" y="653830"/>
                    </a:cubicBezTo>
                    <a:cubicBezTo>
                      <a:pt x="649282" y="630724"/>
                      <a:pt x="612782" y="611916"/>
                      <a:pt x="559204" y="597406"/>
                    </a:cubicBezTo>
                    <a:lnTo>
                      <a:pt x="559204" y="466474"/>
                    </a:lnTo>
                    <a:cubicBezTo>
                      <a:pt x="580858" y="475850"/>
                      <a:pt x="594253" y="493709"/>
                      <a:pt x="599387" y="520052"/>
                    </a:cubicBezTo>
                    <a:lnTo>
                      <a:pt x="684108" y="509002"/>
                    </a:lnTo>
                    <a:cubicBezTo>
                      <a:pt x="678303" y="475515"/>
                      <a:pt x="664909" y="448782"/>
                      <a:pt x="643924" y="428802"/>
                    </a:cubicBezTo>
                    <a:cubicBezTo>
                      <a:pt x="622939" y="408822"/>
                      <a:pt x="594699" y="396711"/>
                      <a:pt x="559204" y="392469"/>
                    </a:cubicBezTo>
                    <a:lnTo>
                      <a:pt x="559204" y="359318"/>
                    </a:lnTo>
                    <a:close/>
                    <a:moveTo>
                      <a:pt x="78318" y="0"/>
                    </a:moveTo>
                    <a:lnTo>
                      <a:pt x="1001182" y="0"/>
                    </a:lnTo>
                    <a:cubicBezTo>
                      <a:pt x="1044436" y="0"/>
                      <a:pt x="1079500" y="35064"/>
                      <a:pt x="1079500" y="78318"/>
                    </a:cubicBezTo>
                    <a:lnTo>
                      <a:pt x="1079500" y="1210732"/>
                    </a:lnTo>
                    <a:cubicBezTo>
                      <a:pt x="1079500" y="1253986"/>
                      <a:pt x="1044436" y="1289050"/>
                      <a:pt x="1001182" y="1289050"/>
                    </a:cubicBezTo>
                    <a:lnTo>
                      <a:pt x="328201" y="1289050"/>
                    </a:lnTo>
                    <a:lnTo>
                      <a:pt x="0" y="1024697"/>
                    </a:lnTo>
                    <a:lnTo>
                      <a:pt x="0" y="78318"/>
                    </a:lnTo>
                    <a:cubicBezTo>
                      <a:pt x="0" y="35064"/>
                      <a:pt x="35064" y="0"/>
                      <a:pt x="78318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3A72ECEA-77B5-474C-9A3B-A3625E0BA28B}"/>
                  </a:ext>
                </a:extLst>
              </p:cNvPr>
              <p:cNvSpPr/>
              <p:nvPr/>
            </p:nvSpPr>
            <p:spPr>
              <a:xfrm>
                <a:off x="4164807" y="3388486"/>
                <a:ext cx="309151" cy="247684"/>
              </a:xfrm>
              <a:custGeom>
                <a:avLst/>
                <a:gdLst>
                  <a:gd name="connsiteX0" fmla="*/ 328201 w 328201"/>
                  <a:gd name="connsiteY0" fmla="*/ 264353 h 264353"/>
                  <a:gd name="connsiteX1" fmla="*/ 0 w 328201"/>
                  <a:gd name="connsiteY1" fmla="*/ 0 h 264353"/>
                  <a:gd name="connsiteX2" fmla="*/ 249883 w 328201"/>
                  <a:gd name="connsiteY2" fmla="*/ 0 h 264353"/>
                  <a:gd name="connsiteX3" fmla="*/ 328201 w 328201"/>
                  <a:gd name="connsiteY3" fmla="*/ 78318 h 264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201" h="264353">
                    <a:moveTo>
                      <a:pt x="328201" y="264353"/>
                    </a:moveTo>
                    <a:lnTo>
                      <a:pt x="0" y="0"/>
                    </a:lnTo>
                    <a:lnTo>
                      <a:pt x="249883" y="0"/>
                    </a:lnTo>
                    <a:cubicBezTo>
                      <a:pt x="293137" y="0"/>
                      <a:pt x="328201" y="35064"/>
                      <a:pt x="328201" y="78318"/>
                    </a:cubicBez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8F48156-4707-4D9E-8F8B-B1432ACAEE1C}"/>
              </a:ext>
            </a:extLst>
          </p:cNvPr>
          <p:cNvGrpSpPr/>
          <p:nvPr/>
        </p:nvGrpSpPr>
        <p:grpSpPr>
          <a:xfrm>
            <a:off x="7666193" y="3606077"/>
            <a:ext cx="3240000" cy="3251923"/>
            <a:chOff x="7330251" y="3440054"/>
            <a:chExt cx="3240000" cy="3251923"/>
          </a:xfrm>
        </p:grpSpPr>
        <p:sp>
          <p:nvSpPr>
            <p:cNvPr id="19" name="Rectángulo: esquinas superiores redondeadas 18">
              <a:extLst>
                <a:ext uri="{FF2B5EF4-FFF2-40B4-BE49-F238E27FC236}">
                  <a16:creationId xmlns:a16="http://schemas.microsoft.com/office/drawing/2014/main" id="{0FA36CF7-CCD7-4660-BAF5-616F6336DB8C}"/>
                </a:ext>
              </a:extLst>
            </p:cNvPr>
            <p:cNvSpPr/>
            <p:nvPr/>
          </p:nvSpPr>
          <p:spPr>
            <a:xfrm>
              <a:off x="7330251" y="3440054"/>
              <a:ext cx="3240000" cy="581845"/>
            </a:xfrm>
            <a:prstGeom prst="round2SameRect">
              <a:avLst>
                <a:gd name="adj1" fmla="val 43853"/>
                <a:gd name="adj2" fmla="val 0"/>
              </a:avLst>
            </a:prstGeom>
            <a:solidFill>
              <a:srgbClr val="3C8DB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: esquinas superiores redondeadas 19">
              <a:extLst>
                <a:ext uri="{FF2B5EF4-FFF2-40B4-BE49-F238E27FC236}">
                  <a16:creationId xmlns:a16="http://schemas.microsoft.com/office/drawing/2014/main" id="{4B5AC0EF-1319-4CFF-870A-A83F396C9184}"/>
                </a:ext>
              </a:extLst>
            </p:cNvPr>
            <p:cNvSpPr/>
            <p:nvPr/>
          </p:nvSpPr>
          <p:spPr>
            <a:xfrm rot="10800000">
              <a:off x="7330251" y="4021899"/>
              <a:ext cx="3240000" cy="2670078"/>
            </a:xfrm>
            <a:prstGeom prst="round2SameRect">
              <a:avLst>
                <a:gd name="adj1" fmla="val 18301"/>
                <a:gd name="adj2" fmla="val 0"/>
              </a:avLst>
            </a:prstGeom>
            <a:solidFill>
              <a:srgbClr val="E7E7E7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9E8559F3-4060-426F-B337-407C03225915}"/>
                </a:ext>
              </a:extLst>
            </p:cNvPr>
            <p:cNvSpPr/>
            <p:nvPr/>
          </p:nvSpPr>
          <p:spPr>
            <a:xfrm>
              <a:off x="8950250" y="4414264"/>
              <a:ext cx="1129407" cy="177555"/>
            </a:xfrm>
            <a:prstGeom prst="rect">
              <a:avLst/>
            </a:prstGeom>
            <a:solidFill>
              <a:srgbClr val="506C83"/>
            </a:solidFill>
            <a:ln>
              <a:solidFill>
                <a:srgbClr val="506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F73B697-9107-4918-9877-E8F685CEDA9E}"/>
                </a:ext>
              </a:extLst>
            </p:cNvPr>
            <p:cNvSpPr/>
            <p:nvPr/>
          </p:nvSpPr>
          <p:spPr>
            <a:xfrm>
              <a:off x="7544407" y="3530003"/>
              <a:ext cx="370703" cy="371013"/>
            </a:xfrm>
            <a:prstGeom prst="ellipse">
              <a:avLst/>
            </a:prstGeom>
            <a:solidFill>
              <a:srgbClr val="FBAC0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61CE8FF9-66DD-4A3D-B384-8C53BA5588BE}"/>
                </a:ext>
              </a:extLst>
            </p:cNvPr>
            <p:cNvSpPr/>
            <p:nvPr/>
          </p:nvSpPr>
          <p:spPr>
            <a:xfrm>
              <a:off x="7698540" y="4247069"/>
              <a:ext cx="1103472" cy="1015491"/>
            </a:xfrm>
            <a:prstGeom prst="roundRect">
              <a:avLst/>
            </a:prstGeom>
            <a:solidFill>
              <a:srgbClr val="84B6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250CB5B3-44AF-43BF-B80D-FFF41C363AC5}"/>
                </a:ext>
              </a:extLst>
            </p:cNvPr>
            <p:cNvSpPr/>
            <p:nvPr/>
          </p:nvSpPr>
          <p:spPr>
            <a:xfrm>
              <a:off x="7833447" y="4329174"/>
              <a:ext cx="829622" cy="909415"/>
            </a:xfrm>
            <a:custGeom>
              <a:avLst/>
              <a:gdLst>
                <a:gd name="connsiteX0" fmla="*/ 213852 w 829622"/>
                <a:gd name="connsiteY0" fmla="*/ 460038 h 909415"/>
                <a:gd name="connsiteX1" fmla="*/ 414811 w 829622"/>
                <a:gd name="connsiteY1" fmla="*/ 656277 h 909415"/>
                <a:gd name="connsiteX2" fmla="*/ 615770 w 829622"/>
                <a:gd name="connsiteY2" fmla="*/ 460038 h 909415"/>
                <a:gd name="connsiteX3" fmla="*/ 646736 w 829622"/>
                <a:gd name="connsiteY3" fmla="*/ 471562 h 909415"/>
                <a:gd name="connsiteX4" fmla="*/ 829622 w 829622"/>
                <a:gd name="connsiteY4" fmla="*/ 707392 h 909415"/>
                <a:gd name="connsiteX5" fmla="*/ 708127 w 829622"/>
                <a:gd name="connsiteY5" fmla="*/ 908495 h 909415"/>
                <a:gd name="connsiteX6" fmla="*/ 706500 w 829622"/>
                <a:gd name="connsiteY6" fmla="*/ 909415 h 909415"/>
                <a:gd name="connsiteX7" fmla="*/ 123123 w 829622"/>
                <a:gd name="connsiteY7" fmla="*/ 909415 h 909415"/>
                <a:gd name="connsiteX8" fmla="*/ 121496 w 829622"/>
                <a:gd name="connsiteY8" fmla="*/ 908495 h 909415"/>
                <a:gd name="connsiteX9" fmla="*/ 0 w 829622"/>
                <a:gd name="connsiteY9" fmla="*/ 707392 h 909415"/>
                <a:gd name="connsiteX10" fmla="*/ 182886 w 829622"/>
                <a:gd name="connsiteY10" fmla="*/ 471562 h 909415"/>
                <a:gd name="connsiteX11" fmla="*/ 414811 w 829622"/>
                <a:gd name="connsiteY11" fmla="*/ 0 h 909415"/>
                <a:gd name="connsiteX12" fmla="*/ 666811 w 829622"/>
                <a:gd name="connsiteY12" fmla="*/ 252000 h 909415"/>
                <a:gd name="connsiteX13" fmla="*/ 414811 w 829622"/>
                <a:gd name="connsiteY13" fmla="*/ 504000 h 909415"/>
                <a:gd name="connsiteX14" fmla="*/ 162811 w 829622"/>
                <a:gd name="connsiteY14" fmla="*/ 252000 h 909415"/>
                <a:gd name="connsiteX15" fmla="*/ 414811 w 829622"/>
                <a:gd name="connsiteY15" fmla="*/ 0 h 90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9622" h="909415">
                  <a:moveTo>
                    <a:pt x="213852" y="460038"/>
                  </a:moveTo>
                  <a:lnTo>
                    <a:pt x="414811" y="656277"/>
                  </a:lnTo>
                  <a:lnTo>
                    <a:pt x="615770" y="460038"/>
                  </a:lnTo>
                  <a:lnTo>
                    <a:pt x="646736" y="471562"/>
                  </a:lnTo>
                  <a:cubicBezTo>
                    <a:pt x="757077" y="522671"/>
                    <a:pt x="829622" y="609223"/>
                    <a:pt x="829622" y="707392"/>
                  </a:cubicBezTo>
                  <a:cubicBezTo>
                    <a:pt x="829622" y="785928"/>
                    <a:pt x="783193" y="857028"/>
                    <a:pt x="708127" y="908495"/>
                  </a:cubicBezTo>
                  <a:lnTo>
                    <a:pt x="706500" y="909415"/>
                  </a:lnTo>
                  <a:lnTo>
                    <a:pt x="123123" y="909415"/>
                  </a:lnTo>
                  <a:lnTo>
                    <a:pt x="121496" y="908495"/>
                  </a:lnTo>
                  <a:cubicBezTo>
                    <a:pt x="46430" y="857028"/>
                    <a:pt x="0" y="785928"/>
                    <a:pt x="0" y="707392"/>
                  </a:cubicBezTo>
                  <a:cubicBezTo>
                    <a:pt x="0" y="609223"/>
                    <a:pt x="72546" y="522671"/>
                    <a:pt x="182886" y="471562"/>
                  </a:cubicBezTo>
                  <a:close/>
                  <a:moveTo>
                    <a:pt x="414811" y="0"/>
                  </a:moveTo>
                  <a:cubicBezTo>
                    <a:pt x="553987" y="0"/>
                    <a:pt x="666811" y="112824"/>
                    <a:pt x="666811" y="252000"/>
                  </a:cubicBezTo>
                  <a:cubicBezTo>
                    <a:pt x="666811" y="391176"/>
                    <a:pt x="553987" y="504000"/>
                    <a:pt x="414811" y="504000"/>
                  </a:cubicBezTo>
                  <a:cubicBezTo>
                    <a:pt x="275635" y="504000"/>
                    <a:pt x="162811" y="391176"/>
                    <a:pt x="162811" y="252000"/>
                  </a:cubicBezTo>
                  <a:cubicBezTo>
                    <a:pt x="162811" y="112824"/>
                    <a:pt x="275635" y="0"/>
                    <a:pt x="414811" y="0"/>
                  </a:cubicBezTo>
                  <a:close/>
                </a:path>
              </a:pathLst>
            </a:custGeom>
            <a:solidFill>
              <a:srgbClr val="25709D"/>
            </a:solidFill>
            <a:ln>
              <a:solidFill>
                <a:srgbClr val="2570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E160D42-9467-40E8-A26E-FEC5AC717ABF}"/>
                </a:ext>
              </a:extLst>
            </p:cNvPr>
            <p:cNvSpPr/>
            <p:nvPr/>
          </p:nvSpPr>
          <p:spPr>
            <a:xfrm>
              <a:off x="8950249" y="4727256"/>
              <a:ext cx="1392198" cy="177555"/>
            </a:xfrm>
            <a:prstGeom prst="rect">
              <a:avLst/>
            </a:prstGeom>
            <a:solidFill>
              <a:srgbClr val="506C83"/>
            </a:solidFill>
            <a:ln>
              <a:solidFill>
                <a:srgbClr val="506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FE51E3E-3989-4078-B31B-D6CB2C98A40D}"/>
                </a:ext>
              </a:extLst>
            </p:cNvPr>
            <p:cNvSpPr/>
            <p:nvPr/>
          </p:nvSpPr>
          <p:spPr>
            <a:xfrm>
              <a:off x="8950249" y="5071978"/>
              <a:ext cx="1392198" cy="177555"/>
            </a:xfrm>
            <a:prstGeom prst="rect">
              <a:avLst/>
            </a:prstGeom>
            <a:solidFill>
              <a:srgbClr val="506C83"/>
            </a:solidFill>
            <a:ln>
              <a:solidFill>
                <a:srgbClr val="506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24309784-3E54-4D88-B034-78D6359FC419}"/>
                </a:ext>
              </a:extLst>
            </p:cNvPr>
            <p:cNvSpPr/>
            <p:nvPr/>
          </p:nvSpPr>
          <p:spPr>
            <a:xfrm>
              <a:off x="7698540" y="5665570"/>
              <a:ext cx="1939729" cy="177555"/>
            </a:xfrm>
            <a:prstGeom prst="rect">
              <a:avLst/>
            </a:prstGeom>
            <a:solidFill>
              <a:srgbClr val="506C83"/>
            </a:solidFill>
            <a:ln>
              <a:solidFill>
                <a:srgbClr val="506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854BC61A-6E8C-46E3-90FB-E58EA6EB8EDE}"/>
                </a:ext>
              </a:extLst>
            </p:cNvPr>
            <p:cNvSpPr/>
            <p:nvPr/>
          </p:nvSpPr>
          <p:spPr>
            <a:xfrm>
              <a:off x="7693204" y="6129601"/>
              <a:ext cx="1939729" cy="177555"/>
            </a:xfrm>
            <a:prstGeom prst="rect">
              <a:avLst/>
            </a:prstGeom>
            <a:solidFill>
              <a:srgbClr val="506C83"/>
            </a:solidFill>
            <a:ln>
              <a:solidFill>
                <a:srgbClr val="506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7B64B98-3277-453C-B5BA-22AF86B7A3E1}"/>
              </a:ext>
            </a:extLst>
          </p:cNvPr>
          <p:cNvSpPr/>
          <p:nvPr/>
        </p:nvSpPr>
        <p:spPr>
          <a:xfrm>
            <a:off x="4735897" y="4942947"/>
            <a:ext cx="2620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Vectores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50B82EA-0F3A-4657-A43E-277B7B78D4AB}"/>
              </a:ext>
            </a:extLst>
          </p:cNvPr>
          <p:cNvSpPr/>
          <p:nvPr/>
        </p:nvSpPr>
        <p:spPr>
          <a:xfrm>
            <a:off x="5269667" y="3951635"/>
            <a:ext cx="1103472" cy="1015491"/>
          </a:xfrm>
          <a:prstGeom prst="roundRect">
            <a:avLst/>
          </a:prstGeom>
          <a:solidFill>
            <a:srgbClr val="84B6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7F15B07B-F097-4BA0-B8DE-31BF457B6088}"/>
              </a:ext>
            </a:extLst>
          </p:cNvPr>
          <p:cNvSpPr/>
          <p:nvPr/>
        </p:nvSpPr>
        <p:spPr>
          <a:xfrm>
            <a:off x="5404574" y="4033740"/>
            <a:ext cx="829622" cy="909415"/>
          </a:xfrm>
          <a:custGeom>
            <a:avLst/>
            <a:gdLst>
              <a:gd name="connsiteX0" fmla="*/ 213852 w 829622"/>
              <a:gd name="connsiteY0" fmla="*/ 460038 h 909415"/>
              <a:gd name="connsiteX1" fmla="*/ 414811 w 829622"/>
              <a:gd name="connsiteY1" fmla="*/ 656277 h 909415"/>
              <a:gd name="connsiteX2" fmla="*/ 615770 w 829622"/>
              <a:gd name="connsiteY2" fmla="*/ 460038 h 909415"/>
              <a:gd name="connsiteX3" fmla="*/ 646736 w 829622"/>
              <a:gd name="connsiteY3" fmla="*/ 471562 h 909415"/>
              <a:gd name="connsiteX4" fmla="*/ 829622 w 829622"/>
              <a:gd name="connsiteY4" fmla="*/ 707392 h 909415"/>
              <a:gd name="connsiteX5" fmla="*/ 708127 w 829622"/>
              <a:gd name="connsiteY5" fmla="*/ 908495 h 909415"/>
              <a:gd name="connsiteX6" fmla="*/ 706500 w 829622"/>
              <a:gd name="connsiteY6" fmla="*/ 909415 h 909415"/>
              <a:gd name="connsiteX7" fmla="*/ 123123 w 829622"/>
              <a:gd name="connsiteY7" fmla="*/ 909415 h 909415"/>
              <a:gd name="connsiteX8" fmla="*/ 121496 w 829622"/>
              <a:gd name="connsiteY8" fmla="*/ 908495 h 909415"/>
              <a:gd name="connsiteX9" fmla="*/ 0 w 829622"/>
              <a:gd name="connsiteY9" fmla="*/ 707392 h 909415"/>
              <a:gd name="connsiteX10" fmla="*/ 182886 w 829622"/>
              <a:gd name="connsiteY10" fmla="*/ 471562 h 909415"/>
              <a:gd name="connsiteX11" fmla="*/ 414811 w 829622"/>
              <a:gd name="connsiteY11" fmla="*/ 0 h 909415"/>
              <a:gd name="connsiteX12" fmla="*/ 666811 w 829622"/>
              <a:gd name="connsiteY12" fmla="*/ 252000 h 909415"/>
              <a:gd name="connsiteX13" fmla="*/ 414811 w 829622"/>
              <a:gd name="connsiteY13" fmla="*/ 504000 h 909415"/>
              <a:gd name="connsiteX14" fmla="*/ 162811 w 829622"/>
              <a:gd name="connsiteY14" fmla="*/ 252000 h 909415"/>
              <a:gd name="connsiteX15" fmla="*/ 414811 w 829622"/>
              <a:gd name="connsiteY15" fmla="*/ 0 h 90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9622" h="909415">
                <a:moveTo>
                  <a:pt x="213852" y="460038"/>
                </a:moveTo>
                <a:lnTo>
                  <a:pt x="414811" y="656277"/>
                </a:lnTo>
                <a:lnTo>
                  <a:pt x="615770" y="460038"/>
                </a:lnTo>
                <a:lnTo>
                  <a:pt x="646736" y="471562"/>
                </a:lnTo>
                <a:cubicBezTo>
                  <a:pt x="757077" y="522671"/>
                  <a:pt x="829622" y="609223"/>
                  <a:pt x="829622" y="707392"/>
                </a:cubicBezTo>
                <a:cubicBezTo>
                  <a:pt x="829622" y="785928"/>
                  <a:pt x="783193" y="857028"/>
                  <a:pt x="708127" y="908495"/>
                </a:cubicBezTo>
                <a:lnTo>
                  <a:pt x="706500" y="909415"/>
                </a:lnTo>
                <a:lnTo>
                  <a:pt x="123123" y="909415"/>
                </a:lnTo>
                <a:lnTo>
                  <a:pt x="121496" y="908495"/>
                </a:lnTo>
                <a:cubicBezTo>
                  <a:pt x="46430" y="857028"/>
                  <a:pt x="0" y="785928"/>
                  <a:pt x="0" y="707392"/>
                </a:cubicBezTo>
                <a:cubicBezTo>
                  <a:pt x="0" y="609223"/>
                  <a:pt x="72546" y="522671"/>
                  <a:pt x="182886" y="471562"/>
                </a:cubicBezTo>
                <a:close/>
                <a:moveTo>
                  <a:pt x="414811" y="0"/>
                </a:moveTo>
                <a:cubicBezTo>
                  <a:pt x="553987" y="0"/>
                  <a:pt x="666811" y="112824"/>
                  <a:pt x="666811" y="252000"/>
                </a:cubicBezTo>
                <a:cubicBezTo>
                  <a:pt x="666811" y="391176"/>
                  <a:pt x="553987" y="504000"/>
                  <a:pt x="414811" y="504000"/>
                </a:cubicBezTo>
                <a:cubicBezTo>
                  <a:pt x="275635" y="504000"/>
                  <a:pt x="162811" y="391176"/>
                  <a:pt x="162811" y="252000"/>
                </a:cubicBezTo>
                <a:cubicBezTo>
                  <a:pt x="162811" y="112824"/>
                  <a:pt x="275635" y="0"/>
                  <a:pt x="414811" y="0"/>
                </a:cubicBezTo>
                <a:close/>
              </a:path>
            </a:pathLst>
          </a:custGeom>
          <a:solidFill>
            <a:srgbClr val="25709D"/>
          </a:solidFill>
          <a:ln>
            <a:solidFill>
              <a:srgbClr val="257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92FF6767-E090-4AC7-B4BD-D96B9122DC4F}"/>
              </a:ext>
            </a:extLst>
          </p:cNvPr>
          <p:cNvSpPr/>
          <p:nvPr/>
        </p:nvSpPr>
        <p:spPr>
          <a:xfrm>
            <a:off x="7356487" y="1498375"/>
            <a:ext cx="1695352" cy="2057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65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0E7F4D5-A1B7-496B-AA8C-57BC6CFEA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16" y="1443640"/>
            <a:ext cx="842400" cy="62124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64AE8C8-4DE2-44B0-816F-AA3567801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6" y="3049014"/>
            <a:ext cx="842400" cy="47733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4E730AE-477F-400B-9C7E-A785917F9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6" y="4230864"/>
            <a:ext cx="842400" cy="55922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5BB7BA5-6FB2-44DC-A70B-2331B2C21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3" y="1185889"/>
            <a:ext cx="842400" cy="79567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B75BCB6-0C91-4CFF-A997-F7FCCEBDE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70" y="1355755"/>
            <a:ext cx="842400" cy="7970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019FF61-9D5A-4D61-86CE-992BACDFF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30" y="3321604"/>
            <a:ext cx="239340" cy="2147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A06244-B21F-4F03-BB3B-03713C0F6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21" y="3429000"/>
            <a:ext cx="180000" cy="171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25814C-52A0-458F-AD6F-D20EBD06F9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64" y="3600428"/>
            <a:ext cx="126000" cy="119999"/>
          </a:xfrm>
          <a:prstGeom prst="rect">
            <a:avLst/>
          </a:prstGeom>
        </p:spPr>
      </p:pic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419978BF-A78A-46A3-8907-E2BA96FE03AB}"/>
              </a:ext>
            </a:extLst>
          </p:cNvPr>
          <p:cNvSpPr>
            <a:spLocks noChangeAspect="1"/>
          </p:cNvSpPr>
          <p:nvPr/>
        </p:nvSpPr>
        <p:spPr>
          <a:xfrm>
            <a:off x="4341341" y="3049014"/>
            <a:ext cx="144000" cy="141994"/>
          </a:xfrm>
          <a:prstGeom prst="mathMultiply">
            <a:avLst>
              <a:gd name="adj1" fmla="val 10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6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00D7A73-4B8C-404C-98F9-026E652F3D29}"/>
              </a:ext>
            </a:extLst>
          </p:cNvPr>
          <p:cNvSpPr/>
          <p:nvPr/>
        </p:nvSpPr>
        <p:spPr>
          <a:xfrm>
            <a:off x="294723" y="1598035"/>
            <a:ext cx="3601382" cy="3661933"/>
          </a:xfrm>
          <a:custGeom>
            <a:avLst/>
            <a:gdLst>
              <a:gd name="connsiteX0" fmla="*/ 1265964 w 3601382"/>
              <a:gd name="connsiteY0" fmla="*/ 2136719 h 3661933"/>
              <a:gd name="connsiteX1" fmla="*/ 1282631 w 3601382"/>
              <a:gd name="connsiteY1" fmla="*/ 2163853 h 3661933"/>
              <a:gd name="connsiteX2" fmla="*/ 1322512 w 3601382"/>
              <a:gd name="connsiteY2" fmla="*/ 2219453 h 3661933"/>
              <a:gd name="connsiteX3" fmla="*/ 1362592 w 3601382"/>
              <a:gd name="connsiteY3" fmla="*/ 2262724 h 3661933"/>
              <a:gd name="connsiteX4" fmla="*/ 1407226 w 3601382"/>
              <a:gd name="connsiteY4" fmla="*/ 2304142 h 3661933"/>
              <a:gd name="connsiteX5" fmla="*/ 1461201 w 3601382"/>
              <a:gd name="connsiteY5" fmla="*/ 2342932 h 3661933"/>
              <a:gd name="connsiteX6" fmla="*/ 1508914 w 3601382"/>
              <a:gd name="connsiteY6" fmla="*/ 2372300 h 3661933"/>
              <a:gd name="connsiteX7" fmla="*/ 1557623 w 3601382"/>
              <a:gd name="connsiteY7" fmla="*/ 2394181 h 3661933"/>
              <a:gd name="connsiteX8" fmla="*/ 1644541 w 3601382"/>
              <a:gd name="connsiteY8" fmla="*/ 2424471 h 3661933"/>
              <a:gd name="connsiteX9" fmla="*/ 1710026 w 3601382"/>
              <a:gd name="connsiteY9" fmla="*/ 2439231 h 3661933"/>
              <a:gd name="connsiteX10" fmla="*/ 1731984 w 3601382"/>
              <a:gd name="connsiteY10" fmla="*/ 2442688 h 3661933"/>
              <a:gd name="connsiteX11" fmla="*/ 1834920 w 3601382"/>
              <a:gd name="connsiteY11" fmla="*/ 2445303 h 3661933"/>
              <a:gd name="connsiteX12" fmla="*/ 1857322 w 3601382"/>
              <a:gd name="connsiteY12" fmla="*/ 2443392 h 3661933"/>
              <a:gd name="connsiteX13" fmla="*/ 1958561 w 3601382"/>
              <a:gd name="connsiteY13" fmla="*/ 2426308 h 3661933"/>
              <a:gd name="connsiteX14" fmla="*/ 1962984 w 3601382"/>
              <a:gd name="connsiteY14" fmla="*/ 2425374 h 3661933"/>
              <a:gd name="connsiteX15" fmla="*/ 2061125 w 3601382"/>
              <a:gd name="connsiteY15" fmla="*/ 2388627 h 3661933"/>
              <a:gd name="connsiteX16" fmla="*/ 2086169 w 3601382"/>
              <a:gd name="connsiteY16" fmla="*/ 2376257 h 3661933"/>
              <a:gd name="connsiteX17" fmla="*/ 2171309 w 3601382"/>
              <a:gd name="connsiteY17" fmla="*/ 2323959 h 3661933"/>
              <a:gd name="connsiteX18" fmla="*/ 2176453 w 3601382"/>
              <a:gd name="connsiteY18" fmla="*/ 2320554 h 3661933"/>
              <a:gd name="connsiteX19" fmla="*/ 2178012 w 3601382"/>
              <a:gd name="connsiteY19" fmla="*/ 2319212 h 3661933"/>
              <a:gd name="connsiteX20" fmla="*/ 2256022 w 3601382"/>
              <a:gd name="connsiteY20" fmla="*/ 2246954 h 3661933"/>
              <a:gd name="connsiteX21" fmla="*/ 2271547 w 3601382"/>
              <a:gd name="connsiteY21" fmla="*/ 2229791 h 3661933"/>
              <a:gd name="connsiteX22" fmla="*/ 2335611 w 3601382"/>
              <a:gd name="connsiteY22" fmla="*/ 2140648 h 3661933"/>
              <a:gd name="connsiteX23" fmla="*/ 2343540 w 3601382"/>
              <a:gd name="connsiteY23" fmla="*/ 2125821 h 3661933"/>
              <a:gd name="connsiteX24" fmla="*/ 2387177 w 3601382"/>
              <a:gd name="connsiteY24" fmla="*/ 2028682 h 3661933"/>
              <a:gd name="connsiteX25" fmla="*/ 2391177 w 3601382"/>
              <a:gd name="connsiteY25" fmla="*/ 2018402 h 3661933"/>
              <a:gd name="connsiteX26" fmla="*/ 2394233 w 3601382"/>
              <a:gd name="connsiteY26" fmla="*/ 2004841 h 3661933"/>
              <a:gd name="connsiteX27" fmla="*/ 2417880 w 3601382"/>
              <a:gd name="connsiteY27" fmla="*/ 1883162 h 3661933"/>
              <a:gd name="connsiteX28" fmla="*/ 2419329 w 3601382"/>
              <a:gd name="connsiteY28" fmla="*/ 1826077 h 3661933"/>
              <a:gd name="connsiteX29" fmla="*/ 2417878 w 3601382"/>
              <a:gd name="connsiteY29" fmla="*/ 1766812 h 3661933"/>
              <a:gd name="connsiteX30" fmla="*/ 2407768 w 3601382"/>
              <a:gd name="connsiteY30" fmla="*/ 1706901 h 3661933"/>
              <a:gd name="connsiteX31" fmla="*/ 2395288 w 3601382"/>
              <a:gd name="connsiteY31" fmla="*/ 1651292 h 3661933"/>
              <a:gd name="connsiteX32" fmla="*/ 2393458 w 3601382"/>
              <a:gd name="connsiteY32" fmla="*/ 1645399 h 3661933"/>
              <a:gd name="connsiteX33" fmla="*/ 2374515 w 3601382"/>
              <a:gd name="connsiteY33" fmla="*/ 1594808 h 3661933"/>
              <a:gd name="connsiteX34" fmla="*/ 2353051 w 3601382"/>
              <a:gd name="connsiteY34" fmla="*/ 1546911 h 3661933"/>
              <a:gd name="connsiteX35" fmla="*/ 2337147 w 3601382"/>
              <a:gd name="connsiteY35" fmla="*/ 1517610 h 3661933"/>
              <a:gd name="connsiteX36" fmla="*/ 2318309 w 3601382"/>
              <a:gd name="connsiteY36" fmla="*/ 1486942 h 3661933"/>
              <a:gd name="connsiteX37" fmla="*/ 2297666 w 3601382"/>
              <a:gd name="connsiteY37" fmla="*/ 1458163 h 3661933"/>
              <a:gd name="connsiteX38" fmla="*/ 2254235 w 3601382"/>
              <a:gd name="connsiteY38" fmla="*/ 1405524 h 3661933"/>
              <a:gd name="connsiteX39" fmla="*/ 2238056 w 3601382"/>
              <a:gd name="connsiteY39" fmla="*/ 1388057 h 3661933"/>
              <a:gd name="connsiteX40" fmla="*/ 2235445 w 3601382"/>
              <a:gd name="connsiteY40" fmla="*/ 1385634 h 3661933"/>
              <a:gd name="connsiteX41" fmla="*/ 2155645 w 3601382"/>
              <a:gd name="connsiteY41" fmla="*/ 1319793 h 3661933"/>
              <a:gd name="connsiteX42" fmla="*/ 2147503 w 3601382"/>
              <a:gd name="connsiteY42" fmla="*/ 1313941 h 3661933"/>
              <a:gd name="connsiteX43" fmla="*/ 2072963 w 3601382"/>
              <a:gd name="connsiteY43" fmla="*/ 1271098 h 3661933"/>
              <a:gd name="connsiteX44" fmla="*/ 1803653 w 3601382"/>
              <a:gd name="connsiteY44" fmla="*/ 1209842 h 3661933"/>
              <a:gd name="connsiteX45" fmla="*/ 1182466 w 3601382"/>
              <a:gd name="connsiteY45" fmla="*/ 1831029 h 3661933"/>
              <a:gd name="connsiteX46" fmla="*/ 1194083 w 3601382"/>
              <a:gd name="connsiteY46" fmla="*/ 1946273 h 3661933"/>
              <a:gd name="connsiteX47" fmla="*/ 1199526 w 3601382"/>
              <a:gd name="connsiteY47" fmla="*/ 1970522 h 3661933"/>
              <a:gd name="connsiteX48" fmla="*/ 1223228 w 3601382"/>
              <a:gd name="connsiteY48" fmla="*/ 2046877 h 3661933"/>
              <a:gd name="connsiteX49" fmla="*/ 1226678 w 3601382"/>
              <a:gd name="connsiteY49" fmla="*/ 2056092 h 3661933"/>
              <a:gd name="connsiteX50" fmla="*/ 1247877 w 3601382"/>
              <a:gd name="connsiteY50" fmla="*/ 2103397 h 3661933"/>
              <a:gd name="connsiteX51" fmla="*/ 413168 w 3601382"/>
              <a:gd name="connsiteY51" fmla="*/ 3085948 h 3661933"/>
              <a:gd name="connsiteX52" fmla="*/ 13536 w 3601382"/>
              <a:gd name="connsiteY52" fmla="*/ 2390825 h 3661933"/>
              <a:gd name="connsiteX53" fmla="*/ 50979 w 3601382"/>
              <a:gd name="connsiteY53" fmla="*/ 2252102 h 3661933"/>
              <a:gd name="connsiteX54" fmla="*/ 380467 w 3601382"/>
              <a:gd name="connsiteY54" fmla="*/ 2062677 h 3661933"/>
              <a:gd name="connsiteX55" fmla="*/ 378925 w 3601382"/>
              <a:gd name="connsiteY55" fmla="*/ 2046564 h 3661933"/>
              <a:gd name="connsiteX56" fmla="*/ 371089 w 3601382"/>
              <a:gd name="connsiteY56" fmla="*/ 2001160 h 3661933"/>
              <a:gd name="connsiteX57" fmla="*/ 368462 w 3601382"/>
              <a:gd name="connsiteY57" fmla="*/ 1947164 h 3661933"/>
              <a:gd name="connsiteX58" fmla="*/ 367852 w 3601382"/>
              <a:gd name="connsiteY58" fmla="*/ 1941823 h 3661933"/>
              <a:gd name="connsiteX59" fmla="*/ 367160 w 3601382"/>
              <a:gd name="connsiteY59" fmla="*/ 1923575 h 3661933"/>
              <a:gd name="connsiteX60" fmla="*/ 360894 w 3601382"/>
              <a:gd name="connsiteY60" fmla="*/ 1858065 h 3661933"/>
              <a:gd name="connsiteX61" fmla="*/ 362525 w 3601382"/>
              <a:gd name="connsiteY61" fmla="*/ 1825149 h 3661933"/>
              <a:gd name="connsiteX62" fmla="*/ 360924 w 3601382"/>
              <a:gd name="connsiteY62" fmla="*/ 1792250 h 3661933"/>
              <a:gd name="connsiteX63" fmla="*/ 368376 w 3601382"/>
              <a:gd name="connsiteY63" fmla="*/ 1707119 h 3661933"/>
              <a:gd name="connsiteX64" fmla="*/ 371248 w 3601382"/>
              <a:gd name="connsiteY64" fmla="*/ 1649163 h 3661933"/>
              <a:gd name="connsiteX65" fmla="*/ 375687 w 3601382"/>
              <a:gd name="connsiteY65" fmla="*/ 1623583 h 3661933"/>
              <a:gd name="connsiteX66" fmla="*/ 376778 w 3601382"/>
              <a:gd name="connsiteY66" fmla="*/ 1611118 h 3661933"/>
              <a:gd name="connsiteX67" fmla="*/ 381722 w 3601382"/>
              <a:gd name="connsiteY67" fmla="*/ 1588254 h 3661933"/>
              <a:gd name="connsiteX68" fmla="*/ 51367 w 3601382"/>
              <a:gd name="connsiteY68" fmla="*/ 1397930 h 3661933"/>
              <a:gd name="connsiteX69" fmla="*/ 14050 w 3601382"/>
              <a:gd name="connsiteY69" fmla="*/ 1259174 h 3661933"/>
              <a:gd name="connsiteX70" fmla="*/ 414314 w 3601382"/>
              <a:gd name="connsiteY70" fmla="*/ 564414 h 3661933"/>
              <a:gd name="connsiteX71" fmla="*/ 553070 w 3601382"/>
              <a:gd name="connsiteY71" fmla="*/ 527097 h 3661933"/>
              <a:gd name="connsiteX72" fmla="*/ 883513 w 3601382"/>
              <a:gd name="connsiteY72" fmla="*/ 717472 h 3661933"/>
              <a:gd name="connsiteX73" fmla="*/ 912073 w 3601382"/>
              <a:gd name="connsiteY73" fmla="*/ 693550 h 3661933"/>
              <a:gd name="connsiteX74" fmla="*/ 922581 w 3601382"/>
              <a:gd name="connsiteY74" fmla="*/ 684329 h 3661933"/>
              <a:gd name="connsiteX75" fmla="*/ 925025 w 3601382"/>
              <a:gd name="connsiteY75" fmla="*/ 682700 h 3661933"/>
              <a:gd name="connsiteX76" fmla="*/ 930864 w 3601382"/>
              <a:gd name="connsiteY76" fmla="*/ 677809 h 3661933"/>
              <a:gd name="connsiteX77" fmla="*/ 1016762 w 3601382"/>
              <a:gd name="connsiteY77" fmla="*/ 617601 h 3661933"/>
              <a:gd name="connsiteX78" fmla="*/ 1073905 w 3601382"/>
              <a:gd name="connsiteY78" fmla="*/ 583470 h 3661933"/>
              <a:gd name="connsiteX79" fmla="*/ 1083033 w 3601382"/>
              <a:gd name="connsiteY79" fmla="*/ 577386 h 3661933"/>
              <a:gd name="connsiteX80" fmla="*/ 1091843 w 3601382"/>
              <a:gd name="connsiteY80" fmla="*/ 572756 h 3661933"/>
              <a:gd name="connsiteX81" fmla="*/ 1106391 w 3601382"/>
              <a:gd name="connsiteY81" fmla="*/ 564067 h 3661933"/>
              <a:gd name="connsiteX82" fmla="*/ 1152594 w 3601382"/>
              <a:gd name="connsiteY82" fmla="*/ 540828 h 3661933"/>
              <a:gd name="connsiteX83" fmla="*/ 1181178 w 3601382"/>
              <a:gd name="connsiteY83" fmla="*/ 525805 h 3661933"/>
              <a:gd name="connsiteX84" fmla="*/ 1190313 w 3601382"/>
              <a:gd name="connsiteY84" fmla="*/ 521856 h 3661933"/>
              <a:gd name="connsiteX85" fmla="*/ 1199336 w 3601382"/>
              <a:gd name="connsiteY85" fmla="*/ 517317 h 3661933"/>
              <a:gd name="connsiteX86" fmla="*/ 1237961 w 3601382"/>
              <a:gd name="connsiteY86" fmla="*/ 501258 h 3661933"/>
              <a:gd name="connsiteX87" fmla="*/ 1281421 w 3601382"/>
              <a:gd name="connsiteY87" fmla="*/ 482470 h 3661933"/>
              <a:gd name="connsiteX88" fmla="*/ 1291610 w 3601382"/>
              <a:gd name="connsiteY88" fmla="*/ 478951 h 3661933"/>
              <a:gd name="connsiteX89" fmla="*/ 1295180 w 3601382"/>
              <a:gd name="connsiteY89" fmla="*/ 477466 h 3661933"/>
              <a:gd name="connsiteX90" fmla="*/ 1300141 w 3601382"/>
              <a:gd name="connsiteY90" fmla="*/ 476005 h 3661933"/>
              <a:gd name="connsiteX91" fmla="*/ 1301145 w 3601382"/>
              <a:gd name="connsiteY91" fmla="*/ 475658 h 3661933"/>
              <a:gd name="connsiteX92" fmla="*/ 1301145 w 3601382"/>
              <a:gd name="connsiteY92" fmla="*/ 101602 h 3661933"/>
              <a:gd name="connsiteX93" fmla="*/ 1402747 w 3601382"/>
              <a:gd name="connsiteY93" fmla="*/ 0 h 3661933"/>
              <a:gd name="connsiteX94" fmla="*/ 2204559 w 3601382"/>
              <a:gd name="connsiteY94" fmla="*/ 0 h 3661933"/>
              <a:gd name="connsiteX95" fmla="*/ 2306161 w 3601382"/>
              <a:gd name="connsiteY95" fmla="*/ 101602 h 3661933"/>
              <a:gd name="connsiteX96" fmla="*/ 2306161 w 3601382"/>
              <a:gd name="connsiteY96" fmla="*/ 477457 h 3661933"/>
              <a:gd name="connsiteX97" fmla="*/ 2307535 w 3601382"/>
              <a:gd name="connsiteY97" fmla="*/ 477864 h 3661933"/>
              <a:gd name="connsiteX98" fmla="*/ 2313644 w 3601382"/>
              <a:gd name="connsiteY98" fmla="*/ 480673 h 3661933"/>
              <a:gd name="connsiteX99" fmla="*/ 2321291 w 3601382"/>
              <a:gd name="connsiteY99" fmla="*/ 483006 h 3661933"/>
              <a:gd name="connsiteX100" fmla="*/ 2381208 w 3601382"/>
              <a:gd name="connsiteY100" fmla="*/ 511740 h 3661933"/>
              <a:gd name="connsiteX101" fmla="*/ 2496245 w 3601382"/>
              <a:gd name="connsiteY101" fmla="*/ 564636 h 3661933"/>
              <a:gd name="connsiteX102" fmla="*/ 2509623 w 3601382"/>
              <a:gd name="connsiteY102" fmla="*/ 573322 h 3661933"/>
              <a:gd name="connsiteX103" fmla="*/ 2519592 w 3601382"/>
              <a:gd name="connsiteY103" fmla="*/ 578103 h 3661933"/>
              <a:gd name="connsiteX104" fmla="*/ 2613498 w 3601382"/>
              <a:gd name="connsiteY104" fmla="*/ 637049 h 3661933"/>
              <a:gd name="connsiteX105" fmla="*/ 2654965 w 3601382"/>
              <a:gd name="connsiteY105" fmla="*/ 667693 h 3661933"/>
              <a:gd name="connsiteX106" fmla="*/ 2671669 w 3601382"/>
              <a:gd name="connsiteY106" fmla="*/ 678538 h 3661933"/>
              <a:gd name="connsiteX107" fmla="*/ 2686616 w 3601382"/>
              <a:gd name="connsiteY107" fmla="*/ 691081 h 3661933"/>
              <a:gd name="connsiteX108" fmla="*/ 2701328 w 3601382"/>
              <a:gd name="connsiteY108" fmla="*/ 701953 h 3661933"/>
              <a:gd name="connsiteX109" fmla="*/ 2719719 w 3601382"/>
              <a:gd name="connsiteY109" fmla="*/ 717821 h 3661933"/>
              <a:gd name="connsiteX110" fmla="*/ 3049492 w 3601382"/>
              <a:gd name="connsiteY110" fmla="*/ 528233 h 3661933"/>
              <a:gd name="connsiteX111" fmla="*/ 3188214 w 3601382"/>
              <a:gd name="connsiteY111" fmla="*/ 565676 h 3661933"/>
              <a:gd name="connsiteX112" fmla="*/ 3587846 w 3601382"/>
              <a:gd name="connsiteY112" fmla="*/ 1260799 h 3661933"/>
              <a:gd name="connsiteX113" fmla="*/ 3550403 w 3601382"/>
              <a:gd name="connsiteY113" fmla="*/ 1399522 h 3661933"/>
              <a:gd name="connsiteX114" fmla="*/ 3222521 w 3601382"/>
              <a:gd name="connsiteY114" fmla="*/ 1588024 h 3661933"/>
              <a:gd name="connsiteX115" fmla="*/ 3227061 w 3601382"/>
              <a:gd name="connsiteY115" fmla="*/ 1611731 h 3661933"/>
              <a:gd name="connsiteX116" fmla="*/ 3243653 w 3601382"/>
              <a:gd name="connsiteY116" fmla="*/ 1831029 h 3661933"/>
              <a:gd name="connsiteX117" fmla="*/ 3227061 w 3601382"/>
              <a:gd name="connsiteY117" fmla="*/ 2050327 h 3661933"/>
              <a:gd name="connsiteX118" fmla="*/ 3223540 w 3601382"/>
              <a:gd name="connsiteY118" fmla="*/ 2065606 h 3661933"/>
              <a:gd name="connsiteX119" fmla="*/ 3550013 w 3601382"/>
              <a:gd name="connsiteY119" fmla="*/ 2253695 h 3661933"/>
              <a:gd name="connsiteX120" fmla="*/ 3587331 w 3601382"/>
              <a:gd name="connsiteY120" fmla="*/ 2392451 h 3661933"/>
              <a:gd name="connsiteX121" fmla="*/ 3187066 w 3601382"/>
              <a:gd name="connsiteY121" fmla="*/ 3087211 h 3661933"/>
              <a:gd name="connsiteX122" fmla="*/ 3048309 w 3601382"/>
              <a:gd name="connsiteY122" fmla="*/ 3124528 h 3661933"/>
              <a:gd name="connsiteX123" fmla="*/ 2724227 w 3601382"/>
              <a:gd name="connsiteY123" fmla="*/ 2937818 h 3661933"/>
              <a:gd name="connsiteX124" fmla="*/ 2719627 w 3601382"/>
              <a:gd name="connsiteY124" fmla="*/ 2942203 h 3661933"/>
              <a:gd name="connsiteX125" fmla="*/ 2364166 w 3601382"/>
              <a:gd name="connsiteY125" fmla="*/ 3157867 h 3661933"/>
              <a:gd name="connsiteX126" fmla="*/ 2306161 w 3601382"/>
              <a:gd name="connsiteY126" fmla="*/ 3179097 h 3661933"/>
              <a:gd name="connsiteX127" fmla="*/ 2306161 w 3601382"/>
              <a:gd name="connsiteY127" fmla="*/ 3560331 h 3661933"/>
              <a:gd name="connsiteX128" fmla="*/ 2204559 w 3601382"/>
              <a:gd name="connsiteY128" fmla="*/ 3661933 h 3661933"/>
              <a:gd name="connsiteX129" fmla="*/ 1402747 w 3601382"/>
              <a:gd name="connsiteY129" fmla="*/ 3661933 h 3661933"/>
              <a:gd name="connsiteX130" fmla="*/ 1301145 w 3601382"/>
              <a:gd name="connsiteY130" fmla="*/ 3560331 h 3661933"/>
              <a:gd name="connsiteX131" fmla="*/ 1301145 w 3601382"/>
              <a:gd name="connsiteY131" fmla="*/ 3179097 h 3661933"/>
              <a:gd name="connsiteX132" fmla="*/ 1243140 w 3601382"/>
              <a:gd name="connsiteY132" fmla="*/ 3157867 h 3661933"/>
              <a:gd name="connsiteX133" fmla="*/ 1056961 w 3601382"/>
              <a:gd name="connsiteY133" fmla="*/ 3062556 h 3661933"/>
              <a:gd name="connsiteX134" fmla="*/ 1001414 w 3601382"/>
              <a:gd name="connsiteY134" fmla="*/ 3023064 h 3661933"/>
              <a:gd name="connsiteX135" fmla="*/ 987991 w 3601382"/>
              <a:gd name="connsiteY135" fmla="*/ 3014638 h 3661933"/>
              <a:gd name="connsiteX136" fmla="*/ 948093 w 3601382"/>
              <a:gd name="connsiteY136" fmla="*/ 2985155 h 3661933"/>
              <a:gd name="connsiteX137" fmla="*/ 943751 w 3601382"/>
              <a:gd name="connsiteY137" fmla="*/ 2982068 h 3661933"/>
              <a:gd name="connsiteX138" fmla="*/ 929821 w 3601382"/>
              <a:gd name="connsiteY138" fmla="*/ 2973023 h 3661933"/>
              <a:gd name="connsiteX139" fmla="*/ 923122 w 3601382"/>
              <a:gd name="connsiteY139" fmla="*/ 2967402 h 3661933"/>
              <a:gd name="connsiteX140" fmla="*/ 887679 w 3601382"/>
              <a:gd name="connsiteY140" fmla="*/ 2942203 h 3661933"/>
              <a:gd name="connsiteX141" fmla="*/ 879919 w 3601382"/>
              <a:gd name="connsiteY141" fmla="*/ 2934805 h 3661933"/>
              <a:gd name="connsiteX142" fmla="*/ 551890 w 3601382"/>
              <a:gd name="connsiteY142" fmla="*/ 3123391 h 3661933"/>
              <a:gd name="connsiteX143" fmla="*/ 413168 w 3601382"/>
              <a:gd name="connsiteY143" fmla="*/ 3085948 h 366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601382" h="3661933">
                <a:moveTo>
                  <a:pt x="1265964" y="2136719"/>
                </a:moveTo>
                <a:lnTo>
                  <a:pt x="1282631" y="2163853"/>
                </a:lnTo>
                <a:lnTo>
                  <a:pt x="1322512" y="2219453"/>
                </a:lnTo>
                <a:lnTo>
                  <a:pt x="1362592" y="2262724"/>
                </a:lnTo>
                <a:lnTo>
                  <a:pt x="1407226" y="2304142"/>
                </a:lnTo>
                <a:lnTo>
                  <a:pt x="1461201" y="2342932"/>
                </a:lnTo>
                <a:lnTo>
                  <a:pt x="1508914" y="2372300"/>
                </a:lnTo>
                <a:lnTo>
                  <a:pt x="1557623" y="2394181"/>
                </a:lnTo>
                <a:lnTo>
                  <a:pt x="1644541" y="2424471"/>
                </a:lnTo>
                <a:lnTo>
                  <a:pt x="1710026" y="2439231"/>
                </a:lnTo>
                <a:lnTo>
                  <a:pt x="1731984" y="2442688"/>
                </a:lnTo>
                <a:lnTo>
                  <a:pt x="1834920" y="2445303"/>
                </a:lnTo>
                <a:lnTo>
                  <a:pt x="1857322" y="2443392"/>
                </a:lnTo>
                <a:lnTo>
                  <a:pt x="1958561" y="2426308"/>
                </a:lnTo>
                <a:lnTo>
                  <a:pt x="1962984" y="2425374"/>
                </a:lnTo>
                <a:lnTo>
                  <a:pt x="2061125" y="2388627"/>
                </a:lnTo>
                <a:lnTo>
                  <a:pt x="2086169" y="2376257"/>
                </a:lnTo>
                <a:lnTo>
                  <a:pt x="2171309" y="2323959"/>
                </a:lnTo>
                <a:lnTo>
                  <a:pt x="2176453" y="2320554"/>
                </a:lnTo>
                <a:lnTo>
                  <a:pt x="2178012" y="2319212"/>
                </a:lnTo>
                <a:lnTo>
                  <a:pt x="2256022" y="2246954"/>
                </a:lnTo>
                <a:lnTo>
                  <a:pt x="2271547" y="2229791"/>
                </a:lnTo>
                <a:lnTo>
                  <a:pt x="2335611" y="2140648"/>
                </a:lnTo>
                <a:lnTo>
                  <a:pt x="2343540" y="2125821"/>
                </a:lnTo>
                <a:lnTo>
                  <a:pt x="2387177" y="2028682"/>
                </a:lnTo>
                <a:lnTo>
                  <a:pt x="2391177" y="2018402"/>
                </a:lnTo>
                <a:lnTo>
                  <a:pt x="2394233" y="2004841"/>
                </a:lnTo>
                <a:lnTo>
                  <a:pt x="2417880" y="1883162"/>
                </a:lnTo>
                <a:lnTo>
                  <a:pt x="2419329" y="1826077"/>
                </a:lnTo>
                <a:lnTo>
                  <a:pt x="2417878" y="1766812"/>
                </a:lnTo>
                <a:lnTo>
                  <a:pt x="2407768" y="1706901"/>
                </a:lnTo>
                <a:lnTo>
                  <a:pt x="2395288" y="1651292"/>
                </a:lnTo>
                <a:lnTo>
                  <a:pt x="2393458" y="1645399"/>
                </a:lnTo>
                <a:lnTo>
                  <a:pt x="2374515" y="1594808"/>
                </a:lnTo>
                <a:lnTo>
                  <a:pt x="2353051" y="1546911"/>
                </a:lnTo>
                <a:lnTo>
                  <a:pt x="2337147" y="1517610"/>
                </a:lnTo>
                <a:lnTo>
                  <a:pt x="2318309" y="1486942"/>
                </a:lnTo>
                <a:lnTo>
                  <a:pt x="2297666" y="1458163"/>
                </a:lnTo>
                <a:lnTo>
                  <a:pt x="2254235" y="1405524"/>
                </a:lnTo>
                <a:lnTo>
                  <a:pt x="2238056" y="1388057"/>
                </a:lnTo>
                <a:lnTo>
                  <a:pt x="2235445" y="1385634"/>
                </a:lnTo>
                <a:lnTo>
                  <a:pt x="2155645" y="1319793"/>
                </a:lnTo>
                <a:lnTo>
                  <a:pt x="2147503" y="1313941"/>
                </a:lnTo>
                <a:lnTo>
                  <a:pt x="2072963" y="1271098"/>
                </a:lnTo>
                <a:cubicBezTo>
                  <a:pt x="1991493" y="1231841"/>
                  <a:pt x="1900142" y="1209842"/>
                  <a:pt x="1803653" y="1209842"/>
                </a:cubicBezTo>
                <a:cubicBezTo>
                  <a:pt x="1460581" y="1209842"/>
                  <a:pt x="1182466" y="1487957"/>
                  <a:pt x="1182466" y="1831029"/>
                </a:cubicBezTo>
                <a:lnTo>
                  <a:pt x="1194083" y="1946273"/>
                </a:lnTo>
                <a:lnTo>
                  <a:pt x="1199526" y="1970522"/>
                </a:lnTo>
                <a:lnTo>
                  <a:pt x="1223228" y="2046877"/>
                </a:lnTo>
                <a:lnTo>
                  <a:pt x="1226678" y="2056092"/>
                </a:lnTo>
                <a:lnTo>
                  <a:pt x="1247877" y="2103397"/>
                </a:lnTo>
                <a:close/>
                <a:moveTo>
                  <a:pt x="413168" y="3085948"/>
                </a:moveTo>
                <a:lnTo>
                  <a:pt x="13536" y="2390825"/>
                </a:lnTo>
                <a:cubicBezTo>
                  <a:pt x="-14432" y="2342178"/>
                  <a:pt x="2332" y="2280070"/>
                  <a:pt x="50979" y="2252102"/>
                </a:cubicBezTo>
                <a:lnTo>
                  <a:pt x="380467" y="2062677"/>
                </a:lnTo>
                <a:lnTo>
                  <a:pt x="378925" y="2046564"/>
                </a:lnTo>
                <a:lnTo>
                  <a:pt x="371089" y="2001160"/>
                </a:lnTo>
                <a:lnTo>
                  <a:pt x="368462" y="1947164"/>
                </a:lnTo>
                <a:lnTo>
                  <a:pt x="367852" y="1941823"/>
                </a:lnTo>
                <a:lnTo>
                  <a:pt x="367160" y="1923575"/>
                </a:lnTo>
                <a:lnTo>
                  <a:pt x="360894" y="1858065"/>
                </a:lnTo>
                <a:lnTo>
                  <a:pt x="362525" y="1825149"/>
                </a:lnTo>
                <a:lnTo>
                  <a:pt x="360924" y="1792250"/>
                </a:lnTo>
                <a:lnTo>
                  <a:pt x="368376" y="1707119"/>
                </a:lnTo>
                <a:lnTo>
                  <a:pt x="371248" y="1649163"/>
                </a:lnTo>
                <a:lnTo>
                  <a:pt x="375687" y="1623583"/>
                </a:lnTo>
                <a:lnTo>
                  <a:pt x="376778" y="1611118"/>
                </a:lnTo>
                <a:lnTo>
                  <a:pt x="381722" y="1588254"/>
                </a:lnTo>
                <a:lnTo>
                  <a:pt x="51367" y="1397930"/>
                </a:lnTo>
                <a:cubicBezTo>
                  <a:pt x="2745" y="1369919"/>
                  <a:pt x="-13962" y="1307795"/>
                  <a:pt x="14050" y="1259174"/>
                </a:cubicBezTo>
                <a:lnTo>
                  <a:pt x="414314" y="564414"/>
                </a:lnTo>
                <a:cubicBezTo>
                  <a:pt x="442325" y="515793"/>
                  <a:pt x="504449" y="499086"/>
                  <a:pt x="553070" y="527097"/>
                </a:cubicBezTo>
                <a:lnTo>
                  <a:pt x="883513" y="717472"/>
                </a:lnTo>
                <a:lnTo>
                  <a:pt x="912073" y="693550"/>
                </a:lnTo>
                <a:lnTo>
                  <a:pt x="922581" y="684329"/>
                </a:lnTo>
                <a:lnTo>
                  <a:pt x="925025" y="682700"/>
                </a:lnTo>
                <a:lnTo>
                  <a:pt x="930864" y="677809"/>
                </a:lnTo>
                <a:cubicBezTo>
                  <a:pt x="958828" y="656640"/>
                  <a:pt x="987484" y="636564"/>
                  <a:pt x="1016762" y="617601"/>
                </a:cubicBezTo>
                <a:lnTo>
                  <a:pt x="1073905" y="583470"/>
                </a:lnTo>
                <a:lnTo>
                  <a:pt x="1083033" y="577386"/>
                </a:lnTo>
                <a:lnTo>
                  <a:pt x="1091843" y="572756"/>
                </a:lnTo>
                <a:lnTo>
                  <a:pt x="1106391" y="564067"/>
                </a:lnTo>
                <a:lnTo>
                  <a:pt x="1152594" y="540828"/>
                </a:lnTo>
                <a:lnTo>
                  <a:pt x="1181178" y="525805"/>
                </a:lnTo>
                <a:lnTo>
                  <a:pt x="1190313" y="521856"/>
                </a:lnTo>
                <a:lnTo>
                  <a:pt x="1199336" y="517317"/>
                </a:lnTo>
                <a:lnTo>
                  <a:pt x="1237961" y="501258"/>
                </a:lnTo>
                <a:lnTo>
                  <a:pt x="1281421" y="482470"/>
                </a:lnTo>
                <a:lnTo>
                  <a:pt x="1291610" y="478951"/>
                </a:lnTo>
                <a:lnTo>
                  <a:pt x="1295180" y="477466"/>
                </a:lnTo>
                <a:lnTo>
                  <a:pt x="1300141" y="476005"/>
                </a:lnTo>
                <a:lnTo>
                  <a:pt x="1301145" y="475658"/>
                </a:lnTo>
                <a:lnTo>
                  <a:pt x="1301145" y="101602"/>
                </a:lnTo>
                <a:cubicBezTo>
                  <a:pt x="1301145" y="45489"/>
                  <a:pt x="1346634" y="0"/>
                  <a:pt x="1402747" y="0"/>
                </a:cubicBezTo>
                <a:lnTo>
                  <a:pt x="2204559" y="0"/>
                </a:lnTo>
                <a:cubicBezTo>
                  <a:pt x="2260672" y="0"/>
                  <a:pt x="2306161" y="45489"/>
                  <a:pt x="2306161" y="101602"/>
                </a:cubicBezTo>
                <a:lnTo>
                  <a:pt x="2306161" y="477457"/>
                </a:lnTo>
                <a:lnTo>
                  <a:pt x="2307535" y="477864"/>
                </a:lnTo>
                <a:lnTo>
                  <a:pt x="2313644" y="480673"/>
                </a:lnTo>
                <a:lnTo>
                  <a:pt x="2321291" y="483006"/>
                </a:lnTo>
                <a:lnTo>
                  <a:pt x="2381208" y="511740"/>
                </a:lnTo>
                <a:lnTo>
                  <a:pt x="2496245" y="564636"/>
                </a:lnTo>
                <a:lnTo>
                  <a:pt x="2509623" y="573322"/>
                </a:lnTo>
                <a:lnTo>
                  <a:pt x="2519592" y="578103"/>
                </a:lnTo>
                <a:cubicBezTo>
                  <a:pt x="2551894" y="596713"/>
                  <a:pt x="2583202" y="616385"/>
                  <a:pt x="2613498" y="637049"/>
                </a:cubicBezTo>
                <a:lnTo>
                  <a:pt x="2654965" y="667693"/>
                </a:lnTo>
                <a:lnTo>
                  <a:pt x="2671669" y="678538"/>
                </a:lnTo>
                <a:lnTo>
                  <a:pt x="2686616" y="691081"/>
                </a:lnTo>
                <a:lnTo>
                  <a:pt x="2701328" y="701953"/>
                </a:lnTo>
                <a:lnTo>
                  <a:pt x="2719719" y="717821"/>
                </a:lnTo>
                <a:lnTo>
                  <a:pt x="3049492" y="528233"/>
                </a:lnTo>
                <a:cubicBezTo>
                  <a:pt x="3098138" y="500265"/>
                  <a:pt x="3160247" y="517029"/>
                  <a:pt x="3188214" y="565676"/>
                </a:cubicBezTo>
                <a:lnTo>
                  <a:pt x="3587846" y="1260799"/>
                </a:lnTo>
                <a:cubicBezTo>
                  <a:pt x="3615814" y="1309446"/>
                  <a:pt x="3599049" y="1371554"/>
                  <a:pt x="3550403" y="1399522"/>
                </a:cubicBezTo>
                <a:lnTo>
                  <a:pt x="3222521" y="1588024"/>
                </a:lnTo>
                <a:lnTo>
                  <a:pt x="3227061" y="1611731"/>
                </a:lnTo>
                <a:cubicBezTo>
                  <a:pt x="3237987" y="1683235"/>
                  <a:pt x="3243653" y="1756471"/>
                  <a:pt x="3243653" y="1831029"/>
                </a:cubicBezTo>
                <a:cubicBezTo>
                  <a:pt x="3243653" y="1905588"/>
                  <a:pt x="3237987" y="1978823"/>
                  <a:pt x="3227061" y="2050327"/>
                </a:cubicBezTo>
                <a:lnTo>
                  <a:pt x="3223540" y="2065606"/>
                </a:lnTo>
                <a:lnTo>
                  <a:pt x="3550013" y="2253695"/>
                </a:lnTo>
                <a:cubicBezTo>
                  <a:pt x="3598635" y="2281706"/>
                  <a:pt x="3615342" y="2343830"/>
                  <a:pt x="3587331" y="2392451"/>
                </a:cubicBezTo>
                <a:lnTo>
                  <a:pt x="3187066" y="3087211"/>
                </a:lnTo>
                <a:cubicBezTo>
                  <a:pt x="3159054" y="3135832"/>
                  <a:pt x="3096931" y="3152539"/>
                  <a:pt x="3048309" y="3124528"/>
                </a:cubicBezTo>
                <a:lnTo>
                  <a:pt x="2724227" y="2937818"/>
                </a:lnTo>
                <a:lnTo>
                  <a:pt x="2719627" y="2942203"/>
                </a:lnTo>
                <a:cubicBezTo>
                  <a:pt x="2612948" y="3030242"/>
                  <a:pt x="2493376" y="3103216"/>
                  <a:pt x="2364166" y="3157867"/>
                </a:cubicBezTo>
                <a:lnTo>
                  <a:pt x="2306161" y="3179097"/>
                </a:lnTo>
                <a:lnTo>
                  <a:pt x="2306161" y="3560331"/>
                </a:lnTo>
                <a:cubicBezTo>
                  <a:pt x="2306161" y="3616444"/>
                  <a:pt x="2260672" y="3661933"/>
                  <a:pt x="2204559" y="3661933"/>
                </a:cubicBezTo>
                <a:lnTo>
                  <a:pt x="1402747" y="3661933"/>
                </a:lnTo>
                <a:cubicBezTo>
                  <a:pt x="1346634" y="3661933"/>
                  <a:pt x="1301145" y="3616444"/>
                  <a:pt x="1301145" y="3560331"/>
                </a:cubicBezTo>
                <a:lnTo>
                  <a:pt x="1301145" y="3179097"/>
                </a:lnTo>
                <a:lnTo>
                  <a:pt x="1243140" y="3157867"/>
                </a:lnTo>
                <a:cubicBezTo>
                  <a:pt x="1178535" y="3130541"/>
                  <a:pt x="1116340" y="3098635"/>
                  <a:pt x="1056961" y="3062556"/>
                </a:cubicBezTo>
                <a:lnTo>
                  <a:pt x="1001414" y="3023064"/>
                </a:lnTo>
                <a:lnTo>
                  <a:pt x="987991" y="3014638"/>
                </a:lnTo>
                <a:lnTo>
                  <a:pt x="948093" y="2985155"/>
                </a:lnTo>
                <a:lnTo>
                  <a:pt x="943751" y="2982068"/>
                </a:lnTo>
                <a:lnTo>
                  <a:pt x="929821" y="2973023"/>
                </a:lnTo>
                <a:lnTo>
                  <a:pt x="923122" y="2967402"/>
                </a:lnTo>
                <a:lnTo>
                  <a:pt x="887679" y="2942203"/>
                </a:lnTo>
                <a:lnTo>
                  <a:pt x="879919" y="2934805"/>
                </a:lnTo>
                <a:lnTo>
                  <a:pt x="551890" y="3123391"/>
                </a:lnTo>
                <a:cubicBezTo>
                  <a:pt x="503244" y="3151359"/>
                  <a:pt x="441135" y="3134595"/>
                  <a:pt x="413168" y="308594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ás 12">
            <a:extLst>
              <a:ext uri="{FF2B5EF4-FFF2-40B4-BE49-F238E27FC236}">
                <a16:creationId xmlns:a16="http://schemas.microsoft.com/office/drawing/2014/main" id="{099D57CA-85F5-4C07-9D91-FEA090CD9BB1}"/>
              </a:ext>
            </a:extLst>
          </p:cNvPr>
          <p:cNvSpPr/>
          <p:nvPr/>
        </p:nvSpPr>
        <p:spPr>
          <a:xfrm>
            <a:off x="3963914" y="891331"/>
            <a:ext cx="4999839" cy="5075339"/>
          </a:xfrm>
          <a:prstGeom prst="mathPlus">
            <a:avLst>
              <a:gd name="adj1" fmla="val 15802"/>
            </a:avLst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3B4877AF-F773-422A-9DA2-84895E9696CB}"/>
              </a:ext>
            </a:extLst>
          </p:cNvPr>
          <p:cNvSpPr/>
          <p:nvPr/>
        </p:nvSpPr>
        <p:spPr>
          <a:xfrm>
            <a:off x="7939014" y="3032722"/>
            <a:ext cx="4999839" cy="792556"/>
          </a:xfrm>
          <a:prstGeom prst="mathMinus">
            <a:avLst>
              <a:gd name="adj1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FBE76CB-379F-4345-A7A1-18A661FB11D8}"/>
              </a:ext>
            </a:extLst>
          </p:cNvPr>
          <p:cNvSpPr/>
          <p:nvPr/>
        </p:nvSpPr>
        <p:spPr>
          <a:xfrm>
            <a:off x="4392997" y="237597"/>
            <a:ext cx="2620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Vectores</a:t>
            </a:r>
          </a:p>
        </p:txBody>
      </p:sp>
    </p:spTree>
    <p:extLst>
      <p:ext uri="{BB962C8B-B14F-4D97-AF65-F5344CB8AC3E}">
        <p14:creationId xmlns:p14="http://schemas.microsoft.com/office/powerpoint/2010/main" val="8800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22D08BC-6EDF-4625-9255-8472E9397D1B}"/>
              </a:ext>
            </a:extLst>
          </p:cNvPr>
          <p:cNvSpPr/>
          <p:nvPr/>
        </p:nvSpPr>
        <p:spPr>
          <a:xfrm>
            <a:off x="4392997" y="247122"/>
            <a:ext cx="2620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Vectores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607DB2-56B1-417F-A38C-B07FDF48D9B5}"/>
              </a:ext>
            </a:extLst>
          </p:cNvPr>
          <p:cNvGrpSpPr/>
          <p:nvPr/>
        </p:nvGrpSpPr>
        <p:grpSpPr>
          <a:xfrm>
            <a:off x="7583328" y="-156855"/>
            <a:ext cx="3891542" cy="3019467"/>
            <a:chOff x="7240428" y="1753809"/>
            <a:chExt cx="3891542" cy="3019467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5CAE53D0-042B-40DE-90C7-4B5479ABD0CA}"/>
                </a:ext>
              </a:extLst>
            </p:cNvPr>
            <p:cNvSpPr/>
            <p:nvPr/>
          </p:nvSpPr>
          <p:spPr>
            <a:xfrm>
              <a:off x="7240428" y="2299449"/>
              <a:ext cx="2206943" cy="2048435"/>
            </a:xfrm>
            <a:custGeom>
              <a:avLst/>
              <a:gdLst/>
              <a:ahLst/>
              <a:cxnLst/>
              <a:rect l="l" t="t" r="r" b="b"/>
              <a:pathLst>
                <a:path w="2206943" h="2048435">
                  <a:moveTo>
                    <a:pt x="1134964" y="1256563"/>
                  </a:moveTo>
                  <a:cubicBezTo>
                    <a:pt x="1167613" y="1265995"/>
                    <a:pt x="1191103" y="1279508"/>
                    <a:pt x="1205432" y="1297102"/>
                  </a:cubicBezTo>
                  <a:cubicBezTo>
                    <a:pt x="1219761" y="1314696"/>
                    <a:pt x="1226926" y="1335646"/>
                    <a:pt x="1226926" y="1359952"/>
                  </a:cubicBezTo>
                  <a:cubicBezTo>
                    <a:pt x="1226926" y="1387159"/>
                    <a:pt x="1218401" y="1410830"/>
                    <a:pt x="1201351" y="1430964"/>
                  </a:cubicBezTo>
                  <a:cubicBezTo>
                    <a:pt x="1184301" y="1451097"/>
                    <a:pt x="1162172" y="1463703"/>
                    <a:pt x="1134964" y="1468782"/>
                  </a:cubicBezTo>
                  <a:close/>
                  <a:moveTo>
                    <a:pt x="1056062" y="889803"/>
                  </a:moveTo>
                  <a:lnTo>
                    <a:pt x="1056062" y="1078080"/>
                  </a:lnTo>
                  <a:cubicBezTo>
                    <a:pt x="1032482" y="1067923"/>
                    <a:pt x="1014888" y="1054591"/>
                    <a:pt x="1003279" y="1038085"/>
                  </a:cubicBezTo>
                  <a:cubicBezTo>
                    <a:pt x="991671" y="1021579"/>
                    <a:pt x="985866" y="1003713"/>
                    <a:pt x="985866" y="984486"/>
                  </a:cubicBezTo>
                  <a:cubicBezTo>
                    <a:pt x="985866" y="963446"/>
                    <a:pt x="992215" y="944219"/>
                    <a:pt x="1004912" y="926806"/>
                  </a:cubicBezTo>
                  <a:cubicBezTo>
                    <a:pt x="1017608" y="909393"/>
                    <a:pt x="1034659" y="897059"/>
                    <a:pt x="1056062" y="889803"/>
                  </a:cubicBezTo>
                  <a:close/>
                  <a:moveTo>
                    <a:pt x="1056062" y="717307"/>
                  </a:moveTo>
                  <a:lnTo>
                    <a:pt x="1056062" y="771178"/>
                  </a:lnTo>
                  <a:cubicBezTo>
                    <a:pt x="993666" y="777345"/>
                    <a:pt x="943694" y="800653"/>
                    <a:pt x="906148" y="841102"/>
                  </a:cubicBezTo>
                  <a:cubicBezTo>
                    <a:pt x="868601" y="881551"/>
                    <a:pt x="849828" y="931522"/>
                    <a:pt x="849828" y="991016"/>
                  </a:cubicBezTo>
                  <a:cubicBezTo>
                    <a:pt x="849828" y="1049784"/>
                    <a:pt x="866425" y="1099756"/>
                    <a:pt x="899618" y="1140930"/>
                  </a:cubicBezTo>
                  <a:cubicBezTo>
                    <a:pt x="932811" y="1182104"/>
                    <a:pt x="984959" y="1212849"/>
                    <a:pt x="1056062" y="1233164"/>
                  </a:cubicBezTo>
                  <a:lnTo>
                    <a:pt x="1056062" y="1461164"/>
                  </a:lnTo>
                  <a:cubicBezTo>
                    <a:pt x="1036472" y="1451732"/>
                    <a:pt x="1018697" y="1436496"/>
                    <a:pt x="1002735" y="1415455"/>
                  </a:cubicBezTo>
                  <a:cubicBezTo>
                    <a:pt x="986773" y="1394415"/>
                    <a:pt x="975890" y="1369384"/>
                    <a:pt x="970086" y="1340362"/>
                  </a:cubicBezTo>
                  <a:lnTo>
                    <a:pt x="828062" y="1355598"/>
                  </a:lnTo>
                  <a:cubicBezTo>
                    <a:pt x="838945" y="1427064"/>
                    <a:pt x="863976" y="1482386"/>
                    <a:pt x="903155" y="1521565"/>
                  </a:cubicBezTo>
                  <a:cubicBezTo>
                    <a:pt x="942334" y="1560744"/>
                    <a:pt x="993303" y="1584143"/>
                    <a:pt x="1056062" y="1591761"/>
                  </a:cubicBezTo>
                  <a:lnTo>
                    <a:pt x="1056062" y="1690797"/>
                  </a:lnTo>
                  <a:lnTo>
                    <a:pt x="1134964" y="1690797"/>
                  </a:lnTo>
                  <a:lnTo>
                    <a:pt x="1134964" y="1589040"/>
                  </a:lnTo>
                  <a:cubicBezTo>
                    <a:pt x="1205704" y="1578882"/>
                    <a:pt x="1260935" y="1551312"/>
                    <a:pt x="1300659" y="1506329"/>
                  </a:cubicBezTo>
                  <a:cubicBezTo>
                    <a:pt x="1340382" y="1461345"/>
                    <a:pt x="1360243" y="1406023"/>
                    <a:pt x="1360243" y="1340362"/>
                  </a:cubicBezTo>
                  <a:cubicBezTo>
                    <a:pt x="1360243" y="1281594"/>
                    <a:pt x="1344463" y="1233436"/>
                    <a:pt x="1312902" y="1195890"/>
                  </a:cubicBezTo>
                  <a:cubicBezTo>
                    <a:pt x="1281341" y="1158343"/>
                    <a:pt x="1222029" y="1127780"/>
                    <a:pt x="1134964" y="1104200"/>
                  </a:cubicBezTo>
                  <a:lnTo>
                    <a:pt x="1134964" y="891436"/>
                  </a:lnTo>
                  <a:cubicBezTo>
                    <a:pt x="1170153" y="906672"/>
                    <a:pt x="1191919" y="935694"/>
                    <a:pt x="1200262" y="978500"/>
                  </a:cubicBezTo>
                  <a:lnTo>
                    <a:pt x="1337933" y="960543"/>
                  </a:lnTo>
                  <a:cubicBezTo>
                    <a:pt x="1328501" y="906128"/>
                    <a:pt x="1306735" y="862687"/>
                    <a:pt x="1272635" y="830219"/>
                  </a:cubicBezTo>
                  <a:cubicBezTo>
                    <a:pt x="1238535" y="797751"/>
                    <a:pt x="1192644" y="778071"/>
                    <a:pt x="1134964" y="771178"/>
                  </a:cubicBezTo>
                  <a:lnTo>
                    <a:pt x="1134964" y="717307"/>
                  </a:lnTo>
                  <a:close/>
                  <a:moveTo>
                    <a:pt x="835274" y="123826"/>
                  </a:moveTo>
                  <a:cubicBezTo>
                    <a:pt x="809797" y="123826"/>
                    <a:pt x="789143" y="144480"/>
                    <a:pt x="789143" y="169957"/>
                  </a:cubicBezTo>
                  <a:lnTo>
                    <a:pt x="789143" y="400609"/>
                  </a:lnTo>
                  <a:lnTo>
                    <a:pt x="1417797" y="400609"/>
                  </a:lnTo>
                  <a:lnTo>
                    <a:pt x="1417797" y="169957"/>
                  </a:lnTo>
                  <a:cubicBezTo>
                    <a:pt x="1417797" y="144480"/>
                    <a:pt x="1397143" y="123826"/>
                    <a:pt x="1371666" y="123826"/>
                  </a:cubicBezTo>
                  <a:close/>
                  <a:moveTo>
                    <a:pt x="722565" y="0"/>
                  </a:moveTo>
                  <a:lnTo>
                    <a:pt x="1484376" y="0"/>
                  </a:lnTo>
                  <a:cubicBezTo>
                    <a:pt x="1521252" y="0"/>
                    <a:pt x="1551146" y="29894"/>
                    <a:pt x="1551146" y="66770"/>
                  </a:cubicBezTo>
                  <a:lnTo>
                    <a:pt x="1551146" y="400609"/>
                  </a:lnTo>
                  <a:lnTo>
                    <a:pt x="2065642" y="400609"/>
                  </a:lnTo>
                  <a:cubicBezTo>
                    <a:pt x="2143680" y="400609"/>
                    <a:pt x="2206943" y="463872"/>
                    <a:pt x="2206943" y="541910"/>
                  </a:cubicBezTo>
                  <a:lnTo>
                    <a:pt x="2206943" y="1907134"/>
                  </a:lnTo>
                  <a:cubicBezTo>
                    <a:pt x="2206943" y="1985172"/>
                    <a:pt x="2143680" y="2048435"/>
                    <a:pt x="2065642" y="2048435"/>
                  </a:cubicBezTo>
                  <a:lnTo>
                    <a:pt x="141301" y="2048435"/>
                  </a:lnTo>
                  <a:cubicBezTo>
                    <a:pt x="63263" y="2048435"/>
                    <a:pt x="0" y="1985172"/>
                    <a:pt x="0" y="1907134"/>
                  </a:cubicBezTo>
                  <a:lnTo>
                    <a:pt x="0" y="541910"/>
                  </a:lnTo>
                  <a:cubicBezTo>
                    <a:pt x="0" y="463872"/>
                    <a:pt x="63263" y="400609"/>
                    <a:pt x="141301" y="400609"/>
                  </a:cubicBezTo>
                  <a:lnTo>
                    <a:pt x="655795" y="400609"/>
                  </a:lnTo>
                  <a:lnTo>
                    <a:pt x="655795" y="66770"/>
                  </a:lnTo>
                  <a:cubicBezTo>
                    <a:pt x="655795" y="29894"/>
                    <a:pt x="685689" y="0"/>
                    <a:pt x="722565" y="0"/>
                  </a:cubicBezTo>
                  <a:close/>
                </a:path>
              </a:pathLst>
            </a:custGeom>
            <a:solidFill>
              <a:srgbClr val="9E6D26"/>
            </a:solidFill>
            <a:ln>
              <a:solidFill>
                <a:schemeClr val="tx1"/>
              </a:solidFill>
            </a:ln>
            <a:effectLst/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Flecha: curvada hacia arriba 3">
              <a:extLst>
                <a:ext uri="{FF2B5EF4-FFF2-40B4-BE49-F238E27FC236}">
                  <a16:creationId xmlns:a16="http://schemas.microsoft.com/office/drawing/2014/main" id="{43118924-5245-40D8-BCCB-7366AAA2305A}"/>
                </a:ext>
              </a:extLst>
            </p:cNvPr>
            <p:cNvSpPr/>
            <p:nvPr/>
          </p:nvSpPr>
          <p:spPr>
            <a:xfrm>
              <a:off x="8381999" y="4409517"/>
              <a:ext cx="1476375" cy="363759"/>
            </a:xfrm>
            <a:prstGeom prst="curvedUpArrow">
              <a:avLst/>
            </a:prstGeom>
            <a:solidFill>
              <a:srgbClr val="9E6D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Flecha: curvada hacia arriba 4">
              <a:extLst>
                <a:ext uri="{FF2B5EF4-FFF2-40B4-BE49-F238E27FC236}">
                  <a16:creationId xmlns:a16="http://schemas.microsoft.com/office/drawing/2014/main" id="{5C2A8560-D38F-40B2-9050-A261ADB74060}"/>
                </a:ext>
              </a:extLst>
            </p:cNvPr>
            <p:cNvSpPr/>
            <p:nvPr/>
          </p:nvSpPr>
          <p:spPr>
            <a:xfrm rot="10800000">
              <a:off x="8381999" y="1753809"/>
              <a:ext cx="1476375" cy="363759"/>
            </a:xfrm>
            <a:prstGeom prst="curved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FA6B78F3-3023-4C49-A663-CD65A40D3FB7}"/>
                </a:ext>
              </a:extLst>
            </p:cNvPr>
            <p:cNvSpPr/>
            <p:nvPr/>
          </p:nvSpPr>
          <p:spPr>
            <a:xfrm>
              <a:off x="8925027" y="2299449"/>
              <a:ext cx="2206943" cy="2048435"/>
            </a:xfrm>
            <a:custGeom>
              <a:avLst/>
              <a:gdLst/>
              <a:ahLst/>
              <a:cxnLst/>
              <a:rect l="l" t="t" r="r" b="b"/>
              <a:pathLst>
                <a:path w="2206943" h="2048435">
                  <a:moveTo>
                    <a:pt x="1134964" y="1256563"/>
                  </a:moveTo>
                  <a:cubicBezTo>
                    <a:pt x="1167613" y="1265995"/>
                    <a:pt x="1191103" y="1279508"/>
                    <a:pt x="1205432" y="1297102"/>
                  </a:cubicBezTo>
                  <a:cubicBezTo>
                    <a:pt x="1219761" y="1314696"/>
                    <a:pt x="1226926" y="1335646"/>
                    <a:pt x="1226926" y="1359952"/>
                  </a:cubicBezTo>
                  <a:cubicBezTo>
                    <a:pt x="1226926" y="1387159"/>
                    <a:pt x="1218401" y="1410830"/>
                    <a:pt x="1201351" y="1430964"/>
                  </a:cubicBezTo>
                  <a:cubicBezTo>
                    <a:pt x="1184301" y="1451097"/>
                    <a:pt x="1162172" y="1463703"/>
                    <a:pt x="1134964" y="1468782"/>
                  </a:cubicBezTo>
                  <a:close/>
                  <a:moveTo>
                    <a:pt x="1056062" y="889803"/>
                  </a:moveTo>
                  <a:lnTo>
                    <a:pt x="1056062" y="1078080"/>
                  </a:lnTo>
                  <a:cubicBezTo>
                    <a:pt x="1032482" y="1067923"/>
                    <a:pt x="1014888" y="1054591"/>
                    <a:pt x="1003279" y="1038085"/>
                  </a:cubicBezTo>
                  <a:cubicBezTo>
                    <a:pt x="991671" y="1021579"/>
                    <a:pt x="985866" y="1003713"/>
                    <a:pt x="985866" y="984486"/>
                  </a:cubicBezTo>
                  <a:cubicBezTo>
                    <a:pt x="985866" y="963446"/>
                    <a:pt x="992215" y="944219"/>
                    <a:pt x="1004912" y="926806"/>
                  </a:cubicBezTo>
                  <a:cubicBezTo>
                    <a:pt x="1017608" y="909393"/>
                    <a:pt x="1034659" y="897059"/>
                    <a:pt x="1056062" y="889803"/>
                  </a:cubicBezTo>
                  <a:close/>
                  <a:moveTo>
                    <a:pt x="1056062" y="717307"/>
                  </a:moveTo>
                  <a:lnTo>
                    <a:pt x="1056062" y="771178"/>
                  </a:lnTo>
                  <a:cubicBezTo>
                    <a:pt x="993666" y="777345"/>
                    <a:pt x="943694" y="800653"/>
                    <a:pt x="906148" y="841102"/>
                  </a:cubicBezTo>
                  <a:cubicBezTo>
                    <a:pt x="868601" y="881551"/>
                    <a:pt x="849828" y="931522"/>
                    <a:pt x="849828" y="991016"/>
                  </a:cubicBezTo>
                  <a:cubicBezTo>
                    <a:pt x="849828" y="1049784"/>
                    <a:pt x="866425" y="1099756"/>
                    <a:pt x="899618" y="1140930"/>
                  </a:cubicBezTo>
                  <a:cubicBezTo>
                    <a:pt x="932811" y="1182104"/>
                    <a:pt x="984959" y="1212849"/>
                    <a:pt x="1056062" y="1233164"/>
                  </a:cubicBezTo>
                  <a:lnTo>
                    <a:pt x="1056062" y="1461164"/>
                  </a:lnTo>
                  <a:cubicBezTo>
                    <a:pt x="1036472" y="1451732"/>
                    <a:pt x="1018697" y="1436496"/>
                    <a:pt x="1002735" y="1415455"/>
                  </a:cubicBezTo>
                  <a:cubicBezTo>
                    <a:pt x="986773" y="1394415"/>
                    <a:pt x="975890" y="1369384"/>
                    <a:pt x="970086" y="1340362"/>
                  </a:cubicBezTo>
                  <a:lnTo>
                    <a:pt x="828062" y="1355598"/>
                  </a:lnTo>
                  <a:cubicBezTo>
                    <a:pt x="838945" y="1427064"/>
                    <a:pt x="863976" y="1482386"/>
                    <a:pt x="903155" y="1521565"/>
                  </a:cubicBezTo>
                  <a:cubicBezTo>
                    <a:pt x="942334" y="1560744"/>
                    <a:pt x="993303" y="1584143"/>
                    <a:pt x="1056062" y="1591761"/>
                  </a:cubicBezTo>
                  <a:lnTo>
                    <a:pt x="1056062" y="1690797"/>
                  </a:lnTo>
                  <a:lnTo>
                    <a:pt x="1134964" y="1690797"/>
                  </a:lnTo>
                  <a:lnTo>
                    <a:pt x="1134964" y="1589040"/>
                  </a:lnTo>
                  <a:cubicBezTo>
                    <a:pt x="1205704" y="1578882"/>
                    <a:pt x="1260935" y="1551312"/>
                    <a:pt x="1300659" y="1506329"/>
                  </a:cubicBezTo>
                  <a:cubicBezTo>
                    <a:pt x="1340382" y="1461345"/>
                    <a:pt x="1360243" y="1406023"/>
                    <a:pt x="1360243" y="1340362"/>
                  </a:cubicBezTo>
                  <a:cubicBezTo>
                    <a:pt x="1360243" y="1281594"/>
                    <a:pt x="1344463" y="1233436"/>
                    <a:pt x="1312902" y="1195890"/>
                  </a:cubicBezTo>
                  <a:cubicBezTo>
                    <a:pt x="1281341" y="1158343"/>
                    <a:pt x="1222029" y="1127780"/>
                    <a:pt x="1134964" y="1104200"/>
                  </a:cubicBezTo>
                  <a:lnTo>
                    <a:pt x="1134964" y="891436"/>
                  </a:lnTo>
                  <a:cubicBezTo>
                    <a:pt x="1170153" y="906672"/>
                    <a:pt x="1191919" y="935694"/>
                    <a:pt x="1200262" y="978500"/>
                  </a:cubicBezTo>
                  <a:lnTo>
                    <a:pt x="1337933" y="960543"/>
                  </a:lnTo>
                  <a:cubicBezTo>
                    <a:pt x="1328501" y="906128"/>
                    <a:pt x="1306735" y="862687"/>
                    <a:pt x="1272635" y="830219"/>
                  </a:cubicBezTo>
                  <a:cubicBezTo>
                    <a:pt x="1238535" y="797751"/>
                    <a:pt x="1192644" y="778071"/>
                    <a:pt x="1134964" y="771178"/>
                  </a:cubicBezTo>
                  <a:lnTo>
                    <a:pt x="1134964" y="717307"/>
                  </a:lnTo>
                  <a:close/>
                  <a:moveTo>
                    <a:pt x="835274" y="123826"/>
                  </a:moveTo>
                  <a:cubicBezTo>
                    <a:pt x="809797" y="123826"/>
                    <a:pt x="789143" y="144480"/>
                    <a:pt x="789143" y="169957"/>
                  </a:cubicBezTo>
                  <a:lnTo>
                    <a:pt x="789143" y="400609"/>
                  </a:lnTo>
                  <a:lnTo>
                    <a:pt x="1417797" y="400609"/>
                  </a:lnTo>
                  <a:lnTo>
                    <a:pt x="1417797" y="169957"/>
                  </a:lnTo>
                  <a:cubicBezTo>
                    <a:pt x="1417797" y="144480"/>
                    <a:pt x="1397143" y="123826"/>
                    <a:pt x="1371666" y="123826"/>
                  </a:cubicBezTo>
                  <a:close/>
                  <a:moveTo>
                    <a:pt x="722565" y="0"/>
                  </a:moveTo>
                  <a:lnTo>
                    <a:pt x="1484376" y="0"/>
                  </a:lnTo>
                  <a:cubicBezTo>
                    <a:pt x="1521252" y="0"/>
                    <a:pt x="1551146" y="29894"/>
                    <a:pt x="1551146" y="66770"/>
                  </a:cubicBezTo>
                  <a:lnTo>
                    <a:pt x="1551146" y="400609"/>
                  </a:lnTo>
                  <a:lnTo>
                    <a:pt x="2065642" y="400609"/>
                  </a:lnTo>
                  <a:cubicBezTo>
                    <a:pt x="2143680" y="400609"/>
                    <a:pt x="2206943" y="463872"/>
                    <a:pt x="2206943" y="541910"/>
                  </a:cubicBezTo>
                  <a:lnTo>
                    <a:pt x="2206943" y="1907134"/>
                  </a:lnTo>
                  <a:cubicBezTo>
                    <a:pt x="2206943" y="1985172"/>
                    <a:pt x="2143680" y="2048435"/>
                    <a:pt x="2065642" y="2048435"/>
                  </a:cubicBezTo>
                  <a:lnTo>
                    <a:pt x="141301" y="2048435"/>
                  </a:lnTo>
                  <a:cubicBezTo>
                    <a:pt x="63263" y="2048435"/>
                    <a:pt x="0" y="1985172"/>
                    <a:pt x="0" y="1907134"/>
                  </a:cubicBezTo>
                  <a:lnTo>
                    <a:pt x="0" y="541910"/>
                  </a:lnTo>
                  <a:cubicBezTo>
                    <a:pt x="0" y="463872"/>
                    <a:pt x="63263" y="400609"/>
                    <a:pt x="141301" y="400609"/>
                  </a:cubicBezTo>
                  <a:lnTo>
                    <a:pt x="655795" y="400609"/>
                  </a:lnTo>
                  <a:lnTo>
                    <a:pt x="655795" y="66770"/>
                  </a:lnTo>
                  <a:cubicBezTo>
                    <a:pt x="655795" y="29894"/>
                    <a:pt x="685689" y="0"/>
                    <a:pt x="72256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C75E84F-24D4-4E93-B4AD-2E83698D5659}"/>
              </a:ext>
            </a:extLst>
          </p:cNvPr>
          <p:cNvGrpSpPr/>
          <p:nvPr/>
        </p:nvGrpSpPr>
        <p:grpSpPr>
          <a:xfrm>
            <a:off x="1077559" y="1916638"/>
            <a:ext cx="2409754" cy="2871763"/>
            <a:chOff x="2047774" y="1882463"/>
            <a:chExt cx="2409754" cy="2871763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8EFD82ED-8862-4BD9-BCF1-4F5F36B84319}"/>
                </a:ext>
              </a:extLst>
            </p:cNvPr>
            <p:cNvGrpSpPr/>
            <p:nvPr/>
          </p:nvGrpSpPr>
          <p:grpSpPr>
            <a:xfrm>
              <a:off x="2047774" y="1882463"/>
              <a:ext cx="2133600" cy="2871763"/>
              <a:chOff x="2047774" y="1882463"/>
              <a:chExt cx="2133600" cy="2871763"/>
            </a:xfrm>
          </p:grpSpPr>
          <p:sp>
            <p:nvSpPr>
              <p:cNvPr id="10" name="Rectángulo: esquinas superiores redondeadas 9">
                <a:extLst>
                  <a:ext uri="{FF2B5EF4-FFF2-40B4-BE49-F238E27FC236}">
                    <a16:creationId xmlns:a16="http://schemas.microsoft.com/office/drawing/2014/main" id="{A77B2032-6E9F-449C-85BE-F61BEE3734D7}"/>
                  </a:ext>
                </a:extLst>
              </p:cNvPr>
              <p:cNvSpPr/>
              <p:nvPr/>
            </p:nvSpPr>
            <p:spPr>
              <a:xfrm>
                <a:off x="2047774" y="3084819"/>
                <a:ext cx="2133600" cy="1669407"/>
              </a:xfrm>
              <a:prstGeom prst="round2SameRect">
                <a:avLst/>
              </a:prstGeom>
              <a:solidFill>
                <a:srgbClr val="0295A9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B402C94A-844C-4043-B9DC-6015E1DCC630}"/>
                  </a:ext>
                </a:extLst>
              </p:cNvPr>
              <p:cNvSpPr/>
              <p:nvPr/>
            </p:nvSpPr>
            <p:spPr>
              <a:xfrm rot="10800000">
                <a:off x="2282256" y="1882463"/>
                <a:ext cx="1664635" cy="1214717"/>
              </a:xfrm>
              <a:custGeom>
                <a:avLst/>
                <a:gdLst>
                  <a:gd name="connsiteX0" fmla="*/ 1487808 w 2133602"/>
                  <a:gd name="connsiteY0" fmla="*/ 1405309 h 1405309"/>
                  <a:gd name="connsiteX1" fmla="*/ 645793 w 2133602"/>
                  <a:gd name="connsiteY1" fmla="*/ 1405309 h 1405309"/>
                  <a:gd name="connsiteX2" fmla="*/ 0 w 2133602"/>
                  <a:gd name="connsiteY2" fmla="*/ 790486 h 1405309"/>
                  <a:gd name="connsiteX3" fmla="*/ 0 w 2133602"/>
                  <a:gd name="connsiteY3" fmla="*/ 0 h 1405309"/>
                  <a:gd name="connsiteX4" fmla="*/ 369024 w 2133602"/>
                  <a:gd name="connsiteY4" fmla="*/ 0 h 1405309"/>
                  <a:gd name="connsiteX5" fmla="*/ 369025 w 2133602"/>
                  <a:gd name="connsiteY5" fmla="*/ 790487 h 1405309"/>
                  <a:gd name="connsiteX6" fmla="*/ 645793 w 2133602"/>
                  <a:gd name="connsiteY6" fmla="*/ 1053982 h 1405309"/>
                  <a:gd name="connsiteX7" fmla="*/ 1487808 w 2133602"/>
                  <a:gd name="connsiteY7" fmla="*/ 1053981 h 1405309"/>
                  <a:gd name="connsiteX8" fmla="*/ 1758953 w 2133602"/>
                  <a:gd name="connsiteY8" fmla="*/ 843589 h 1405309"/>
                  <a:gd name="connsiteX9" fmla="*/ 1764158 w 2133602"/>
                  <a:gd name="connsiteY9" fmla="*/ 794434 h 1405309"/>
                  <a:gd name="connsiteX10" fmla="*/ 1763883 w 2133602"/>
                  <a:gd name="connsiteY10" fmla="*/ 794434 h 1405309"/>
                  <a:gd name="connsiteX11" fmla="*/ 1763883 w 2133602"/>
                  <a:gd name="connsiteY11" fmla="*/ 475552 h 1405309"/>
                  <a:gd name="connsiteX12" fmla="*/ 1825504 w 2133602"/>
                  <a:gd name="connsiteY12" fmla="*/ 413931 h 1405309"/>
                  <a:gd name="connsiteX13" fmla="*/ 2071981 w 2133602"/>
                  <a:gd name="connsiteY13" fmla="*/ 413931 h 1405309"/>
                  <a:gd name="connsiteX14" fmla="*/ 2133602 w 2133602"/>
                  <a:gd name="connsiteY14" fmla="*/ 475552 h 1405309"/>
                  <a:gd name="connsiteX15" fmla="*/ 2133602 w 2133602"/>
                  <a:gd name="connsiteY15" fmla="*/ 794434 h 1405309"/>
                  <a:gd name="connsiteX16" fmla="*/ 2133183 w 2133602"/>
                  <a:gd name="connsiteY16" fmla="*/ 794434 h 1405309"/>
                  <a:gd name="connsiteX17" fmla="*/ 2120481 w 2133602"/>
                  <a:gd name="connsiteY17" fmla="*/ 914394 h 1405309"/>
                  <a:gd name="connsiteX18" fmla="*/ 1487808 w 2133602"/>
                  <a:gd name="connsiteY18" fmla="*/ 1405309 h 140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33602" h="1405309">
                    <a:moveTo>
                      <a:pt x="1487808" y="1405309"/>
                    </a:moveTo>
                    <a:lnTo>
                      <a:pt x="645793" y="1405309"/>
                    </a:lnTo>
                    <a:cubicBezTo>
                      <a:pt x="289132" y="1405309"/>
                      <a:pt x="0" y="1130043"/>
                      <a:pt x="0" y="790486"/>
                    </a:cubicBezTo>
                    <a:lnTo>
                      <a:pt x="0" y="0"/>
                    </a:lnTo>
                    <a:lnTo>
                      <a:pt x="369024" y="0"/>
                    </a:lnTo>
                    <a:cubicBezTo>
                      <a:pt x="369024" y="263496"/>
                      <a:pt x="369025" y="526991"/>
                      <a:pt x="369025" y="790487"/>
                    </a:cubicBezTo>
                    <a:cubicBezTo>
                      <a:pt x="369025" y="936011"/>
                      <a:pt x="492938" y="1053982"/>
                      <a:pt x="645793" y="1053982"/>
                    </a:cubicBezTo>
                    <a:lnTo>
                      <a:pt x="1487808" y="1053981"/>
                    </a:lnTo>
                    <a:cubicBezTo>
                      <a:pt x="1621556" y="1053981"/>
                      <a:pt x="1733145" y="963659"/>
                      <a:pt x="1758953" y="843589"/>
                    </a:cubicBezTo>
                    <a:lnTo>
                      <a:pt x="1764158" y="794434"/>
                    </a:lnTo>
                    <a:lnTo>
                      <a:pt x="1763883" y="794434"/>
                    </a:lnTo>
                    <a:lnTo>
                      <a:pt x="1763883" y="475552"/>
                    </a:lnTo>
                    <a:cubicBezTo>
                      <a:pt x="1763883" y="441520"/>
                      <a:pt x="1791472" y="413931"/>
                      <a:pt x="1825504" y="413931"/>
                    </a:cubicBezTo>
                    <a:lnTo>
                      <a:pt x="2071981" y="413931"/>
                    </a:lnTo>
                    <a:cubicBezTo>
                      <a:pt x="2106013" y="413931"/>
                      <a:pt x="2133602" y="441520"/>
                      <a:pt x="2133602" y="475552"/>
                    </a:cubicBezTo>
                    <a:lnTo>
                      <a:pt x="2133602" y="794434"/>
                    </a:lnTo>
                    <a:lnTo>
                      <a:pt x="2133183" y="794434"/>
                    </a:lnTo>
                    <a:lnTo>
                      <a:pt x="2120481" y="914394"/>
                    </a:lnTo>
                    <a:cubicBezTo>
                      <a:pt x="2060263" y="1194558"/>
                      <a:pt x="1799887" y="1405309"/>
                      <a:pt x="1487808" y="1405309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A9B201AE-9588-422D-BA67-585A69441EEE}"/>
                </a:ext>
              </a:extLst>
            </p:cNvPr>
            <p:cNvSpPr/>
            <p:nvPr/>
          </p:nvSpPr>
          <p:spPr>
            <a:xfrm>
              <a:off x="4067447" y="2588537"/>
              <a:ext cx="390081" cy="613565"/>
            </a:xfrm>
            <a:custGeom>
              <a:avLst/>
              <a:gdLst>
                <a:gd name="connsiteX0" fmla="*/ 28060 w 390081"/>
                <a:gd name="connsiteY0" fmla="*/ 403723 h 613565"/>
                <a:gd name="connsiteX1" fmla="*/ 340971 w 390081"/>
                <a:gd name="connsiteY1" fmla="*/ 557251 h 613565"/>
                <a:gd name="connsiteX2" fmla="*/ 313341 w 390081"/>
                <a:gd name="connsiteY2" fmla="*/ 613565 h 613565"/>
                <a:gd name="connsiteX3" fmla="*/ 429 w 390081"/>
                <a:gd name="connsiteY3" fmla="*/ 460038 h 613565"/>
                <a:gd name="connsiteX4" fmla="*/ 41535 w 390081"/>
                <a:gd name="connsiteY4" fmla="*/ 275459 h 613565"/>
                <a:gd name="connsiteX5" fmla="*/ 390081 w 390081"/>
                <a:gd name="connsiteY5" fmla="*/ 275459 h 613565"/>
                <a:gd name="connsiteX6" fmla="*/ 390081 w 390081"/>
                <a:gd name="connsiteY6" fmla="*/ 338187 h 613565"/>
                <a:gd name="connsiteX7" fmla="*/ 41535 w 390081"/>
                <a:gd name="connsiteY7" fmla="*/ 338187 h 613565"/>
                <a:gd name="connsiteX8" fmla="*/ 313931 w 390081"/>
                <a:gd name="connsiteY8" fmla="*/ 0 h 613565"/>
                <a:gd name="connsiteX9" fmla="*/ 341184 w 390081"/>
                <a:gd name="connsiteY9" fmla="*/ 56498 h 613565"/>
                <a:gd name="connsiteX10" fmla="*/ 27253 w 390081"/>
                <a:gd name="connsiteY10" fmla="*/ 207930 h 613565"/>
                <a:gd name="connsiteX11" fmla="*/ 0 w 390081"/>
                <a:gd name="connsiteY11" fmla="*/ 151431 h 61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081" h="613565">
                  <a:moveTo>
                    <a:pt x="28060" y="403723"/>
                  </a:moveTo>
                  <a:lnTo>
                    <a:pt x="340971" y="557251"/>
                  </a:lnTo>
                  <a:lnTo>
                    <a:pt x="313341" y="613565"/>
                  </a:lnTo>
                  <a:lnTo>
                    <a:pt x="429" y="460038"/>
                  </a:lnTo>
                  <a:close/>
                  <a:moveTo>
                    <a:pt x="41535" y="275459"/>
                  </a:moveTo>
                  <a:lnTo>
                    <a:pt x="390081" y="275459"/>
                  </a:lnTo>
                  <a:lnTo>
                    <a:pt x="390081" y="338187"/>
                  </a:lnTo>
                  <a:lnTo>
                    <a:pt x="41535" y="338187"/>
                  </a:lnTo>
                  <a:close/>
                  <a:moveTo>
                    <a:pt x="313931" y="0"/>
                  </a:moveTo>
                  <a:lnTo>
                    <a:pt x="341184" y="56498"/>
                  </a:lnTo>
                  <a:lnTo>
                    <a:pt x="27253" y="207930"/>
                  </a:lnTo>
                  <a:lnTo>
                    <a:pt x="0" y="151431"/>
                  </a:lnTo>
                  <a:close/>
                </a:path>
              </a:pathLst>
            </a:custGeom>
            <a:solidFill>
              <a:srgbClr val="DB4149"/>
            </a:solidFill>
            <a:ln>
              <a:solidFill>
                <a:srgbClr val="DB41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AD798808-51A5-4956-A864-328D10332D89}"/>
                </a:ext>
              </a:extLst>
            </p:cNvPr>
            <p:cNvSpPr/>
            <p:nvPr/>
          </p:nvSpPr>
          <p:spPr>
            <a:xfrm>
              <a:off x="2667483" y="3246187"/>
              <a:ext cx="904392" cy="1286434"/>
            </a:xfrm>
            <a:custGeom>
              <a:avLst/>
              <a:gdLst>
                <a:gd name="connsiteX0" fmla="*/ 597928 w 1195856"/>
                <a:gd name="connsiteY0" fmla="*/ 0 h 1753724"/>
                <a:gd name="connsiteX1" fmla="*/ 983691 w 1195856"/>
                <a:gd name="connsiteY1" fmla="*/ 360768 h 1753724"/>
                <a:gd name="connsiteX2" fmla="*/ 748084 w 1195856"/>
                <a:gd name="connsiteY2" fmla="*/ 693185 h 1753724"/>
                <a:gd name="connsiteX3" fmla="*/ 689574 w 1195856"/>
                <a:gd name="connsiteY3" fmla="*/ 710171 h 1753724"/>
                <a:gd name="connsiteX4" fmla="*/ 778579 w 1195856"/>
                <a:gd name="connsiteY4" fmla="*/ 719143 h 1753724"/>
                <a:gd name="connsiteX5" fmla="*/ 1195856 w 1195856"/>
                <a:gd name="connsiteY5" fmla="*/ 1231125 h 1753724"/>
                <a:gd name="connsiteX6" fmla="*/ 1195856 w 1195856"/>
                <a:gd name="connsiteY6" fmla="*/ 1753724 h 1753724"/>
                <a:gd name="connsiteX7" fmla="*/ 0 w 1195856"/>
                <a:gd name="connsiteY7" fmla="*/ 1753724 h 1753724"/>
                <a:gd name="connsiteX8" fmla="*/ 0 w 1195856"/>
                <a:gd name="connsiteY8" fmla="*/ 1231125 h 1753724"/>
                <a:gd name="connsiteX9" fmla="*/ 417277 w 1195856"/>
                <a:gd name="connsiteY9" fmla="*/ 719143 h 1753724"/>
                <a:gd name="connsiteX10" fmla="*/ 506282 w 1195856"/>
                <a:gd name="connsiteY10" fmla="*/ 710171 h 1753724"/>
                <a:gd name="connsiteX11" fmla="*/ 447772 w 1195856"/>
                <a:gd name="connsiteY11" fmla="*/ 693185 h 1753724"/>
                <a:gd name="connsiteX12" fmla="*/ 212165 w 1195856"/>
                <a:gd name="connsiteY12" fmla="*/ 360768 h 1753724"/>
                <a:gd name="connsiteX13" fmla="*/ 597928 w 1195856"/>
                <a:gd name="connsiteY13" fmla="*/ 0 h 175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5856" h="1753724">
                  <a:moveTo>
                    <a:pt x="597928" y="0"/>
                  </a:moveTo>
                  <a:cubicBezTo>
                    <a:pt x="810979" y="0"/>
                    <a:pt x="983691" y="161521"/>
                    <a:pt x="983691" y="360768"/>
                  </a:cubicBezTo>
                  <a:cubicBezTo>
                    <a:pt x="983691" y="510203"/>
                    <a:pt x="886541" y="638418"/>
                    <a:pt x="748084" y="693185"/>
                  </a:cubicBezTo>
                  <a:lnTo>
                    <a:pt x="689574" y="710171"/>
                  </a:lnTo>
                  <a:lnTo>
                    <a:pt x="778579" y="719143"/>
                  </a:lnTo>
                  <a:cubicBezTo>
                    <a:pt x="1016718" y="767874"/>
                    <a:pt x="1195856" y="978580"/>
                    <a:pt x="1195856" y="1231125"/>
                  </a:cubicBezTo>
                  <a:lnTo>
                    <a:pt x="1195856" y="1753724"/>
                  </a:lnTo>
                  <a:lnTo>
                    <a:pt x="0" y="1753724"/>
                  </a:lnTo>
                  <a:lnTo>
                    <a:pt x="0" y="1231125"/>
                  </a:lnTo>
                  <a:cubicBezTo>
                    <a:pt x="0" y="978580"/>
                    <a:pt x="179138" y="767874"/>
                    <a:pt x="417277" y="719143"/>
                  </a:cubicBezTo>
                  <a:lnTo>
                    <a:pt x="506282" y="710171"/>
                  </a:lnTo>
                  <a:lnTo>
                    <a:pt x="447772" y="693185"/>
                  </a:lnTo>
                  <a:cubicBezTo>
                    <a:pt x="309316" y="638418"/>
                    <a:pt x="212165" y="510203"/>
                    <a:pt x="212165" y="360768"/>
                  </a:cubicBezTo>
                  <a:cubicBezTo>
                    <a:pt x="212165" y="161521"/>
                    <a:pt x="384877" y="0"/>
                    <a:pt x="597928" y="0"/>
                  </a:cubicBezTo>
                  <a:close/>
                </a:path>
              </a:pathLst>
            </a:custGeom>
            <a:solidFill>
              <a:srgbClr val="FF8C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52F3B85-B983-4E44-83F1-0913905E7E50}"/>
              </a:ext>
            </a:extLst>
          </p:cNvPr>
          <p:cNvGrpSpPr/>
          <p:nvPr/>
        </p:nvGrpSpPr>
        <p:grpSpPr>
          <a:xfrm>
            <a:off x="3581611" y="1507960"/>
            <a:ext cx="4243362" cy="4210379"/>
            <a:chOff x="5412789" y="1323810"/>
            <a:chExt cx="4243362" cy="4210379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40824449-2A15-4417-8C63-CFD1A00A9A22}"/>
                </a:ext>
              </a:extLst>
            </p:cNvPr>
            <p:cNvGrpSpPr/>
            <p:nvPr/>
          </p:nvGrpSpPr>
          <p:grpSpPr>
            <a:xfrm rot="18966370">
              <a:off x="5412789" y="1323810"/>
              <a:ext cx="4243362" cy="4210379"/>
              <a:chOff x="5469924" y="549000"/>
              <a:chExt cx="4243362" cy="4210379"/>
            </a:xfrm>
          </p:grpSpPr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8045131D-EEA2-4AEA-A598-C6E5E4FE51D9}"/>
                  </a:ext>
                </a:extLst>
              </p:cNvPr>
              <p:cNvSpPr/>
              <p:nvPr/>
            </p:nvSpPr>
            <p:spPr>
              <a:xfrm>
                <a:off x="5469924" y="1879379"/>
                <a:ext cx="2880000" cy="2880000"/>
              </a:xfrm>
              <a:prstGeom prst="arc">
                <a:avLst>
                  <a:gd name="adj1" fmla="val 15941957"/>
                  <a:gd name="adj2" fmla="val 342169"/>
                </a:avLst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Arco 32">
                <a:extLst>
                  <a:ext uri="{FF2B5EF4-FFF2-40B4-BE49-F238E27FC236}">
                    <a16:creationId xmlns:a16="http://schemas.microsoft.com/office/drawing/2014/main" id="{05480D9F-7C72-49A7-A151-1FF8465BD60C}"/>
                  </a:ext>
                </a:extLst>
              </p:cNvPr>
              <p:cNvSpPr/>
              <p:nvPr/>
            </p:nvSpPr>
            <p:spPr>
              <a:xfrm rot="10800000">
                <a:off x="6833286" y="549000"/>
                <a:ext cx="2880000" cy="2880000"/>
              </a:xfrm>
              <a:prstGeom prst="arc">
                <a:avLst>
                  <a:gd name="adj1" fmla="val 16043673"/>
                  <a:gd name="adj2" fmla="val 261193"/>
                </a:avLst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42EA862-9756-4FED-9D81-5C3AC7A6D990}"/>
                </a:ext>
              </a:extLst>
            </p:cNvPr>
            <p:cNvSpPr/>
            <p:nvPr/>
          </p:nvSpPr>
          <p:spPr>
            <a:xfrm>
              <a:off x="7171050" y="3101975"/>
              <a:ext cx="666750" cy="654050"/>
            </a:xfrm>
            <a:custGeom>
              <a:avLst/>
              <a:gdLst>
                <a:gd name="connsiteX0" fmla="*/ 333375 w 666750"/>
                <a:gd name="connsiteY0" fmla="*/ 0 h 654050"/>
                <a:gd name="connsiteX1" fmla="*/ 666750 w 666750"/>
                <a:gd name="connsiteY1" fmla="*/ 327025 h 654050"/>
                <a:gd name="connsiteX2" fmla="*/ 333375 w 666750"/>
                <a:gd name="connsiteY2" fmla="*/ 654050 h 654050"/>
                <a:gd name="connsiteX3" fmla="*/ 0 w 666750"/>
                <a:gd name="connsiteY3" fmla="*/ 327025 h 654050"/>
                <a:gd name="connsiteX4" fmla="*/ 2190 w 666750"/>
                <a:gd name="connsiteY4" fmla="*/ 305718 h 654050"/>
                <a:gd name="connsiteX5" fmla="*/ 53740 w 666750"/>
                <a:gd name="connsiteY5" fmla="*/ 338578 h 654050"/>
                <a:gd name="connsiteX6" fmla="*/ 126285 w 666750"/>
                <a:gd name="connsiteY6" fmla="*/ 352426 h 654050"/>
                <a:gd name="connsiteX7" fmla="*/ 312660 w 666750"/>
                <a:gd name="connsiteY7" fmla="*/ 176213 h 654050"/>
                <a:gd name="connsiteX8" fmla="*/ 258072 w 666750"/>
                <a:gd name="connsiteY8" fmla="*/ 51612 h 654050"/>
                <a:gd name="connsiteX9" fmla="*/ 212958 w 666750"/>
                <a:gd name="connsiteY9" fmla="*/ 22853 h 654050"/>
                <a:gd name="connsiteX10" fmla="*/ 266189 w 666750"/>
                <a:gd name="connsiteY10" fmla="*/ 6644 h 654050"/>
                <a:gd name="connsiteX11" fmla="*/ 333375 w 666750"/>
                <a:gd name="connsiteY11" fmla="*/ 0 h 65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0" h="654050">
                  <a:moveTo>
                    <a:pt x="333375" y="0"/>
                  </a:moveTo>
                  <a:cubicBezTo>
                    <a:pt x="517493" y="0"/>
                    <a:pt x="666750" y="146414"/>
                    <a:pt x="666750" y="327025"/>
                  </a:cubicBezTo>
                  <a:cubicBezTo>
                    <a:pt x="666750" y="507636"/>
                    <a:pt x="517493" y="654050"/>
                    <a:pt x="333375" y="654050"/>
                  </a:cubicBezTo>
                  <a:cubicBezTo>
                    <a:pt x="149257" y="654050"/>
                    <a:pt x="0" y="507636"/>
                    <a:pt x="0" y="327025"/>
                  </a:cubicBezTo>
                  <a:lnTo>
                    <a:pt x="2190" y="305718"/>
                  </a:lnTo>
                  <a:lnTo>
                    <a:pt x="53740" y="338578"/>
                  </a:lnTo>
                  <a:cubicBezTo>
                    <a:pt x="76037" y="347495"/>
                    <a:pt x="100552" y="352426"/>
                    <a:pt x="126285" y="352426"/>
                  </a:cubicBezTo>
                  <a:cubicBezTo>
                    <a:pt x="229217" y="352426"/>
                    <a:pt x="312660" y="273533"/>
                    <a:pt x="312660" y="176213"/>
                  </a:cubicBezTo>
                  <a:cubicBezTo>
                    <a:pt x="312660" y="127553"/>
                    <a:pt x="291800" y="83500"/>
                    <a:pt x="258072" y="51612"/>
                  </a:cubicBezTo>
                  <a:lnTo>
                    <a:pt x="212958" y="22853"/>
                  </a:lnTo>
                  <a:lnTo>
                    <a:pt x="266189" y="6644"/>
                  </a:lnTo>
                  <a:cubicBezTo>
                    <a:pt x="287890" y="2288"/>
                    <a:pt x="310361" y="0"/>
                    <a:pt x="33337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0384A69-21D1-4C66-8814-256BE2F945D6}"/>
              </a:ext>
            </a:extLst>
          </p:cNvPr>
          <p:cNvGrpSpPr/>
          <p:nvPr/>
        </p:nvGrpSpPr>
        <p:grpSpPr>
          <a:xfrm>
            <a:off x="8164455" y="3236277"/>
            <a:ext cx="3310415" cy="3317062"/>
            <a:chOff x="5933841" y="1136155"/>
            <a:chExt cx="3310415" cy="3317062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56D2C35-3870-4F6C-8583-33560986163D}"/>
                </a:ext>
              </a:extLst>
            </p:cNvPr>
            <p:cNvSpPr/>
            <p:nvPr/>
          </p:nvSpPr>
          <p:spPr>
            <a:xfrm>
              <a:off x="5933841" y="1136155"/>
              <a:ext cx="2206943" cy="2048435"/>
            </a:xfrm>
            <a:custGeom>
              <a:avLst/>
              <a:gdLst/>
              <a:ahLst/>
              <a:cxnLst/>
              <a:rect l="l" t="t" r="r" b="b"/>
              <a:pathLst>
                <a:path w="2206943" h="2048435">
                  <a:moveTo>
                    <a:pt x="1134964" y="1256563"/>
                  </a:moveTo>
                  <a:cubicBezTo>
                    <a:pt x="1167613" y="1265995"/>
                    <a:pt x="1191103" y="1279508"/>
                    <a:pt x="1205432" y="1297102"/>
                  </a:cubicBezTo>
                  <a:cubicBezTo>
                    <a:pt x="1219761" y="1314696"/>
                    <a:pt x="1226926" y="1335646"/>
                    <a:pt x="1226926" y="1359952"/>
                  </a:cubicBezTo>
                  <a:cubicBezTo>
                    <a:pt x="1226926" y="1387159"/>
                    <a:pt x="1218401" y="1410830"/>
                    <a:pt x="1201351" y="1430964"/>
                  </a:cubicBezTo>
                  <a:cubicBezTo>
                    <a:pt x="1184301" y="1451097"/>
                    <a:pt x="1162172" y="1463703"/>
                    <a:pt x="1134964" y="1468782"/>
                  </a:cubicBezTo>
                  <a:close/>
                  <a:moveTo>
                    <a:pt x="1056062" y="889803"/>
                  </a:moveTo>
                  <a:lnTo>
                    <a:pt x="1056062" y="1078080"/>
                  </a:lnTo>
                  <a:cubicBezTo>
                    <a:pt x="1032482" y="1067923"/>
                    <a:pt x="1014888" y="1054591"/>
                    <a:pt x="1003279" y="1038085"/>
                  </a:cubicBezTo>
                  <a:cubicBezTo>
                    <a:pt x="991671" y="1021579"/>
                    <a:pt x="985866" y="1003713"/>
                    <a:pt x="985866" y="984486"/>
                  </a:cubicBezTo>
                  <a:cubicBezTo>
                    <a:pt x="985866" y="963446"/>
                    <a:pt x="992215" y="944219"/>
                    <a:pt x="1004912" y="926806"/>
                  </a:cubicBezTo>
                  <a:cubicBezTo>
                    <a:pt x="1017608" y="909393"/>
                    <a:pt x="1034659" y="897059"/>
                    <a:pt x="1056062" y="889803"/>
                  </a:cubicBezTo>
                  <a:close/>
                  <a:moveTo>
                    <a:pt x="1056062" y="717307"/>
                  </a:moveTo>
                  <a:lnTo>
                    <a:pt x="1056062" y="771178"/>
                  </a:lnTo>
                  <a:cubicBezTo>
                    <a:pt x="993666" y="777345"/>
                    <a:pt x="943694" y="800653"/>
                    <a:pt x="906148" y="841102"/>
                  </a:cubicBezTo>
                  <a:cubicBezTo>
                    <a:pt x="868601" y="881551"/>
                    <a:pt x="849828" y="931522"/>
                    <a:pt x="849828" y="991016"/>
                  </a:cubicBezTo>
                  <a:cubicBezTo>
                    <a:pt x="849828" y="1049784"/>
                    <a:pt x="866425" y="1099756"/>
                    <a:pt x="899618" y="1140930"/>
                  </a:cubicBezTo>
                  <a:cubicBezTo>
                    <a:pt x="932811" y="1182104"/>
                    <a:pt x="984959" y="1212849"/>
                    <a:pt x="1056062" y="1233164"/>
                  </a:cubicBezTo>
                  <a:lnTo>
                    <a:pt x="1056062" y="1461164"/>
                  </a:lnTo>
                  <a:cubicBezTo>
                    <a:pt x="1036472" y="1451732"/>
                    <a:pt x="1018697" y="1436496"/>
                    <a:pt x="1002735" y="1415455"/>
                  </a:cubicBezTo>
                  <a:cubicBezTo>
                    <a:pt x="986773" y="1394415"/>
                    <a:pt x="975890" y="1369384"/>
                    <a:pt x="970086" y="1340362"/>
                  </a:cubicBezTo>
                  <a:lnTo>
                    <a:pt x="828062" y="1355598"/>
                  </a:lnTo>
                  <a:cubicBezTo>
                    <a:pt x="838945" y="1427064"/>
                    <a:pt x="863976" y="1482386"/>
                    <a:pt x="903155" y="1521565"/>
                  </a:cubicBezTo>
                  <a:cubicBezTo>
                    <a:pt x="942334" y="1560744"/>
                    <a:pt x="993303" y="1584143"/>
                    <a:pt x="1056062" y="1591761"/>
                  </a:cubicBezTo>
                  <a:lnTo>
                    <a:pt x="1056062" y="1690797"/>
                  </a:lnTo>
                  <a:lnTo>
                    <a:pt x="1134964" y="1690797"/>
                  </a:lnTo>
                  <a:lnTo>
                    <a:pt x="1134964" y="1589040"/>
                  </a:lnTo>
                  <a:cubicBezTo>
                    <a:pt x="1205704" y="1578882"/>
                    <a:pt x="1260935" y="1551312"/>
                    <a:pt x="1300659" y="1506329"/>
                  </a:cubicBezTo>
                  <a:cubicBezTo>
                    <a:pt x="1340382" y="1461345"/>
                    <a:pt x="1360243" y="1406023"/>
                    <a:pt x="1360243" y="1340362"/>
                  </a:cubicBezTo>
                  <a:cubicBezTo>
                    <a:pt x="1360243" y="1281594"/>
                    <a:pt x="1344463" y="1233436"/>
                    <a:pt x="1312902" y="1195890"/>
                  </a:cubicBezTo>
                  <a:cubicBezTo>
                    <a:pt x="1281341" y="1158343"/>
                    <a:pt x="1222029" y="1127780"/>
                    <a:pt x="1134964" y="1104200"/>
                  </a:cubicBezTo>
                  <a:lnTo>
                    <a:pt x="1134964" y="891436"/>
                  </a:lnTo>
                  <a:cubicBezTo>
                    <a:pt x="1170153" y="906672"/>
                    <a:pt x="1191919" y="935694"/>
                    <a:pt x="1200262" y="978500"/>
                  </a:cubicBezTo>
                  <a:lnTo>
                    <a:pt x="1337933" y="960543"/>
                  </a:lnTo>
                  <a:cubicBezTo>
                    <a:pt x="1328501" y="906128"/>
                    <a:pt x="1306735" y="862687"/>
                    <a:pt x="1272635" y="830219"/>
                  </a:cubicBezTo>
                  <a:cubicBezTo>
                    <a:pt x="1238535" y="797751"/>
                    <a:pt x="1192644" y="778071"/>
                    <a:pt x="1134964" y="771178"/>
                  </a:cubicBezTo>
                  <a:lnTo>
                    <a:pt x="1134964" y="717307"/>
                  </a:lnTo>
                  <a:close/>
                  <a:moveTo>
                    <a:pt x="835274" y="123826"/>
                  </a:moveTo>
                  <a:cubicBezTo>
                    <a:pt x="809797" y="123826"/>
                    <a:pt x="789143" y="144480"/>
                    <a:pt x="789143" y="169957"/>
                  </a:cubicBezTo>
                  <a:lnTo>
                    <a:pt x="789143" y="400609"/>
                  </a:lnTo>
                  <a:lnTo>
                    <a:pt x="1417797" y="400609"/>
                  </a:lnTo>
                  <a:lnTo>
                    <a:pt x="1417797" y="169957"/>
                  </a:lnTo>
                  <a:cubicBezTo>
                    <a:pt x="1417797" y="144480"/>
                    <a:pt x="1397143" y="123826"/>
                    <a:pt x="1371666" y="123826"/>
                  </a:cubicBezTo>
                  <a:close/>
                  <a:moveTo>
                    <a:pt x="722565" y="0"/>
                  </a:moveTo>
                  <a:lnTo>
                    <a:pt x="1484376" y="0"/>
                  </a:lnTo>
                  <a:cubicBezTo>
                    <a:pt x="1521252" y="0"/>
                    <a:pt x="1551146" y="29894"/>
                    <a:pt x="1551146" y="66770"/>
                  </a:cubicBezTo>
                  <a:lnTo>
                    <a:pt x="1551146" y="400609"/>
                  </a:lnTo>
                  <a:lnTo>
                    <a:pt x="2065642" y="400609"/>
                  </a:lnTo>
                  <a:cubicBezTo>
                    <a:pt x="2143680" y="400609"/>
                    <a:pt x="2206943" y="463872"/>
                    <a:pt x="2206943" y="541910"/>
                  </a:cubicBezTo>
                  <a:lnTo>
                    <a:pt x="2206943" y="1907134"/>
                  </a:lnTo>
                  <a:cubicBezTo>
                    <a:pt x="2206943" y="1985172"/>
                    <a:pt x="2143680" y="2048435"/>
                    <a:pt x="2065642" y="2048435"/>
                  </a:cubicBezTo>
                  <a:lnTo>
                    <a:pt x="141301" y="2048435"/>
                  </a:lnTo>
                  <a:cubicBezTo>
                    <a:pt x="63263" y="2048435"/>
                    <a:pt x="0" y="1985172"/>
                    <a:pt x="0" y="1907134"/>
                  </a:cubicBezTo>
                  <a:lnTo>
                    <a:pt x="0" y="541910"/>
                  </a:lnTo>
                  <a:cubicBezTo>
                    <a:pt x="0" y="463872"/>
                    <a:pt x="63263" y="400609"/>
                    <a:pt x="141301" y="400609"/>
                  </a:cubicBezTo>
                  <a:lnTo>
                    <a:pt x="655795" y="400609"/>
                  </a:lnTo>
                  <a:lnTo>
                    <a:pt x="655795" y="66770"/>
                  </a:lnTo>
                  <a:cubicBezTo>
                    <a:pt x="655795" y="29894"/>
                    <a:pt x="685689" y="0"/>
                    <a:pt x="72256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14BAC8AF-07F7-4E05-B411-A3EF9C1DB79D}"/>
                </a:ext>
              </a:extLst>
            </p:cNvPr>
            <p:cNvSpPr/>
            <p:nvPr/>
          </p:nvSpPr>
          <p:spPr>
            <a:xfrm>
              <a:off x="7037313" y="2404782"/>
              <a:ext cx="2206943" cy="2048435"/>
            </a:xfrm>
            <a:custGeom>
              <a:avLst/>
              <a:gdLst/>
              <a:ahLst/>
              <a:cxnLst/>
              <a:rect l="l" t="t" r="r" b="b"/>
              <a:pathLst>
                <a:path w="2206943" h="2048435">
                  <a:moveTo>
                    <a:pt x="1134964" y="1256563"/>
                  </a:moveTo>
                  <a:cubicBezTo>
                    <a:pt x="1167613" y="1265995"/>
                    <a:pt x="1191103" y="1279508"/>
                    <a:pt x="1205432" y="1297102"/>
                  </a:cubicBezTo>
                  <a:cubicBezTo>
                    <a:pt x="1219761" y="1314696"/>
                    <a:pt x="1226926" y="1335646"/>
                    <a:pt x="1226926" y="1359952"/>
                  </a:cubicBezTo>
                  <a:cubicBezTo>
                    <a:pt x="1226926" y="1387159"/>
                    <a:pt x="1218401" y="1410830"/>
                    <a:pt x="1201351" y="1430964"/>
                  </a:cubicBezTo>
                  <a:cubicBezTo>
                    <a:pt x="1184301" y="1451097"/>
                    <a:pt x="1162172" y="1463703"/>
                    <a:pt x="1134964" y="1468782"/>
                  </a:cubicBezTo>
                  <a:close/>
                  <a:moveTo>
                    <a:pt x="1056062" y="889803"/>
                  </a:moveTo>
                  <a:lnTo>
                    <a:pt x="1056062" y="1078080"/>
                  </a:lnTo>
                  <a:cubicBezTo>
                    <a:pt x="1032482" y="1067923"/>
                    <a:pt x="1014888" y="1054591"/>
                    <a:pt x="1003279" y="1038085"/>
                  </a:cubicBezTo>
                  <a:cubicBezTo>
                    <a:pt x="991671" y="1021579"/>
                    <a:pt x="985866" y="1003713"/>
                    <a:pt x="985866" y="984486"/>
                  </a:cubicBezTo>
                  <a:cubicBezTo>
                    <a:pt x="985866" y="963446"/>
                    <a:pt x="992215" y="944219"/>
                    <a:pt x="1004912" y="926806"/>
                  </a:cubicBezTo>
                  <a:cubicBezTo>
                    <a:pt x="1017608" y="909393"/>
                    <a:pt x="1034659" y="897059"/>
                    <a:pt x="1056062" y="889803"/>
                  </a:cubicBezTo>
                  <a:close/>
                  <a:moveTo>
                    <a:pt x="1056062" y="717307"/>
                  </a:moveTo>
                  <a:lnTo>
                    <a:pt x="1056062" y="771178"/>
                  </a:lnTo>
                  <a:cubicBezTo>
                    <a:pt x="993666" y="777345"/>
                    <a:pt x="943694" y="800653"/>
                    <a:pt x="906148" y="841102"/>
                  </a:cubicBezTo>
                  <a:cubicBezTo>
                    <a:pt x="868601" y="881551"/>
                    <a:pt x="849828" y="931522"/>
                    <a:pt x="849828" y="991016"/>
                  </a:cubicBezTo>
                  <a:cubicBezTo>
                    <a:pt x="849828" y="1049784"/>
                    <a:pt x="866425" y="1099756"/>
                    <a:pt x="899618" y="1140930"/>
                  </a:cubicBezTo>
                  <a:cubicBezTo>
                    <a:pt x="932811" y="1182104"/>
                    <a:pt x="984959" y="1212849"/>
                    <a:pt x="1056062" y="1233164"/>
                  </a:cubicBezTo>
                  <a:lnTo>
                    <a:pt x="1056062" y="1461164"/>
                  </a:lnTo>
                  <a:cubicBezTo>
                    <a:pt x="1036472" y="1451732"/>
                    <a:pt x="1018697" y="1436496"/>
                    <a:pt x="1002735" y="1415455"/>
                  </a:cubicBezTo>
                  <a:cubicBezTo>
                    <a:pt x="986773" y="1394415"/>
                    <a:pt x="975890" y="1369384"/>
                    <a:pt x="970086" y="1340362"/>
                  </a:cubicBezTo>
                  <a:lnTo>
                    <a:pt x="828062" y="1355598"/>
                  </a:lnTo>
                  <a:cubicBezTo>
                    <a:pt x="838945" y="1427064"/>
                    <a:pt x="863976" y="1482386"/>
                    <a:pt x="903155" y="1521565"/>
                  </a:cubicBezTo>
                  <a:cubicBezTo>
                    <a:pt x="942334" y="1560744"/>
                    <a:pt x="993303" y="1584143"/>
                    <a:pt x="1056062" y="1591761"/>
                  </a:cubicBezTo>
                  <a:lnTo>
                    <a:pt x="1056062" y="1690797"/>
                  </a:lnTo>
                  <a:lnTo>
                    <a:pt x="1134964" y="1690797"/>
                  </a:lnTo>
                  <a:lnTo>
                    <a:pt x="1134964" y="1589040"/>
                  </a:lnTo>
                  <a:cubicBezTo>
                    <a:pt x="1205704" y="1578882"/>
                    <a:pt x="1260935" y="1551312"/>
                    <a:pt x="1300659" y="1506329"/>
                  </a:cubicBezTo>
                  <a:cubicBezTo>
                    <a:pt x="1340382" y="1461345"/>
                    <a:pt x="1360243" y="1406023"/>
                    <a:pt x="1360243" y="1340362"/>
                  </a:cubicBezTo>
                  <a:cubicBezTo>
                    <a:pt x="1360243" y="1281594"/>
                    <a:pt x="1344463" y="1233436"/>
                    <a:pt x="1312902" y="1195890"/>
                  </a:cubicBezTo>
                  <a:cubicBezTo>
                    <a:pt x="1281341" y="1158343"/>
                    <a:pt x="1222029" y="1127780"/>
                    <a:pt x="1134964" y="1104200"/>
                  </a:cubicBezTo>
                  <a:lnTo>
                    <a:pt x="1134964" y="891436"/>
                  </a:lnTo>
                  <a:cubicBezTo>
                    <a:pt x="1170153" y="906672"/>
                    <a:pt x="1191919" y="935694"/>
                    <a:pt x="1200262" y="978500"/>
                  </a:cubicBezTo>
                  <a:lnTo>
                    <a:pt x="1337933" y="960543"/>
                  </a:lnTo>
                  <a:cubicBezTo>
                    <a:pt x="1328501" y="906128"/>
                    <a:pt x="1306735" y="862687"/>
                    <a:pt x="1272635" y="830219"/>
                  </a:cubicBezTo>
                  <a:cubicBezTo>
                    <a:pt x="1238535" y="797751"/>
                    <a:pt x="1192644" y="778071"/>
                    <a:pt x="1134964" y="771178"/>
                  </a:cubicBezTo>
                  <a:lnTo>
                    <a:pt x="1134964" y="717307"/>
                  </a:lnTo>
                  <a:close/>
                  <a:moveTo>
                    <a:pt x="835274" y="123826"/>
                  </a:moveTo>
                  <a:cubicBezTo>
                    <a:pt x="809797" y="123826"/>
                    <a:pt x="789143" y="144480"/>
                    <a:pt x="789143" y="169957"/>
                  </a:cubicBezTo>
                  <a:lnTo>
                    <a:pt x="789143" y="400609"/>
                  </a:lnTo>
                  <a:lnTo>
                    <a:pt x="1417797" y="400609"/>
                  </a:lnTo>
                  <a:lnTo>
                    <a:pt x="1417797" y="169957"/>
                  </a:lnTo>
                  <a:cubicBezTo>
                    <a:pt x="1417797" y="144480"/>
                    <a:pt x="1397143" y="123826"/>
                    <a:pt x="1371666" y="123826"/>
                  </a:cubicBezTo>
                  <a:close/>
                  <a:moveTo>
                    <a:pt x="722565" y="0"/>
                  </a:moveTo>
                  <a:lnTo>
                    <a:pt x="1484376" y="0"/>
                  </a:lnTo>
                  <a:cubicBezTo>
                    <a:pt x="1521252" y="0"/>
                    <a:pt x="1551146" y="29894"/>
                    <a:pt x="1551146" y="66770"/>
                  </a:cubicBezTo>
                  <a:lnTo>
                    <a:pt x="1551146" y="400609"/>
                  </a:lnTo>
                  <a:lnTo>
                    <a:pt x="2065642" y="400609"/>
                  </a:lnTo>
                  <a:cubicBezTo>
                    <a:pt x="2143680" y="400609"/>
                    <a:pt x="2206943" y="463872"/>
                    <a:pt x="2206943" y="541910"/>
                  </a:cubicBezTo>
                  <a:lnTo>
                    <a:pt x="2206943" y="1907134"/>
                  </a:lnTo>
                  <a:cubicBezTo>
                    <a:pt x="2206943" y="1985172"/>
                    <a:pt x="2143680" y="2048435"/>
                    <a:pt x="2065642" y="2048435"/>
                  </a:cubicBezTo>
                  <a:lnTo>
                    <a:pt x="141301" y="2048435"/>
                  </a:lnTo>
                  <a:cubicBezTo>
                    <a:pt x="63263" y="2048435"/>
                    <a:pt x="0" y="1985172"/>
                    <a:pt x="0" y="1907134"/>
                  </a:cubicBezTo>
                  <a:lnTo>
                    <a:pt x="0" y="541910"/>
                  </a:lnTo>
                  <a:cubicBezTo>
                    <a:pt x="0" y="463872"/>
                    <a:pt x="63263" y="400609"/>
                    <a:pt x="141301" y="400609"/>
                  </a:cubicBezTo>
                  <a:lnTo>
                    <a:pt x="655795" y="400609"/>
                  </a:lnTo>
                  <a:lnTo>
                    <a:pt x="655795" y="66770"/>
                  </a:lnTo>
                  <a:cubicBezTo>
                    <a:pt x="655795" y="29894"/>
                    <a:pt x="685689" y="0"/>
                    <a:pt x="72256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" name="Flecha: doblada 23">
              <a:extLst>
                <a:ext uri="{FF2B5EF4-FFF2-40B4-BE49-F238E27FC236}">
                  <a16:creationId xmlns:a16="http://schemas.microsoft.com/office/drawing/2014/main" id="{DE1A6322-A9E8-4FB8-83CF-54B19F1DDE63}"/>
                </a:ext>
              </a:extLst>
            </p:cNvPr>
            <p:cNvSpPr/>
            <p:nvPr/>
          </p:nvSpPr>
          <p:spPr>
            <a:xfrm>
              <a:off x="8276509" y="1587177"/>
              <a:ext cx="832022" cy="817605"/>
            </a:xfrm>
            <a:prstGeom prst="bentArrow">
              <a:avLst>
                <a:gd name="adj1" fmla="val 23992"/>
                <a:gd name="adj2" fmla="val 30542"/>
                <a:gd name="adj3" fmla="val 32053"/>
                <a:gd name="adj4" fmla="val 105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5" name="Flecha: doblada 24">
              <a:extLst>
                <a:ext uri="{FF2B5EF4-FFF2-40B4-BE49-F238E27FC236}">
                  <a16:creationId xmlns:a16="http://schemas.microsoft.com/office/drawing/2014/main" id="{2F54A9F2-6F78-4BD6-86DF-AA6ADB11A8BC}"/>
                </a:ext>
              </a:extLst>
            </p:cNvPr>
            <p:cNvSpPr/>
            <p:nvPr/>
          </p:nvSpPr>
          <p:spPr>
            <a:xfrm rot="10800000">
              <a:off x="6096000" y="3520539"/>
              <a:ext cx="832022" cy="817605"/>
            </a:xfrm>
            <a:prstGeom prst="bentArrow">
              <a:avLst>
                <a:gd name="adj1" fmla="val 23992"/>
                <a:gd name="adj2" fmla="val 30542"/>
                <a:gd name="adj3" fmla="val 32053"/>
                <a:gd name="adj4" fmla="val 105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0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BDA7385-EF19-4CFA-80B9-379AD0EA80C2}"/>
              </a:ext>
            </a:extLst>
          </p:cNvPr>
          <p:cNvSpPr/>
          <p:nvPr/>
        </p:nvSpPr>
        <p:spPr>
          <a:xfrm>
            <a:off x="4392997" y="237597"/>
            <a:ext cx="2620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Vectores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9C25D75B-840A-4652-884B-D05C5BBACBF8}"/>
              </a:ext>
            </a:extLst>
          </p:cNvPr>
          <p:cNvSpPr/>
          <p:nvPr/>
        </p:nvSpPr>
        <p:spPr>
          <a:xfrm>
            <a:off x="563592" y="667255"/>
            <a:ext cx="3769908" cy="3600000"/>
          </a:xfrm>
          <a:custGeom>
            <a:avLst/>
            <a:gdLst>
              <a:gd name="connsiteX0" fmla="*/ 3084435 w 3769908"/>
              <a:gd name="connsiteY0" fmla="*/ 1077511 h 3600000"/>
              <a:gd name="connsiteX1" fmla="*/ 3769908 w 3769908"/>
              <a:gd name="connsiteY1" fmla="*/ 1762984 h 3600000"/>
              <a:gd name="connsiteX2" fmla="*/ 3084435 w 3769908"/>
              <a:gd name="connsiteY2" fmla="*/ 2448457 h 3600000"/>
              <a:gd name="connsiteX3" fmla="*/ 3084435 w 3769908"/>
              <a:gd name="connsiteY3" fmla="*/ 2105721 h 3600000"/>
              <a:gd name="connsiteX4" fmla="*/ 1395750 w 3769908"/>
              <a:gd name="connsiteY4" fmla="*/ 2105721 h 3600000"/>
              <a:gd name="connsiteX5" fmla="*/ 1395750 w 3769908"/>
              <a:gd name="connsiteY5" fmla="*/ 1420248 h 3600000"/>
              <a:gd name="connsiteX6" fmla="*/ 3084435 w 3769908"/>
              <a:gd name="connsiteY6" fmla="*/ 1420248 h 3600000"/>
              <a:gd name="connsiteX7" fmla="*/ 450009 w 3769908"/>
              <a:gd name="connsiteY7" fmla="*/ 0 h 3600000"/>
              <a:gd name="connsiteX8" fmla="*/ 2249991 w 3769908"/>
              <a:gd name="connsiteY8" fmla="*/ 0 h 3600000"/>
              <a:gd name="connsiteX9" fmla="*/ 2700000 w 3769908"/>
              <a:gd name="connsiteY9" fmla="*/ 450009 h 3600000"/>
              <a:gd name="connsiteX10" fmla="*/ 2700000 w 3769908"/>
              <a:gd name="connsiteY10" fmla="*/ 1080000 h 3600000"/>
              <a:gd name="connsiteX11" fmla="*/ 2340000 w 3769908"/>
              <a:gd name="connsiteY11" fmla="*/ 1080000 h 3600000"/>
              <a:gd name="connsiteX12" fmla="*/ 2340000 w 3769908"/>
              <a:gd name="connsiteY12" fmla="*/ 690007 h 3600000"/>
              <a:gd name="connsiteX13" fmla="*/ 2009993 w 3769908"/>
              <a:gd name="connsiteY13" fmla="*/ 360000 h 3600000"/>
              <a:gd name="connsiteX14" fmla="*/ 690007 w 3769908"/>
              <a:gd name="connsiteY14" fmla="*/ 360000 h 3600000"/>
              <a:gd name="connsiteX15" fmla="*/ 360000 w 3769908"/>
              <a:gd name="connsiteY15" fmla="*/ 690007 h 3600000"/>
              <a:gd name="connsiteX16" fmla="*/ 360000 w 3769908"/>
              <a:gd name="connsiteY16" fmla="*/ 2909993 h 3600000"/>
              <a:gd name="connsiteX17" fmla="*/ 690007 w 3769908"/>
              <a:gd name="connsiteY17" fmla="*/ 3240000 h 3600000"/>
              <a:gd name="connsiteX18" fmla="*/ 2009993 w 3769908"/>
              <a:gd name="connsiteY18" fmla="*/ 3240000 h 3600000"/>
              <a:gd name="connsiteX19" fmla="*/ 2340000 w 3769908"/>
              <a:gd name="connsiteY19" fmla="*/ 2909993 h 3600000"/>
              <a:gd name="connsiteX20" fmla="*/ 2340000 w 3769908"/>
              <a:gd name="connsiteY20" fmla="*/ 2520000 h 3600000"/>
              <a:gd name="connsiteX21" fmla="*/ 2700000 w 3769908"/>
              <a:gd name="connsiteY21" fmla="*/ 2520000 h 3600000"/>
              <a:gd name="connsiteX22" fmla="*/ 2700000 w 3769908"/>
              <a:gd name="connsiteY22" fmla="*/ 3149991 h 3600000"/>
              <a:gd name="connsiteX23" fmla="*/ 2249991 w 3769908"/>
              <a:gd name="connsiteY23" fmla="*/ 3600000 h 3600000"/>
              <a:gd name="connsiteX24" fmla="*/ 450009 w 3769908"/>
              <a:gd name="connsiteY24" fmla="*/ 3600000 h 3600000"/>
              <a:gd name="connsiteX25" fmla="*/ 0 w 3769908"/>
              <a:gd name="connsiteY25" fmla="*/ 3149991 h 3600000"/>
              <a:gd name="connsiteX26" fmla="*/ 0 w 3769908"/>
              <a:gd name="connsiteY26" fmla="*/ 450009 h 3600000"/>
              <a:gd name="connsiteX27" fmla="*/ 450009 w 3769908"/>
              <a:gd name="connsiteY27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69908" h="3600000">
                <a:moveTo>
                  <a:pt x="3084435" y="1077511"/>
                </a:moveTo>
                <a:lnTo>
                  <a:pt x="3769908" y="1762984"/>
                </a:lnTo>
                <a:lnTo>
                  <a:pt x="3084435" y="2448457"/>
                </a:lnTo>
                <a:lnTo>
                  <a:pt x="3084435" y="2105721"/>
                </a:lnTo>
                <a:lnTo>
                  <a:pt x="1395750" y="2105721"/>
                </a:lnTo>
                <a:lnTo>
                  <a:pt x="1395750" y="1420248"/>
                </a:lnTo>
                <a:lnTo>
                  <a:pt x="3084435" y="1420248"/>
                </a:lnTo>
                <a:close/>
                <a:moveTo>
                  <a:pt x="450009" y="0"/>
                </a:moveTo>
                <a:lnTo>
                  <a:pt x="2249991" y="0"/>
                </a:lnTo>
                <a:cubicBezTo>
                  <a:pt x="2498524" y="0"/>
                  <a:pt x="2700000" y="201476"/>
                  <a:pt x="2700000" y="450009"/>
                </a:cubicBezTo>
                <a:lnTo>
                  <a:pt x="2700000" y="1080000"/>
                </a:lnTo>
                <a:lnTo>
                  <a:pt x="2340000" y="1080000"/>
                </a:lnTo>
                <a:lnTo>
                  <a:pt x="2340000" y="690007"/>
                </a:lnTo>
                <a:cubicBezTo>
                  <a:pt x="2340000" y="507749"/>
                  <a:pt x="2192251" y="360000"/>
                  <a:pt x="2009993" y="360000"/>
                </a:cubicBezTo>
                <a:lnTo>
                  <a:pt x="690007" y="360000"/>
                </a:lnTo>
                <a:cubicBezTo>
                  <a:pt x="507749" y="360000"/>
                  <a:pt x="360000" y="507749"/>
                  <a:pt x="360000" y="690007"/>
                </a:cubicBezTo>
                <a:lnTo>
                  <a:pt x="360000" y="2909993"/>
                </a:lnTo>
                <a:cubicBezTo>
                  <a:pt x="360000" y="3092251"/>
                  <a:pt x="507749" y="3240000"/>
                  <a:pt x="690007" y="3240000"/>
                </a:cubicBezTo>
                <a:lnTo>
                  <a:pt x="2009993" y="3240000"/>
                </a:lnTo>
                <a:cubicBezTo>
                  <a:pt x="2192251" y="3240000"/>
                  <a:pt x="2340000" y="3092251"/>
                  <a:pt x="2340000" y="2909993"/>
                </a:cubicBezTo>
                <a:lnTo>
                  <a:pt x="2340000" y="2520000"/>
                </a:lnTo>
                <a:lnTo>
                  <a:pt x="2700000" y="2520000"/>
                </a:lnTo>
                <a:lnTo>
                  <a:pt x="2700000" y="3149991"/>
                </a:lnTo>
                <a:cubicBezTo>
                  <a:pt x="2700000" y="3398524"/>
                  <a:pt x="2498524" y="3600000"/>
                  <a:pt x="2249991" y="3600000"/>
                </a:cubicBezTo>
                <a:lnTo>
                  <a:pt x="450009" y="3600000"/>
                </a:lnTo>
                <a:cubicBezTo>
                  <a:pt x="201476" y="3600000"/>
                  <a:pt x="0" y="3398524"/>
                  <a:pt x="0" y="3149991"/>
                </a:cubicBezTo>
                <a:lnTo>
                  <a:pt x="0" y="450009"/>
                </a:lnTo>
                <a:cubicBezTo>
                  <a:pt x="0" y="201476"/>
                  <a:pt x="201476" y="0"/>
                  <a:pt x="45000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602A7CD-7811-4797-B650-B406606867BE}"/>
              </a:ext>
            </a:extLst>
          </p:cNvPr>
          <p:cNvGrpSpPr/>
          <p:nvPr/>
        </p:nvGrpSpPr>
        <p:grpSpPr>
          <a:xfrm>
            <a:off x="8532497" y="237597"/>
            <a:ext cx="3312000" cy="3315600"/>
            <a:chOff x="5940668" y="1373468"/>
            <a:chExt cx="2710879" cy="2700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C992BA8-933E-4CBA-8F16-50A90CC3DEA8}"/>
                </a:ext>
              </a:extLst>
            </p:cNvPr>
            <p:cNvGrpSpPr/>
            <p:nvPr/>
          </p:nvGrpSpPr>
          <p:grpSpPr>
            <a:xfrm>
              <a:off x="5940668" y="1373468"/>
              <a:ext cx="1800000" cy="1800000"/>
              <a:chOff x="4410131" y="507156"/>
              <a:chExt cx="3240000" cy="3240000"/>
            </a:xfrm>
          </p:grpSpPr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2B570957-ABF7-4A45-A2A3-10E6B0499611}"/>
                  </a:ext>
                </a:extLst>
              </p:cNvPr>
              <p:cNvSpPr/>
              <p:nvPr/>
            </p:nvSpPr>
            <p:spPr>
              <a:xfrm>
                <a:off x="4410131" y="507156"/>
                <a:ext cx="3240000" cy="3240000"/>
              </a:xfrm>
              <a:custGeom>
                <a:avLst/>
                <a:gdLst>
                  <a:gd name="connsiteX0" fmla="*/ 250151 w 2108005"/>
                  <a:gd name="connsiteY0" fmla="*/ 1395969 h 1956143"/>
                  <a:gd name="connsiteX1" fmla="*/ 193159 w 2108005"/>
                  <a:gd name="connsiteY1" fmla="*/ 1452961 h 1956143"/>
                  <a:gd name="connsiteX2" fmla="*/ 193159 w 2108005"/>
                  <a:gd name="connsiteY2" fmla="*/ 1680925 h 1956143"/>
                  <a:gd name="connsiteX3" fmla="*/ 250151 w 2108005"/>
                  <a:gd name="connsiteY3" fmla="*/ 1737917 h 1956143"/>
                  <a:gd name="connsiteX4" fmla="*/ 1073184 w 2108005"/>
                  <a:gd name="connsiteY4" fmla="*/ 1737917 h 1956143"/>
                  <a:gd name="connsiteX5" fmla="*/ 1130176 w 2108005"/>
                  <a:gd name="connsiteY5" fmla="*/ 1680925 h 1956143"/>
                  <a:gd name="connsiteX6" fmla="*/ 1130176 w 2108005"/>
                  <a:gd name="connsiteY6" fmla="*/ 1452961 h 1956143"/>
                  <a:gd name="connsiteX7" fmla="*/ 1073184 w 2108005"/>
                  <a:gd name="connsiteY7" fmla="*/ 1395969 h 1956143"/>
                  <a:gd name="connsiteX8" fmla="*/ 326030 w 2108005"/>
                  <a:gd name="connsiteY8" fmla="*/ 0 h 1956143"/>
                  <a:gd name="connsiteX9" fmla="*/ 1781975 w 2108005"/>
                  <a:gd name="connsiteY9" fmla="*/ 0 h 1956143"/>
                  <a:gd name="connsiteX10" fmla="*/ 2108005 w 2108005"/>
                  <a:gd name="connsiteY10" fmla="*/ 326030 h 1956143"/>
                  <a:gd name="connsiteX11" fmla="*/ 2108005 w 2108005"/>
                  <a:gd name="connsiteY11" fmla="*/ 1630113 h 1956143"/>
                  <a:gd name="connsiteX12" fmla="*/ 1781975 w 2108005"/>
                  <a:gd name="connsiteY12" fmla="*/ 1956143 h 1956143"/>
                  <a:gd name="connsiteX13" fmla="*/ 326030 w 2108005"/>
                  <a:gd name="connsiteY13" fmla="*/ 1956143 h 1956143"/>
                  <a:gd name="connsiteX14" fmla="*/ 0 w 2108005"/>
                  <a:gd name="connsiteY14" fmla="*/ 1630113 h 1956143"/>
                  <a:gd name="connsiteX15" fmla="*/ 0 w 2108005"/>
                  <a:gd name="connsiteY15" fmla="*/ 326030 h 1956143"/>
                  <a:gd name="connsiteX16" fmla="*/ 326030 w 2108005"/>
                  <a:gd name="connsiteY16" fmla="*/ 0 h 195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8005" h="1956143">
                    <a:moveTo>
                      <a:pt x="250151" y="1395969"/>
                    </a:moveTo>
                    <a:cubicBezTo>
                      <a:pt x="218675" y="1395969"/>
                      <a:pt x="193159" y="1421485"/>
                      <a:pt x="193159" y="1452961"/>
                    </a:cubicBezTo>
                    <a:lnTo>
                      <a:pt x="193159" y="1680925"/>
                    </a:lnTo>
                    <a:cubicBezTo>
                      <a:pt x="193159" y="1712401"/>
                      <a:pt x="218675" y="1737917"/>
                      <a:pt x="250151" y="1737917"/>
                    </a:cubicBezTo>
                    <a:lnTo>
                      <a:pt x="1073184" y="1737917"/>
                    </a:lnTo>
                    <a:cubicBezTo>
                      <a:pt x="1104660" y="1737917"/>
                      <a:pt x="1130176" y="1712401"/>
                      <a:pt x="1130176" y="1680925"/>
                    </a:cubicBezTo>
                    <a:lnTo>
                      <a:pt x="1130176" y="1452961"/>
                    </a:lnTo>
                    <a:cubicBezTo>
                      <a:pt x="1130176" y="1421485"/>
                      <a:pt x="1104660" y="1395969"/>
                      <a:pt x="1073184" y="1395969"/>
                    </a:cubicBezTo>
                    <a:close/>
                    <a:moveTo>
                      <a:pt x="326030" y="0"/>
                    </a:moveTo>
                    <a:lnTo>
                      <a:pt x="1781975" y="0"/>
                    </a:lnTo>
                    <a:cubicBezTo>
                      <a:pt x="1962036" y="0"/>
                      <a:pt x="2108005" y="145969"/>
                      <a:pt x="2108005" y="326030"/>
                    </a:cubicBezTo>
                    <a:lnTo>
                      <a:pt x="2108005" y="1630113"/>
                    </a:lnTo>
                    <a:cubicBezTo>
                      <a:pt x="2108005" y="1810174"/>
                      <a:pt x="1962036" y="1956143"/>
                      <a:pt x="1781975" y="1956143"/>
                    </a:cubicBezTo>
                    <a:lnTo>
                      <a:pt x="326030" y="1956143"/>
                    </a:lnTo>
                    <a:cubicBezTo>
                      <a:pt x="145969" y="1956143"/>
                      <a:pt x="0" y="1810174"/>
                      <a:pt x="0" y="1630113"/>
                    </a:cubicBezTo>
                    <a:lnTo>
                      <a:pt x="0" y="326030"/>
                    </a:lnTo>
                    <a:cubicBezTo>
                      <a:pt x="0" y="145969"/>
                      <a:pt x="145969" y="0"/>
                      <a:pt x="326030" y="0"/>
                    </a:cubicBezTo>
                    <a:close/>
                  </a:path>
                </a:pathLst>
              </a:custGeom>
              <a:solidFill>
                <a:srgbClr val="D2A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44C6D994-B2E6-4775-9A8B-4BB594118EA1}"/>
                  </a:ext>
                </a:extLst>
              </p:cNvPr>
              <p:cNvSpPr/>
              <p:nvPr/>
            </p:nvSpPr>
            <p:spPr>
              <a:xfrm>
                <a:off x="5579848" y="507156"/>
                <a:ext cx="900564" cy="1821227"/>
              </a:xfrm>
              <a:custGeom>
                <a:avLst/>
                <a:gdLst>
                  <a:gd name="connsiteX0" fmla="*/ 0 w 2108005"/>
                  <a:gd name="connsiteY0" fmla="*/ 0 h 2702010"/>
                  <a:gd name="connsiteX1" fmla="*/ 2108005 w 2108005"/>
                  <a:gd name="connsiteY1" fmla="*/ 0 h 2702010"/>
                  <a:gd name="connsiteX2" fmla="*/ 2108005 w 2108005"/>
                  <a:gd name="connsiteY2" fmla="*/ 2702010 h 2702010"/>
                  <a:gd name="connsiteX3" fmla="*/ 2043473 w 2108005"/>
                  <a:gd name="connsiteY3" fmla="*/ 2702010 h 2702010"/>
                  <a:gd name="connsiteX4" fmla="*/ 2025287 w 2108005"/>
                  <a:gd name="connsiteY4" fmla="*/ 2687753 h 2702010"/>
                  <a:gd name="connsiteX5" fmla="*/ 1977083 w 2108005"/>
                  <a:gd name="connsiteY5" fmla="*/ 2624585 h 2702010"/>
                  <a:gd name="connsiteX6" fmla="*/ 1342769 w 2108005"/>
                  <a:gd name="connsiteY6" fmla="*/ 1537190 h 2702010"/>
                  <a:gd name="connsiteX7" fmla="*/ 881450 w 2108005"/>
                  <a:gd name="connsiteY7" fmla="*/ 2492780 h 2702010"/>
                  <a:gd name="connsiteX8" fmla="*/ 444845 w 2108005"/>
                  <a:gd name="connsiteY8" fmla="*/ 1677234 h 2702010"/>
                  <a:gd name="connsiteX9" fmla="*/ 55861 w 2108005"/>
                  <a:gd name="connsiteY9" fmla="*/ 2570166 h 2702010"/>
                  <a:gd name="connsiteX10" fmla="*/ 17989 w 2108005"/>
                  <a:gd name="connsiteY10" fmla="*/ 2702010 h 2702010"/>
                  <a:gd name="connsiteX11" fmla="*/ 0 w 2108005"/>
                  <a:gd name="connsiteY11" fmla="*/ 2702010 h 270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8005" h="2702010">
                    <a:moveTo>
                      <a:pt x="0" y="0"/>
                    </a:moveTo>
                    <a:lnTo>
                      <a:pt x="2108005" y="0"/>
                    </a:lnTo>
                    <a:lnTo>
                      <a:pt x="2108005" y="2702010"/>
                    </a:lnTo>
                    <a:lnTo>
                      <a:pt x="2043473" y="2702010"/>
                    </a:lnTo>
                    <a:lnTo>
                      <a:pt x="2025287" y="2687753"/>
                    </a:lnTo>
                    <a:cubicBezTo>
                      <a:pt x="2009026" y="2671352"/>
                      <a:pt x="1992701" y="2650672"/>
                      <a:pt x="1977083" y="2624585"/>
                    </a:cubicBezTo>
                    <a:cubicBezTo>
                      <a:pt x="1852143" y="2415893"/>
                      <a:pt x="1525374" y="1559157"/>
                      <a:pt x="1342769" y="1537190"/>
                    </a:cubicBezTo>
                    <a:cubicBezTo>
                      <a:pt x="1160164" y="1515223"/>
                      <a:pt x="1031104" y="2469439"/>
                      <a:pt x="881450" y="2492780"/>
                    </a:cubicBezTo>
                    <a:cubicBezTo>
                      <a:pt x="731796" y="2516121"/>
                      <a:pt x="591753" y="1631926"/>
                      <a:pt x="444845" y="1677234"/>
                    </a:cubicBezTo>
                    <a:cubicBezTo>
                      <a:pt x="316301" y="1716879"/>
                      <a:pt x="186179" y="2120758"/>
                      <a:pt x="55861" y="2570166"/>
                    </a:cubicBezTo>
                    <a:lnTo>
                      <a:pt x="17989" y="2702010"/>
                    </a:lnTo>
                    <a:lnTo>
                      <a:pt x="0" y="2702010"/>
                    </a:lnTo>
                    <a:close/>
                  </a:path>
                </a:pathLst>
              </a:custGeom>
              <a:solidFill>
                <a:srgbClr val="97641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4ADC3723-FFDB-4AED-88A6-B792DB563142}"/>
                  </a:ext>
                </a:extLst>
              </p:cNvPr>
              <p:cNvSpPr/>
              <p:nvPr/>
            </p:nvSpPr>
            <p:spPr>
              <a:xfrm>
                <a:off x="4870339" y="2901150"/>
                <a:ext cx="1159791" cy="400344"/>
              </a:xfrm>
              <a:custGeom>
                <a:avLst/>
                <a:gdLst>
                  <a:gd name="connsiteX0" fmla="*/ 708863 w 754582"/>
                  <a:gd name="connsiteY0" fmla="*/ 0 h 241707"/>
                  <a:gd name="connsiteX1" fmla="*/ 754582 w 754582"/>
                  <a:gd name="connsiteY1" fmla="*/ 0 h 241707"/>
                  <a:gd name="connsiteX2" fmla="*/ 754582 w 754582"/>
                  <a:gd name="connsiteY2" fmla="*/ 241707 h 241707"/>
                  <a:gd name="connsiteX3" fmla="*/ 708863 w 754582"/>
                  <a:gd name="connsiteY3" fmla="*/ 241707 h 241707"/>
                  <a:gd name="connsiteX4" fmla="*/ 641666 w 754582"/>
                  <a:gd name="connsiteY4" fmla="*/ 0 h 241707"/>
                  <a:gd name="connsiteX5" fmla="*/ 687385 w 754582"/>
                  <a:gd name="connsiteY5" fmla="*/ 0 h 241707"/>
                  <a:gd name="connsiteX6" fmla="*/ 687385 w 754582"/>
                  <a:gd name="connsiteY6" fmla="*/ 241707 h 241707"/>
                  <a:gd name="connsiteX7" fmla="*/ 641666 w 754582"/>
                  <a:gd name="connsiteY7" fmla="*/ 241707 h 241707"/>
                  <a:gd name="connsiteX8" fmla="*/ 574469 w 754582"/>
                  <a:gd name="connsiteY8" fmla="*/ 0 h 241707"/>
                  <a:gd name="connsiteX9" fmla="*/ 620188 w 754582"/>
                  <a:gd name="connsiteY9" fmla="*/ 0 h 241707"/>
                  <a:gd name="connsiteX10" fmla="*/ 620188 w 754582"/>
                  <a:gd name="connsiteY10" fmla="*/ 241707 h 241707"/>
                  <a:gd name="connsiteX11" fmla="*/ 574469 w 754582"/>
                  <a:gd name="connsiteY11" fmla="*/ 241707 h 241707"/>
                  <a:gd name="connsiteX12" fmla="*/ 436697 w 754582"/>
                  <a:gd name="connsiteY12" fmla="*/ 0 h 241707"/>
                  <a:gd name="connsiteX13" fmla="*/ 552991 w 754582"/>
                  <a:gd name="connsiteY13" fmla="*/ 0 h 241707"/>
                  <a:gd name="connsiteX14" fmla="*/ 552991 w 754582"/>
                  <a:gd name="connsiteY14" fmla="*/ 241707 h 241707"/>
                  <a:gd name="connsiteX15" fmla="*/ 436697 w 754582"/>
                  <a:gd name="connsiteY15" fmla="*/ 241707 h 241707"/>
                  <a:gd name="connsiteX16" fmla="*/ 373195 w 754582"/>
                  <a:gd name="connsiteY16" fmla="*/ 0 h 241707"/>
                  <a:gd name="connsiteX17" fmla="*/ 418914 w 754582"/>
                  <a:gd name="connsiteY17" fmla="*/ 0 h 241707"/>
                  <a:gd name="connsiteX18" fmla="*/ 418914 w 754582"/>
                  <a:gd name="connsiteY18" fmla="*/ 241707 h 241707"/>
                  <a:gd name="connsiteX19" fmla="*/ 373195 w 754582"/>
                  <a:gd name="connsiteY19" fmla="*/ 241707 h 241707"/>
                  <a:gd name="connsiteX20" fmla="*/ 309693 w 754582"/>
                  <a:gd name="connsiteY20" fmla="*/ 0 h 241707"/>
                  <a:gd name="connsiteX21" fmla="*/ 355412 w 754582"/>
                  <a:gd name="connsiteY21" fmla="*/ 0 h 241707"/>
                  <a:gd name="connsiteX22" fmla="*/ 355412 w 754582"/>
                  <a:gd name="connsiteY22" fmla="*/ 241707 h 241707"/>
                  <a:gd name="connsiteX23" fmla="*/ 309693 w 754582"/>
                  <a:gd name="connsiteY23" fmla="*/ 241707 h 241707"/>
                  <a:gd name="connsiteX24" fmla="*/ 175953 w 754582"/>
                  <a:gd name="connsiteY24" fmla="*/ 0 h 241707"/>
                  <a:gd name="connsiteX25" fmla="*/ 292247 w 754582"/>
                  <a:gd name="connsiteY25" fmla="*/ 0 h 241707"/>
                  <a:gd name="connsiteX26" fmla="*/ 292247 w 754582"/>
                  <a:gd name="connsiteY26" fmla="*/ 241707 h 241707"/>
                  <a:gd name="connsiteX27" fmla="*/ 175953 w 754582"/>
                  <a:gd name="connsiteY27" fmla="*/ 241707 h 241707"/>
                  <a:gd name="connsiteX28" fmla="*/ 67539 w 754582"/>
                  <a:gd name="connsiteY28" fmla="*/ 0 h 241707"/>
                  <a:gd name="connsiteX29" fmla="*/ 154133 w 754582"/>
                  <a:gd name="connsiteY29" fmla="*/ 0 h 241707"/>
                  <a:gd name="connsiteX30" fmla="*/ 154133 w 754582"/>
                  <a:gd name="connsiteY30" fmla="*/ 241707 h 241707"/>
                  <a:gd name="connsiteX31" fmla="*/ 67539 w 754582"/>
                  <a:gd name="connsiteY31" fmla="*/ 241707 h 241707"/>
                  <a:gd name="connsiteX32" fmla="*/ 0 w 754582"/>
                  <a:gd name="connsiteY32" fmla="*/ 0 h 241707"/>
                  <a:gd name="connsiteX33" fmla="*/ 45719 w 754582"/>
                  <a:gd name="connsiteY33" fmla="*/ 0 h 241707"/>
                  <a:gd name="connsiteX34" fmla="*/ 45719 w 754582"/>
                  <a:gd name="connsiteY34" fmla="*/ 241707 h 241707"/>
                  <a:gd name="connsiteX35" fmla="*/ 0 w 754582"/>
                  <a:gd name="connsiteY35" fmla="*/ 241707 h 24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54582" h="241707">
                    <a:moveTo>
                      <a:pt x="708863" y="0"/>
                    </a:moveTo>
                    <a:lnTo>
                      <a:pt x="754582" y="0"/>
                    </a:lnTo>
                    <a:lnTo>
                      <a:pt x="754582" y="241707"/>
                    </a:lnTo>
                    <a:lnTo>
                      <a:pt x="708863" y="241707"/>
                    </a:lnTo>
                    <a:close/>
                    <a:moveTo>
                      <a:pt x="641666" y="0"/>
                    </a:moveTo>
                    <a:lnTo>
                      <a:pt x="687385" y="0"/>
                    </a:lnTo>
                    <a:lnTo>
                      <a:pt x="687385" y="241707"/>
                    </a:lnTo>
                    <a:lnTo>
                      <a:pt x="641666" y="241707"/>
                    </a:lnTo>
                    <a:close/>
                    <a:moveTo>
                      <a:pt x="574469" y="0"/>
                    </a:moveTo>
                    <a:lnTo>
                      <a:pt x="620188" y="0"/>
                    </a:lnTo>
                    <a:lnTo>
                      <a:pt x="620188" y="241707"/>
                    </a:lnTo>
                    <a:lnTo>
                      <a:pt x="574469" y="241707"/>
                    </a:lnTo>
                    <a:close/>
                    <a:moveTo>
                      <a:pt x="436697" y="0"/>
                    </a:moveTo>
                    <a:lnTo>
                      <a:pt x="552991" y="0"/>
                    </a:lnTo>
                    <a:lnTo>
                      <a:pt x="552991" y="241707"/>
                    </a:lnTo>
                    <a:lnTo>
                      <a:pt x="436697" y="241707"/>
                    </a:lnTo>
                    <a:close/>
                    <a:moveTo>
                      <a:pt x="373195" y="0"/>
                    </a:moveTo>
                    <a:lnTo>
                      <a:pt x="418914" y="0"/>
                    </a:lnTo>
                    <a:lnTo>
                      <a:pt x="418914" y="241707"/>
                    </a:lnTo>
                    <a:lnTo>
                      <a:pt x="373195" y="241707"/>
                    </a:lnTo>
                    <a:close/>
                    <a:moveTo>
                      <a:pt x="309693" y="0"/>
                    </a:moveTo>
                    <a:lnTo>
                      <a:pt x="355412" y="0"/>
                    </a:lnTo>
                    <a:lnTo>
                      <a:pt x="355412" y="241707"/>
                    </a:lnTo>
                    <a:lnTo>
                      <a:pt x="309693" y="241707"/>
                    </a:lnTo>
                    <a:close/>
                    <a:moveTo>
                      <a:pt x="175953" y="0"/>
                    </a:moveTo>
                    <a:lnTo>
                      <a:pt x="292247" y="0"/>
                    </a:lnTo>
                    <a:lnTo>
                      <a:pt x="292247" y="241707"/>
                    </a:lnTo>
                    <a:lnTo>
                      <a:pt x="175953" y="241707"/>
                    </a:lnTo>
                    <a:close/>
                    <a:moveTo>
                      <a:pt x="67539" y="0"/>
                    </a:moveTo>
                    <a:lnTo>
                      <a:pt x="154133" y="0"/>
                    </a:lnTo>
                    <a:lnTo>
                      <a:pt x="154133" y="241707"/>
                    </a:lnTo>
                    <a:lnTo>
                      <a:pt x="67539" y="241707"/>
                    </a:lnTo>
                    <a:close/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241707"/>
                    </a:lnTo>
                    <a:lnTo>
                      <a:pt x="0" y="24170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80E3DDE-1305-4E48-8CAE-FC3046E04E02}"/>
                </a:ext>
              </a:extLst>
            </p:cNvPr>
            <p:cNvGrpSpPr/>
            <p:nvPr/>
          </p:nvGrpSpPr>
          <p:grpSpPr>
            <a:xfrm>
              <a:off x="6851547" y="2273468"/>
              <a:ext cx="1800000" cy="1800000"/>
              <a:chOff x="4410131" y="507156"/>
              <a:chExt cx="3240000" cy="3240000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DAD7C6DA-B886-4502-A4F2-5F50591C0226}"/>
                  </a:ext>
                </a:extLst>
              </p:cNvPr>
              <p:cNvSpPr/>
              <p:nvPr/>
            </p:nvSpPr>
            <p:spPr>
              <a:xfrm>
                <a:off x="4410131" y="507156"/>
                <a:ext cx="3240000" cy="3240000"/>
              </a:xfrm>
              <a:custGeom>
                <a:avLst/>
                <a:gdLst>
                  <a:gd name="connsiteX0" fmla="*/ 250151 w 2108005"/>
                  <a:gd name="connsiteY0" fmla="*/ 1395969 h 1956143"/>
                  <a:gd name="connsiteX1" fmla="*/ 193159 w 2108005"/>
                  <a:gd name="connsiteY1" fmla="*/ 1452961 h 1956143"/>
                  <a:gd name="connsiteX2" fmla="*/ 193159 w 2108005"/>
                  <a:gd name="connsiteY2" fmla="*/ 1680925 h 1956143"/>
                  <a:gd name="connsiteX3" fmla="*/ 250151 w 2108005"/>
                  <a:gd name="connsiteY3" fmla="*/ 1737917 h 1956143"/>
                  <a:gd name="connsiteX4" fmla="*/ 1073184 w 2108005"/>
                  <a:gd name="connsiteY4" fmla="*/ 1737917 h 1956143"/>
                  <a:gd name="connsiteX5" fmla="*/ 1130176 w 2108005"/>
                  <a:gd name="connsiteY5" fmla="*/ 1680925 h 1956143"/>
                  <a:gd name="connsiteX6" fmla="*/ 1130176 w 2108005"/>
                  <a:gd name="connsiteY6" fmla="*/ 1452961 h 1956143"/>
                  <a:gd name="connsiteX7" fmla="*/ 1073184 w 2108005"/>
                  <a:gd name="connsiteY7" fmla="*/ 1395969 h 1956143"/>
                  <a:gd name="connsiteX8" fmla="*/ 326030 w 2108005"/>
                  <a:gd name="connsiteY8" fmla="*/ 0 h 1956143"/>
                  <a:gd name="connsiteX9" fmla="*/ 1781975 w 2108005"/>
                  <a:gd name="connsiteY9" fmla="*/ 0 h 1956143"/>
                  <a:gd name="connsiteX10" fmla="*/ 2108005 w 2108005"/>
                  <a:gd name="connsiteY10" fmla="*/ 326030 h 1956143"/>
                  <a:gd name="connsiteX11" fmla="*/ 2108005 w 2108005"/>
                  <a:gd name="connsiteY11" fmla="*/ 1630113 h 1956143"/>
                  <a:gd name="connsiteX12" fmla="*/ 1781975 w 2108005"/>
                  <a:gd name="connsiteY12" fmla="*/ 1956143 h 1956143"/>
                  <a:gd name="connsiteX13" fmla="*/ 326030 w 2108005"/>
                  <a:gd name="connsiteY13" fmla="*/ 1956143 h 1956143"/>
                  <a:gd name="connsiteX14" fmla="*/ 0 w 2108005"/>
                  <a:gd name="connsiteY14" fmla="*/ 1630113 h 1956143"/>
                  <a:gd name="connsiteX15" fmla="*/ 0 w 2108005"/>
                  <a:gd name="connsiteY15" fmla="*/ 326030 h 1956143"/>
                  <a:gd name="connsiteX16" fmla="*/ 326030 w 2108005"/>
                  <a:gd name="connsiteY16" fmla="*/ 0 h 195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8005" h="1956143">
                    <a:moveTo>
                      <a:pt x="250151" y="1395969"/>
                    </a:moveTo>
                    <a:cubicBezTo>
                      <a:pt x="218675" y="1395969"/>
                      <a:pt x="193159" y="1421485"/>
                      <a:pt x="193159" y="1452961"/>
                    </a:cubicBezTo>
                    <a:lnTo>
                      <a:pt x="193159" y="1680925"/>
                    </a:lnTo>
                    <a:cubicBezTo>
                      <a:pt x="193159" y="1712401"/>
                      <a:pt x="218675" y="1737917"/>
                      <a:pt x="250151" y="1737917"/>
                    </a:cubicBezTo>
                    <a:lnTo>
                      <a:pt x="1073184" y="1737917"/>
                    </a:lnTo>
                    <a:cubicBezTo>
                      <a:pt x="1104660" y="1737917"/>
                      <a:pt x="1130176" y="1712401"/>
                      <a:pt x="1130176" y="1680925"/>
                    </a:cubicBezTo>
                    <a:lnTo>
                      <a:pt x="1130176" y="1452961"/>
                    </a:lnTo>
                    <a:cubicBezTo>
                      <a:pt x="1130176" y="1421485"/>
                      <a:pt x="1104660" y="1395969"/>
                      <a:pt x="1073184" y="1395969"/>
                    </a:cubicBezTo>
                    <a:close/>
                    <a:moveTo>
                      <a:pt x="326030" y="0"/>
                    </a:moveTo>
                    <a:lnTo>
                      <a:pt x="1781975" y="0"/>
                    </a:lnTo>
                    <a:cubicBezTo>
                      <a:pt x="1962036" y="0"/>
                      <a:pt x="2108005" y="145969"/>
                      <a:pt x="2108005" y="326030"/>
                    </a:cubicBezTo>
                    <a:lnTo>
                      <a:pt x="2108005" y="1630113"/>
                    </a:lnTo>
                    <a:cubicBezTo>
                      <a:pt x="2108005" y="1810174"/>
                      <a:pt x="1962036" y="1956143"/>
                      <a:pt x="1781975" y="1956143"/>
                    </a:cubicBezTo>
                    <a:lnTo>
                      <a:pt x="326030" y="1956143"/>
                    </a:lnTo>
                    <a:cubicBezTo>
                      <a:pt x="145969" y="1956143"/>
                      <a:pt x="0" y="1810174"/>
                      <a:pt x="0" y="1630113"/>
                    </a:cubicBezTo>
                    <a:lnTo>
                      <a:pt x="0" y="326030"/>
                    </a:lnTo>
                    <a:cubicBezTo>
                      <a:pt x="0" y="145969"/>
                      <a:pt x="145969" y="0"/>
                      <a:pt x="326030" y="0"/>
                    </a:cubicBezTo>
                    <a:close/>
                  </a:path>
                </a:pathLst>
              </a:custGeom>
              <a:solidFill>
                <a:srgbClr val="D2A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01297609-05CD-4A91-B7C3-82B0E2756CA7}"/>
                  </a:ext>
                </a:extLst>
              </p:cNvPr>
              <p:cNvSpPr/>
              <p:nvPr/>
            </p:nvSpPr>
            <p:spPr>
              <a:xfrm>
                <a:off x="5579848" y="507156"/>
                <a:ext cx="900564" cy="1821227"/>
              </a:xfrm>
              <a:custGeom>
                <a:avLst/>
                <a:gdLst>
                  <a:gd name="connsiteX0" fmla="*/ 0 w 2108005"/>
                  <a:gd name="connsiteY0" fmla="*/ 0 h 2702010"/>
                  <a:gd name="connsiteX1" fmla="*/ 2108005 w 2108005"/>
                  <a:gd name="connsiteY1" fmla="*/ 0 h 2702010"/>
                  <a:gd name="connsiteX2" fmla="*/ 2108005 w 2108005"/>
                  <a:gd name="connsiteY2" fmla="*/ 2702010 h 2702010"/>
                  <a:gd name="connsiteX3" fmla="*/ 2043473 w 2108005"/>
                  <a:gd name="connsiteY3" fmla="*/ 2702010 h 2702010"/>
                  <a:gd name="connsiteX4" fmla="*/ 2025287 w 2108005"/>
                  <a:gd name="connsiteY4" fmla="*/ 2687753 h 2702010"/>
                  <a:gd name="connsiteX5" fmla="*/ 1977083 w 2108005"/>
                  <a:gd name="connsiteY5" fmla="*/ 2624585 h 2702010"/>
                  <a:gd name="connsiteX6" fmla="*/ 1342769 w 2108005"/>
                  <a:gd name="connsiteY6" fmla="*/ 1537190 h 2702010"/>
                  <a:gd name="connsiteX7" fmla="*/ 881450 w 2108005"/>
                  <a:gd name="connsiteY7" fmla="*/ 2492780 h 2702010"/>
                  <a:gd name="connsiteX8" fmla="*/ 444845 w 2108005"/>
                  <a:gd name="connsiteY8" fmla="*/ 1677234 h 2702010"/>
                  <a:gd name="connsiteX9" fmla="*/ 55861 w 2108005"/>
                  <a:gd name="connsiteY9" fmla="*/ 2570166 h 2702010"/>
                  <a:gd name="connsiteX10" fmla="*/ 17989 w 2108005"/>
                  <a:gd name="connsiteY10" fmla="*/ 2702010 h 2702010"/>
                  <a:gd name="connsiteX11" fmla="*/ 0 w 2108005"/>
                  <a:gd name="connsiteY11" fmla="*/ 2702010 h 270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8005" h="2702010">
                    <a:moveTo>
                      <a:pt x="0" y="0"/>
                    </a:moveTo>
                    <a:lnTo>
                      <a:pt x="2108005" y="0"/>
                    </a:lnTo>
                    <a:lnTo>
                      <a:pt x="2108005" y="2702010"/>
                    </a:lnTo>
                    <a:lnTo>
                      <a:pt x="2043473" y="2702010"/>
                    </a:lnTo>
                    <a:lnTo>
                      <a:pt x="2025287" y="2687753"/>
                    </a:lnTo>
                    <a:cubicBezTo>
                      <a:pt x="2009026" y="2671352"/>
                      <a:pt x="1992701" y="2650672"/>
                      <a:pt x="1977083" y="2624585"/>
                    </a:cubicBezTo>
                    <a:cubicBezTo>
                      <a:pt x="1852143" y="2415893"/>
                      <a:pt x="1525374" y="1559157"/>
                      <a:pt x="1342769" y="1537190"/>
                    </a:cubicBezTo>
                    <a:cubicBezTo>
                      <a:pt x="1160164" y="1515223"/>
                      <a:pt x="1031104" y="2469439"/>
                      <a:pt x="881450" y="2492780"/>
                    </a:cubicBezTo>
                    <a:cubicBezTo>
                      <a:pt x="731796" y="2516121"/>
                      <a:pt x="591753" y="1631926"/>
                      <a:pt x="444845" y="1677234"/>
                    </a:cubicBezTo>
                    <a:cubicBezTo>
                      <a:pt x="316301" y="1716879"/>
                      <a:pt x="186179" y="2120758"/>
                      <a:pt x="55861" y="2570166"/>
                    </a:cubicBezTo>
                    <a:lnTo>
                      <a:pt x="17989" y="2702010"/>
                    </a:lnTo>
                    <a:lnTo>
                      <a:pt x="0" y="2702010"/>
                    </a:lnTo>
                    <a:close/>
                  </a:path>
                </a:pathLst>
              </a:custGeom>
              <a:solidFill>
                <a:srgbClr val="97641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280E2252-7DDD-4136-A890-2365102B4164}"/>
                  </a:ext>
                </a:extLst>
              </p:cNvPr>
              <p:cNvSpPr/>
              <p:nvPr/>
            </p:nvSpPr>
            <p:spPr>
              <a:xfrm>
                <a:off x="4870339" y="2901150"/>
                <a:ext cx="1159791" cy="400344"/>
              </a:xfrm>
              <a:custGeom>
                <a:avLst/>
                <a:gdLst>
                  <a:gd name="connsiteX0" fmla="*/ 708863 w 754582"/>
                  <a:gd name="connsiteY0" fmla="*/ 0 h 241707"/>
                  <a:gd name="connsiteX1" fmla="*/ 754582 w 754582"/>
                  <a:gd name="connsiteY1" fmla="*/ 0 h 241707"/>
                  <a:gd name="connsiteX2" fmla="*/ 754582 w 754582"/>
                  <a:gd name="connsiteY2" fmla="*/ 241707 h 241707"/>
                  <a:gd name="connsiteX3" fmla="*/ 708863 w 754582"/>
                  <a:gd name="connsiteY3" fmla="*/ 241707 h 241707"/>
                  <a:gd name="connsiteX4" fmla="*/ 641666 w 754582"/>
                  <a:gd name="connsiteY4" fmla="*/ 0 h 241707"/>
                  <a:gd name="connsiteX5" fmla="*/ 687385 w 754582"/>
                  <a:gd name="connsiteY5" fmla="*/ 0 h 241707"/>
                  <a:gd name="connsiteX6" fmla="*/ 687385 w 754582"/>
                  <a:gd name="connsiteY6" fmla="*/ 241707 h 241707"/>
                  <a:gd name="connsiteX7" fmla="*/ 641666 w 754582"/>
                  <a:gd name="connsiteY7" fmla="*/ 241707 h 241707"/>
                  <a:gd name="connsiteX8" fmla="*/ 574469 w 754582"/>
                  <a:gd name="connsiteY8" fmla="*/ 0 h 241707"/>
                  <a:gd name="connsiteX9" fmla="*/ 620188 w 754582"/>
                  <a:gd name="connsiteY9" fmla="*/ 0 h 241707"/>
                  <a:gd name="connsiteX10" fmla="*/ 620188 w 754582"/>
                  <a:gd name="connsiteY10" fmla="*/ 241707 h 241707"/>
                  <a:gd name="connsiteX11" fmla="*/ 574469 w 754582"/>
                  <a:gd name="connsiteY11" fmla="*/ 241707 h 241707"/>
                  <a:gd name="connsiteX12" fmla="*/ 436697 w 754582"/>
                  <a:gd name="connsiteY12" fmla="*/ 0 h 241707"/>
                  <a:gd name="connsiteX13" fmla="*/ 552991 w 754582"/>
                  <a:gd name="connsiteY13" fmla="*/ 0 h 241707"/>
                  <a:gd name="connsiteX14" fmla="*/ 552991 w 754582"/>
                  <a:gd name="connsiteY14" fmla="*/ 241707 h 241707"/>
                  <a:gd name="connsiteX15" fmla="*/ 436697 w 754582"/>
                  <a:gd name="connsiteY15" fmla="*/ 241707 h 241707"/>
                  <a:gd name="connsiteX16" fmla="*/ 373195 w 754582"/>
                  <a:gd name="connsiteY16" fmla="*/ 0 h 241707"/>
                  <a:gd name="connsiteX17" fmla="*/ 418914 w 754582"/>
                  <a:gd name="connsiteY17" fmla="*/ 0 h 241707"/>
                  <a:gd name="connsiteX18" fmla="*/ 418914 w 754582"/>
                  <a:gd name="connsiteY18" fmla="*/ 241707 h 241707"/>
                  <a:gd name="connsiteX19" fmla="*/ 373195 w 754582"/>
                  <a:gd name="connsiteY19" fmla="*/ 241707 h 241707"/>
                  <a:gd name="connsiteX20" fmla="*/ 309693 w 754582"/>
                  <a:gd name="connsiteY20" fmla="*/ 0 h 241707"/>
                  <a:gd name="connsiteX21" fmla="*/ 355412 w 754582"/>
                  <a:gd name="connsiteY21" fmla="*/ 0 h 241707"/>
                  <a:gd name="connsiteX22" fmla="*/ 355412 w 754582"/>
                  <a:gd name="connsiteY22" fmla="*/ 241707 h 241707"/>
                  <a:gd name="connsiteX23" fmla="*/ 309693 w 754582"/>
                  <a:gd name="connsiteY23" fmla="*/ 241707 h 241707"/>
                  <a:gd name="connsiteX24" fmla="*/ 175953 w 754582"/>
                  <a:gd name="connsiteY24" fmla="*/ 0 h 241707"/>
                  <a:gd name="connsiteX25" fmla="*/ 292247 w 754582"/>
                  <a:gd name="connsiteY25" fmla="*/ 0 h 241707"/>
                  <a:gd name="connsiteX26" fmla="*/ 292247 w 754582"/>
                  <a:gd name="connsiteY26" fmla="*/ 241707 h 241707"/>
                  <a:gd name="connsiteX27" fmla="*/ 175953 w 754582"/>
                  <a:gd name="connsiteY27" fmla="*/ 241707 h 241707"/>
                  <a:gd name="connsiteX28" fmla="*/ 67539 w 754582"/>
                  <a:gd name="connsiteY28" fmla="*/ 0 h 241707"/>
                  <a:gd name="connsiteX29" fmla="*/ 154133 w 754582"/>
                  <a:gd name="connsiteY29" fmla="*/ 0 h 241707"/>
                  <a:gd name="connsiteX30" fmla="*/ 154133 w 754582"/>
                  <a:gd name="connsiteY30" fmla="*/ 241707 h 241707"/>
                  <a:gd name="connsiteX31" fmla="*/ 67539 w 754582"/>
                  <a:gd name="connsiteY31" fmla="*/ 241707 h 241707"/>
                  <a:gd name="connsiteX32" fmla="*/ 0 w 754582"/>
                  <a:gd name="connsiteY32" fmla="*/ 0 h 241707"/>
                  <a:gd name="connsiteX33" fmla="*/ 45719 w 754582"/>
                  <a:gd name="connsiteY33" fmla="*/ 0 h 241707"/>
                  <a:gd name="connsiteX34" fmla="*/ 45719 w 754582"/>
                  <a:gd name="connsiteY34" fmla="*/ 241707 h 241707"/>
                  <a:gd name="connsiteX35" fmla="*/ 0 w 754582"/>
                  <a:gd name="connsiteY35" fmla="*/ 241707 h 24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54582" h="241707">
                    <a:moveTo>
                      <a:pt x="708863" y="0"/>
                    </a:moveTo>
                    <a:lnTo>
                      <a:pt x="754582" y="0"/>
                    </a:lnTo>
                    <a:lnTo>
                      <a:pt x="754582" y="241707"/>
                    </a:lnTo>
                    <a:lnTo>
                      <a:pt x="708863" y="241707"/>
                    </a:lnTo>
                    <a:close/>
                    <a:moveTo>
                      <a:pt x="641666" y="0"/>
                    </a:moveTo>
                    <a:lnTo>
                      <a:pt x="687385" y="0"/>
                    </a:lnTo>
                    <a:lnTo>
                      <a:pt x="687385" y="241707"/>
                    </a:lnTo>
                    <a:lnTo>
                      <a:pt x="641666" y="241707"/>
                    </a:lnTo>
                    <a:close/>
                    <a:moveTo>
                      <a:pt x="574469" y="0"/>
                    </a:moveTo>
                    <a:lnTo>
                      <a:pt x="620188" y="0"/>
                    </a:lnTo>
                    <a:lnTo>
                      <a:pt x="620188" y="241707"/>
                    </a:lnTo>
                    <a:lnTo>
                      <a:pt x="574469" y="241707"/>
                    </a:lnTo>
                    <a:close/>
                    <a:moveTo>
                      <a:pt x="436697" y="0"/>
                    </a:moveTo>
                    <a:lnTo>
                      <a:pt x="552991" y="0"/>
                    </a:lnTo>
                    <a:lnTo>
                      <a:pt x="552991" y="241707"/>
                    </a:lnTo>
                    <a:lnTo>
                      <a:pt x="436697" y="241707"/>
                    </a:lnTo>
                    <a:close/>
                    <a:moveTo>
                      <a:pt x="373195" y="0"/>
                    </a:moveTo>
                    <a:lnTo>
                      <a:pt x="418914" y="0"/>
                    </a:lnTo>
                    <a:lnTo>
                      <a:pt x="418914" y="241707"/>
                    </a:lnTo>
                    <a:lnTo>
                      <a:pt x="373195" y="241707"/>
                    </a:lnTo>
                    <a:close/>
                    <a:moveTo>
                      <a:pt x="309693" y="0"/>
                    </a:moveTo>
                    <a:lnTo>
                      <a:pt x="355412" y="0"/>
                    </a:lnTo>
                    <a:lnTo>
                      <a:pt x="355412" y="241707"/>
                    </a:lnTo>
                    <a:lnTo>
                      <a:pt x="309693" y="241707"/>
                    </a:lnTo>
                    <a:close/>
                    <a:moveTo>
                      <a:pt x="175953" y="0"/>
                    </a:moveTo>
                    <a:lnTo>
                      <a:pt x="292247" y="0"/>
                    </a:lnTo>
                    <a:lnTo>
                      <a:pt x="292247" y="241707"/>
                    </a:lnTo>
                    <a:lnTo>
                      <a:pt x="175953" y="241707"/>
                    </a:lnTo>
                    <a:close/>
                    <a:moveTo>
                      <a:pt x="67539" y="0"/>
                    </a:moveTo>
                    <a:lnTo>
                      <a:pt x="154133" y="0"/>
                    </a:lnTo>
                    <a:lnTo>
                      <a:pt x="154133" y="241707"/>
                    </a:lnTo>
                    <a:lnTo>
                      <a:pt x="67539" y="241707"/>
                    </a:lnTo>
                    <a:close/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241707"/>
                    </a:lnTo>
                    <a:lnTo>
                      <a:pt x="0" y="24170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8" name="Flecha: doblada 17">
              <a:extLst>
                <a:ext uri="{FF2B5EF4-FFF2-40B4-BE49-F238E27FC236}">
                  <a16:creationId xmlns:a16="http://schemas.microsoft.com/office/drawing/2014/main" id="{F01F5114-349B-4E2F-994D-A0BFB367BE8B}"/>
                </a:ext>
              </a:extLst>
            </p:cNvPr>
            <p:cNvSpPr/>
            <p:nvPr/>
          </p:nvSpPr>
          <p:spPr>
            <a:xfrm>
              <a:off x="7855774" y="1490732"/>
              <a:ext cx="680666" cy="665472"/>
            </a:xfrm>
            <a:prstGeom prst="bentArrow">
              <a:avLst>
                <a:gd name="adj1" fmla="val 23992"/>
                <a:gd name="adj2" fmla="val 30542"/>
                <a:gd name="adj3" fmla="val 32053"/>
                <a:gd name="adj4" fmla="val 105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9" name="Flecha: doblada 18">
              <a:extLst>
                <a:ext uri="{FF2B5EF4-FFF2-40B4-BE49-F238E27FC236}">
                  <a16:creationId xmlns:a16="http://schemas.microsoft.com/office/drawing/2014/main" id="{B20E8C30-4CA5-4E9B-AE29-7DF37FB0B9B1}"/>
                </a:ext>
              </a:extLst>
            </p:cNvPr>
            <p:cNvSpPr/>
            <p:nvPr/>
          </p:nvSpPr>
          <p:spPr>
            <a:xfrm rot="10800000">
              <a:off x="6073483" y="3285261"/>
              <a:ext cx="680666" cy="665472"/>
            </a:xfrm>
            <a:prstGeom prst="bentArrow">
              <a:avLst>
                <a:gd name="adj1" fmla="val 23992"/>
                <a:gd name="adj2" fmla="val 30542"/>
                <a:gd name="adj3" fmla="val 32053"/>
                <a:gd name="adj4" fmla="val 105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8376E832-4591-4AEF-B46E-9E5593D10409}"/>
              </a:ext>
            </a:extLst>
          </p:cNvPr>
          <p:cNvSpPr/>
          <p:nvPr/>
        </p:nvSpPr>
        <p:spPr>
          <a:xfrm rot="16200000">
            <a:off x="4612909" y="3206740"/>
            <a:ext cx="3049200" cy="2422800"/>
          </a:xfrm>
          <a:custGeom>
            <a:avLst/>
            <a:gdLst>
              <a:gd name="connsiteX0" fmla="*/ 546473 w 3049200"/>
              <a:gd name="connsiteY0" fmla="*/ 274818 h 2422800"/>
              <a:gd name="connsiteX1" fmla="*/ 422906 w 3049200"/>
              <a:gd name="connsiteY1" fmla="*/ 274818 h 2422800"/>
              <a:gd name="connsiteX2" fmla="*/ 422906 w 3049200"/>
              <a:gd name="connsiteY2" fmla="*/ 1731129 h 2422800"/>
              <a:gd name="connsiteX3" fmla="*/ 546473 w 3049200"/>
              <a:gd name="connsiteY3" fmla="*/ 1731129 h 2422800"/>
              <a:gd name="connsiteX4" fmla="*/ 782100 w 3049200"/>
              <a:gd name="connsiteY4" fmla="*/ 254384 h 2422800"/>
              <a:gd name="connsiteX5" fmla="*/ 658533 w 3049200"/>
              <a:gd name="connsiteY5" fmla="*/ 254384 h 2422800"/>
              <a:gd name="connsiteX6" fmla="*/ 658533 w 3049200"/>
              <a:gd name="connsiteY6" fmla="*/ 2157325 h 2422800"/>
              <a:gd name="connsiteX7" fmla="*/ 782100 w 3049200"/>
              <a:gd name="connsiteY7" fmla="*/ 2157325 h 2422800"/>
              <a:gd name="connsiteX8" fmla="*/ 1022925 w 3049200"/>
              <a:gd name="connsiteY8" fmla="*/ 254384 h 2422800"/>
              <a:gd name="connsiteX9" fmla="*/ 899358 w 3049200"/>
              <a:gd name="connsiteY9" fmla="*/ 254384 h 2422800"/>
              <a:gd name="connsiteX10" fmla="*/ 899358 w 3049200"/>
              <a:gd name="connsiteY10" fmla="*/ 1710695 h 2422800"/>
              <a:gd name="connsiteX11" fmla="*/ 1022925 w 3049200"/>
              <a:gd name="connsiteY11" fmla="*/ 1710695 h 2422800"/>
              <a:gd name="connsiteX12" fmla="*/ 1258552 w 3049200"/>
              <a:gd name="connsiteY12" fmla="*/ 233950 h 2422800"/>
              <a:gd name="connsiteX13" fmla="*/ 1134985 w 3049200"/>
              <a:gd name="connsiteY13" fmla="*/ 233950 h 2422800"/>
              <a:gd name="connsiteX14" fmla="*/ 1134985 w 3049200"/>
              <a:gd name="connsiteY14" fmla="*/ 2136891 h 2422800"/>
              <a:gd name="connsiteX15" fmla="*/ 1258552 w 3049200"/>
              <a:gd name="connsiteY15" fmla="*/ 2136891 h 2422800"/>
              <a:gd name="connsiteX16" fmla="*/ 2498575 w 3049200"/>
              <a:gd name="connsiteY16" fmla="*/ 1145497 h 2422800"/>
              <a:gd name="connsiteX17" fmla="*/ 2046896 w 3049200"/>
              <a:gd name="connsiteY17" fmla="*/ 1145497 h 2422800"/>
              <a:gd name="connsiteX18" fmla="*/ 2046896 w 3049200"/>
              <a:gd name="connsiteY18" fmla="*/ 1148463 h 2422800"/>
              <a:gd name="connsiteX19" fmla="*/ 2043930 w 3049200"/>
              <a:gd name="connsiteY19" fmla="*/ 1148463 h 2422800"/>
              <a:gd name="connsiteX20" fmla="*/ 2043930 w 3049200"/>
              <a:gd name="connsiteY20" fmla="*/ 1493050 h 2422800"/>
              <a:gd name="connsiteX21" fmla="*/ 2089649 w 3049200"/>
              <a:gd name="connsiteY21" fmla="*/ 1493050 h 2422800"/>
              <a:gd name="connsiteX22" fmla="*/ 2089649 w 3049200"/>
              <a:gd name="connsiteY22" fmla="*/ 1191216 h 2422800"/>
              <a:gd name="connsiteX23" fmla="*/ 2498575 w 3049200"/>
              <a:gd name="connsiteY23" fmla="*/ 1191216 h 2422800"/>
              <a:gd name="connsiteX24" fmla="*/ 2823630 w 3049200"/>
              <a:gd name="connsiteY24" fmla="*/ 1149260 h 2422800"/>
              <a:gd name="connsiteX25" fmla="*/ 2315705 w 3049200"/>
              <a:gd name="connsiteY25" fmla="*/ 530791 h 2422800"/>
              <a:gd name="connsiteX26" fmla="*/ 2315704 w 3049200"/>
              <a:gd name="connsiteY26" fmla="*/ 434503 h 2422800"/>
              <a:gd name="connsiteX27" fmla="*/ 2117534 w 3049200"/>
              <a:gd name="connsiteY27" fmla="*/ 603772 h 2422800"/>
              <a:gd name="connsiteX28" fmla="*/ 2315704 w 3049200"/>
              <a:gd name="connsiteY28" fmla="*/ 839503 h 2422800"/>
              <a:gd name="connsiteX29" fmla="*/ 2315704 w 3049200"/>
              <a:gd name="connsiteY29" fmla="*/ 745420 h 2422800"/>
              <a:gd name="connsiteX30" fmla="*/ 2615790 w 3049200"/>
              <a:gd name="connsiteY30" fmla="*/ 1300884 h 2422800"/>
              <a:gd name="connsiteX31" fmla="*/ 2140968 w 3049200"/>
              <a:gd name="connsiteY31" fmla="*/ 1716979 h 2422800"/>
              <a:gd name="connsiteX32" fmla="*/ 1629701 w 3049200"/>
              <a:gd name="connsiteY32" fmla="*/ 1346577 h 2422800"/>
              <a:gd name="connsiteX33" fmla="*/ 1877133 w 3049200"/>
              <a:gd name="connsiteY33" fmla="*/ 765742 h 2422800"/>
              <a:gd name="connsiteX34" fmla="*/ 1780972 w 3049200"/>
              <a:gd name="connsiteY34" fmla="*/ 587531 h 2422800"/>
              <a:gd name="connsiteX35" fmla="*/ 1440495 w 3049200"/>
              <a:gd name="connsiteY35" fmla="*/ 1420901 h 2422800"/>
              <a:gd name="connsiteX36" fmla="*/ 2192321 w 3049200"/>
              <a:gd name="connsiteY36" fmla="*/ 1916066 h 2422800"/>
              <a:gd name="connsiteX37" fmla="*/ 2823490 w 3049200"/>
              <a:gd name="connsiteY37" fmla="*/ 1274151 h 2422800"/>
              <a:gd name="connsiteX38" fmla="*/ 2823630 w 3049200"/>
              <a:gd name="connsiteY38" fmla="*/ 1149260 h 2422800"/>
              <a:gd name="connsiteX39" fmla="*/ 3049200 w 3049200"/>
              <a:gd name="connsiteY39" fmla="*/ 403808 h 2422800"/>
              <a:gd name="connsiteX40" fmla="*/ 3049200 w 3049200"/>
              <a:gd name="connsiteY40" fmla="*/ 2018992 h 2422800"/>
              <a:gd name="connsiteX41" fmla="*/ 2645392 w 3049200"/>
              <a:gd name="connsiteY41" fmla="*/ 2422800 h 2422800"/>
              <a:gd name="connsiteX42" fmla="*/ 403808 w 3049200"/>
              <a:gd name="connsiteY42" fmla="*/ 2422800 h 2422800"/>
              <a:gd name="connsiteX43" fmla="*/ 0 w 3049200"/>
              <a:gd name="connsiteY43" fmla="*/ 2018992 h 2422800"/>
              <a:gd name="connsiteX44" fmla="*/ 0 w 3049200"/>
              <a:gd name="connsiteY44" fmla="*/ 403808 h 2422800"/>
              <a:gd name="connsiteX45" fmla="*/ 403808 w 3049200"/>
              <a:gd name="connsiteY45" fmla="*/ 0 h 2422800"/>
              <a:gd name="connsiteX46" fmla="*/ 2645392 w 3049200"/>
              <a:gd name="connsiteY46" fmla="*/ 0 h 2422800"/>
              <a:gd name="connsiteX47" fmla="*/ 3049200 w 3049200"/>
              <a:gd name="connsiteY47" fmla="*/ 403808 h 242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49200" h="2422800">
                <a:moveTo>
                  <a:pt x="546473" y="274818"/>
                </a:moveTo>
                <a:lnTo>
                  <a:pt x="422906" y="274818"/>
                </a:lnTo>
                <a:lnTo>
                  <a:pt x="422906" y="1731129"/>
                </a:lnTo>
                <a:lnTo>
                  <a:pt x="546473" y="1731129"/>
                </a:lnTo>
                <a:close/>
                <a:moveTo>
                  <a:pt x="782100" y="254384"/>
                </a:moveTo>
                <a:lnTo>
                  <a:pt x="658533" y="254384"/>
                </a:lnTo>
                <a:lnTo>
                  <a:pt x="658533" y="2157325"/>
                </a:lnTo>
                <a:lnTo>
                  <a:pt x="782100" y="2157325"/>
                </a:lnTo>
                <a:close/>
                <a:moveTo>
                  <a:pt x="1022925" y="254384"/>
                </a:moveTo>
                <a:lnTo>
                  <a:pt x="899358" y="254384"/>
                </a:lnTo>
                <a:lnTo>
                  <a:pt x="899358" y="1710695"/>
                </a:lnTo>
                <a:lnTo>
                  <a:pt x="1022925" y="1710695"/>
                </a:lnTo>
                <a:close/>
                <a:moveTo>
                  <a:pt x="1258552" y="233950"/>
                </a:moveTo>
                <a:lnTo>
                  <a:pt x="1134985" y="233950"/>
                </a:lnTo>
                <a:lnTo>
                  <a:pt x="1134985" y="2136891"/>
                </a:lnTo>
                <a:lnTo>
                  <a:pt x="1258552" y="2136891"/>
                </a:lnTo>
                <a:close/>
                <a:moveTo>
                  <a:pt x="2498575" y="1145497"/>
                </a:moveTo>
                <a:lnTo>
                  <a:pt x="2046896" y="1145497"/>
                </a:lnTo>
                <a:lnTo>
                  <a:pt x="2046896" y="1148463"/>
                </a:lnTo>
                <a:lnTo>
                  <a:pt x="2043930" y="1148463"/>
                </a:lnTo>
                <a:lnTo>
                  <a:pt x="2043930" y="1493050"/>
                </a:lnTo>
                <a:lnTo>
                  <a:pt x="2089649" y="1493050"/>
                </a:lnTo>
                <a:lnTo>
                  <a:pt x="2089649" y="1191216"/>
                </a:lnTo>
                <a:lnTo>
                  <a:pt x="2498575" y="1191216"/>
                </a:lnTo>
                <a:close/>
                <a:moveTo>
                  <a:pt x="2823630" y="1149260"/>
                </a:moveTo>
                <a:cubicBezTo>
                  <a:pt x="2798593" y="862414"/>
                  <a:pt x="2600168" y="613633"/>
                  <a:pt x="2315705" y="530791"/>
                </a:cubicBezTo>
                <a:lnTo>
                  <a:pt x="2315704" y="434503"/>
                </a:lnTo>
                <a:lnTo>
                  <a:pt x="2117534" y="603772"/>
                </a:lnTo>
                <a:lnTo>
                  <a:pt x="2315704" y="839503"/>
                </a:lnTo>
                <a:lnTo>
                  <a:pt x="2315704" y="745420"/>
                </a:lnTo>
                <a:cubicBezTo>
                  <a:pt x="2533074" y="837888"/>
                  <a:pt x="2657603" y="1068394"/>
                  <a:pt x="2615790" y="1300884"/>
                </a:cubicBezTo>
                <a:cubicBezTo>
                  <a:pt x="2573976" y="1533374"/>
                  <a:pt x="2376935" y="1706045"/>
                  <a:pt x="2140968" y="1716979"/>
                </a:cubicBezTo>
                <a:cubicBezTo>
                  <a:pt x="1905001" y="1727913"/>
                  <a:pt x="1692836" y="1574204"/>
                  <a:pt x="1629701" y="1346577"/>
                </a:cubicBezTo>
                <a:cubicBezTo>
                  <a:pt x="1566566" y="1118950"/>
                  <a:pt x="1669246" y="877916"/>
                  <a:pt x="1877133" y="765742"/>
                </a:cubicBezTo>
                <a:lnTo>
                  <a:pt x="1780972" y="587531"/>
                </a:lnTo>
                <a:cubicBezTo>
                  <a:pt x="1482979" y="748324"/>
                  <a:pt x="1340344" y="1097444"/>
                  <a:pt x="1440495" y="1420901"/>
                </a:cubicBezTo>
                <a:cubicBezTo>
                  <a:pt x="1540645" y="1744358"/>
                  <a:pt x="1855605" y="1951795"/>
                  <a:pt x="2192321" y="1916066"/>
                </a:cubicBezTo>
                <a:cubicBezTo>
                  <a:pt x="2529037" y="1880337"/>
                  <a:pt x="2793450" y="1611422"/>
                  <a:pt x="2823490" y="1274151"/>
                </a:cubicBezTo>
                <a:cubicBezTo>
                  <a:pt x="2827245" y="1231992"/>
                  <a:pt x="2827207" y="1190238"/>
                  <a:pt x="2823630" y="1149260"/>
                </a:cubicBezTo>
                <a:close/>
                <a:moveTo>
                  <a:pt x="3049200" y="403808"/>
                </a:moveTo>
                <a:lnTo>
                  <a:pt x="3049200" y="2018992"/>
                </a:lnTo>
                <a:cubicBezTo>
                  <a:pt x="3049200" y="2242009"/>
                  <a:pt x="2868409" y="2422800"/>
                  <a:pt x="2645392" y="2422800"/>
                </a:cubicBezTo>
                <a:lnTo>
                  <a:pt x="403808" y="2422800"/>
                </a:lnTo>
                <a:cubicBezTo>
                  <a:pt x="180791" y="2422800"/>
                  <a:pt x="0" y="2242009"/>
                  <a:pt x="0" y="2018992"/>
                </a:cubicBezTo>
                <a:lnTo>
                  <a:pt x="0" y="403808"/>
                </a:lnTo>
                <a:cubicBezTo>
                  <a:pt x="0" y="180791"/>
                  <a:pt x="180791" y="0"/>
                  <a:pt x="403808" y="0"/>
                </a:cubicBezTo>
                <a:lnTo>
                  <a:pt x="2645392" y="0"/>
                </a:lnTo>
                <a:cubicBezTo>
                  <a:pt x="2868409" y="0"/>
                  <a:pt x="3049200" y="180791"/>
                  <a:pt x="3049200" y="403808"/>
                </a:cubicBezTo>
                <a:close/>
              </a:path>
            </a:pathLst>
          </a:custGeom>
          <a:solidFill>
            <a:srgbClr val="E7E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: circular 2">
            <a:extLst>
              <a:ext uri="{FF2B5EF4-FFF2-40B4-BE49-F238E27FC236}">
                <a16:creationId xmlns:a16="http://schemas.microsoft.com/office/drawing/2014/main" id="{450A4823-059E-4CBF-9CD9-CD33F8CD9933}"/>
              </a:ext>
            </a:extLst>
          </p:cNvPr>
          <p:cNvSpPr/>
          <p:nvPr/>
        </p:nvSpPr>
        <p:spPr>
          <a:xfrm flipH="1">
            <a:off x="5497884" y="1184778"/>
            <a:ext cx="1648375" cy="1645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90591"/>
              <a:gd name="adj5" fmla="val 12500"/>
            </a:avLst>
          </a:prstGeom>
          <a:solidFill>
            <a:srgbClr val="25709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4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F9934267-1EC9-4CA8-A7AF-059F667FC912}"/>
              </a:ext>
            </a:extLst>
          </p:cNvPr>
          <p:cNvGrpSpPr/>
          <p:nvPr/>
        </p:nvGrpSpPr>
        <p:grpSpPr>
          <a:xfrm>
            <a:off x="666749" y="720486"/>
            <a:ext cx="3130986" cy="2092564"/>
            <a:chOff x="2482849" y="1723786"/>
            <a:chExt cx="3130986" cy="209256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6F0BAA73-A2D0-49E7-9DBA-C26BB24F56AD}"/>
                </a:ext>
              </a:extLst>
            </p:cNvPr>
            <p:cNvGrpSpPr/>
            <p:nvPr/>
          </p:nvGrpSpPr>
          <p:grpSpPr>
            <a:xfrm>
              <a:off x="2482849" y="1723786"/>
              <a:ext cx="3028950" cy="1914763"/>
              <a:chOff x="2666999" y="2301636"/>
              <a:chExt cx="3028950" cy="1914763"/>
            </a:xfrm>
          </p:grpSpPr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5486BB14-FA72-4A6E-876A-EB89733B0993}"/>
                  </a:ext>
                </a:extLst>
              </p:cNvPr>
              <p:cNvSpPr/>
              <p:nvPr/>
            </p:nvSpPr>
            <p:spPr>
              <a:xfrm>
                <a:off x="2666999" y="2584449"/>
                <a:ext cx="3028950" cy="1631950"/>
              </a:xfrm>
              <a:custGeom>
                <a:avLst/>
                <a:gdLst>
                  <a:gd name="connsiteX0" fmla="*/ 2012951 w 3028950"/>
                  <a:gd name="connsiteY0" fmla="*/ 469900 h 1631950"/>
                  <a:gd name="connsiteX1" fmla="*/ 2012951 w 3028950"/>
                  <a:gd name="connsiteY1" fmla="*/ 1447800 h 1631950"/>
                  <a:gd name="connsiteX2" fmla="*/ 2203451 w 3028950"/>
                  <a:gd name="connsiteY2" fmla="*/ 1447800 h 1631950"/>
                  <a:gd name="connsiteX3" fmla="*/ 2203451 w 3028950"/>
                  <a:gd name="connsiteY3" fmla="*/ 469900 h 1631950"/>
                  <a:gd name="connsiteX4" fmla="*/ 1720851 w 3028950"/>
                  <a:gd name="connsiteY4" fmla="*/ 469900 h 1631950"/>
                  <a:gd name="connsiteX5" fmla="*/ 1720851 w 3028950"/>
                  <a:gd name="connsiteY5" fmla="*/ 1447800 h 1631950"/>
                  <a:gd name="connsiteX6" fmla="*/ 1911351 w 3028950"/>
                  <a:gd name="connsiteY6" fmla="*/ 1447800 h 1631950"/>
                  <a:gd name="connsiteX7" fmla="*/ 1911351 w 3028950"/>
                  <a:gd name="connsiteY7" fmla="*/ 469900 h 1631950"/>
                  <a:gd name="connsiteX8" fmla="*/ 1428751 w 3028950"/>
                  <a:gd name="connsiteY8" fmla="*/ 469900 h 1631950"/>
                  <a:gd name="connsiteX9" fmla="*/ 1428751 w 3028950"/>
                  <a:gd name="connsiteY9" fmla="*/ 1447800 h 1631950"/>
                  <a:gd name="connsiteX10" fmla="*/ 1619251 w 3028950"/>
                  <a:gd name="connsiteY10" fmla="*/ 1447800 h 1631950"/>
                  <a:gd name="connsiteX11" fmla="*/ 1619251 w 3028950"/>
                  <a:gd name="connsiteY11" fmla="*/ 469900 h 1631950"/>
                  <a:gd name="connsiteX12" fmla="*/ 1123951 w 3028950"/>
                  <a:gd name="connsiteY12" fmla="*/ 469900 h 1631950"/>
                  <a:gd name="connsiteX13" fmla="*/ 1123951 w 3028950"/>
                  <a:gd name="connsiteY13" fmla="*/ 1447800 h 1631950"/>
                  <a:gd name="connsiteX14" fmla="*/ 1314451 w 3028950"/>
                  <a:gd name="connsiteY14" fmla="*/ 1447800 h 1631950"/>
                  <a:gd name="connsiteX15" fmla="*/ 1314451 w 3028950"/>
                  <a:gd name="connsiteY15" fmla="*/ 469900 h 1631950"/>
                  <a:gd name="connsiteX16" fmla="*/ 831851 w 3028950"/>
                  <a:gd name="connsiteY16" fmla="*/ 469900 h 1631950"/>
                  <a:gd name="connsiteX17" fmla="*/ 831851 w 3028950"/>
                  <a:gd name="connsiteY17" fmla="*/ 1447800 h 1631950"/>
                  <a:gd name="connsiteX18" fmla="*/ 1022351 w 3028950"/>
                  <a:gd name="connsiteY18" fmla="*/ 1447800 h 1631950"/>
                  <a:gd name="connsiteX19" fmla="*/ 1022351 w 3028950"/>
                  <a:gd name="connsiteY19" fmla="*/ 469900 h 1631950"/>
                  <a:gd name="connsiteX20" fmla="*/ 192553 w 3028950"/>
                  <a:gd name="connsiteY20" fmla="*/ 285750 h 1631950"/>
                  <a:gd name="connsiteX21" fmla="*/ 2875369 w 3028950"/>
                  <a:gd name="connsiteY21" fmla="*/ 285750 h 1631950"/>
                  <a:gd name="connsiteX22" fmla="*/ 2373154 w 3028950"/>
                  <a:gd name="connsiteY22" fmla="*/ 1485441 h 1631950"/>
                  <a:gd name="connsiteX23" fmla="*/ 2371397 w 3028950"/>
                  <a:gd name="connsiteY23" fmla="*/ 1485441 h 1631950"/>
                  <a:gd name="connsiteX24" fmla="*/ 2359748 w 3028950"/>
                  <a:gd name="connsiteY24" fmla="*/ 1512212 h 1631950"/>
                  <a:gd name="connsiteX25" fmla="*/ 2179214 w 3028950"/>
                  <a:gd name="connsiteY25" fmla="*/ 1631950 h 1631950"/>
                  <a:gd name="connsiteX26" fmla="*/ 884409 w 3028950"/>
                  <a:gd name="connsiteY26" fmla="*/ 1631950 h 1631950"/>
                  <a:gd name="connsiteX27" fmla="*/ 683802 w 3028950"/>
                  <a:gd name="connsiteY27" fmla="*/ 1466080 h 1631950"/>
                  <a:gd name="connsiteX28" fmla="*/ 682000 w 3028950"/>
                  <a:gd name="connsiteY28" fmla="*/ 1454944 h 1631950"/>
                  <a:gd name="connsiteX29" fmla="*/ 1449182 w 3028950"/>
                  <a:gd name="connsiteY29" fmla="*/ 0 h 1631950"/>
                  <a:gd name="connsiteX30" fmla="*/ 2362898 w 3028950"/>
                  <a:gd name="connsiteY30" fmla="*/ 0 h 1631950"/>
                  <a:gd name="connsiteX31" fmla="*/ 2451100 w 3028950"/>
                  <a:gd name="connsiteY31" fmla="*/ 0 h 1631950"/>
                  <a:gd name="connsiteX32" fmla="*/ 2901252 w 3028950"/>
                  <a:gd name="connsiteY32" fmla="*/ 0 h 1631950"/>
                  <a:gd name="connsiteX33" fmla="*/ 3028950 w 3028950"/>
                  <a:gd name="connsiteY33" fmla="*/ 101600 h 1631950"/>
                  <a:gd name="connsiteX34" fmla="*/ 2901252 w 3028950"/>
                  <a:gd name="connsiteY34" fmla="*/ 203200 h 1631950"/>
                  <a:gd name="connsiteX35" fmla="*/ 2451100 w 3028950"/>
                  <a:gd name="connsiteY35" fmla="*/ 203200 h 1631950"/>
                  <a:gd name="connsiteX36" fmla="*/ 2362898 w 3028950"/>
                  <a:gd name="connsiteY36" fmla="*/ 203200 h 1631950"/>
                  <a:gd name="connsiteX37" fmla="*/ 1247475 w 3028950"/>
                  <a:gd name="connsiteY37" fmla="*/ 203200 h 1631950"/>
                  <a:gd name="connsiteX38" fmla="*/ 127698 w 3028950"/>
                  <a:gd name="connsiteY38" fmla="*/ 0 h 1631950"/>
                  <a:gd name="connsiteX39" fmla="*/ 396875 w 3028950"/>
                  <a:gd name="connsiteY39" fmla="*/ 0 h 1631950"/>
                  <a:gd name="connsiteX40" fmla="*/ 666052 w 3028950"/>
                  <a:gd name="connsiteY40" fmla="*/ 0 h 1631950"/>
                  <a:gd name="connsiteX41" fmla="*/ 1062511 w 3028950"/>
                  <a:gd name="connsiteY41" fmla="*/ 0 h 1631950"/>
                  <a:gd name="connsiteX42" fmla="*/ 1001897 w 3028950"/>
                  <a:gd name="connsiteY42" fmla="*/ 61062 h 1631950"/>
                  <a:gd name="connsiteX43" fmla="*/ 991426 w 3028950"/>
                  <a:gd name="connsiteY43" fmla="*/ 190563 h 1631950"/>
                  <a:gd name="connsiteX44" fmla="*/ 1000676 w 3028950"/>
                  <a:gd name="connsiteY44" fmla="*/ 203200 h 1631950"/>
                  <a:gd name="connsiteX45" fmla="*/ 666052 w 3028950"/>
                  <a:gd name="connsiteY45" fmla="*/ 203200 h 1631950"/>
                  <a:gd name="connsiteX46" fmla="*/ 396875 w 3028950"/>
                  <a:gd name="connsiteY46" fmla="*/ 203200 h 1631950"/>
                  <a:gd name="connsiteX47" fmla="*/ 127698 w 3028950"/>
                  <a:gd name="connsiteY47" fmla="*/ 203200 h 1631950"/>
                  <a:gd name="connsiteX48" fmla="*/ 0 w 3028950"/>
                  <a:gd name="connsiteY48" fmla="*/ 101600 h 1631950"/>
                  <a:gd name="connsiteX49" fmla="*/ 127698 w 3028950"/>
                  <a:gd name="connsiteY49" fmla="*/ 0 h 163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28950" h="1631950">
                    <a:moveTo>
                      <a:pt x="2012951" y="469900"/>
                    </a:moveTo>
                    <a:lnTo>
                      <a:pt x="2012951" y="1447800"/>
                    </a:lnTo>
                    <a:lnTo>
                      <a:pt x="2203451" y="1447800"/>
                    </a:lnTo>
                    <a:lnTo>
                      <a:pt x="2203451" y="469900"/>
                    </a:lnTo>
                    <a:close/>
                    <a:moveTo>
                      <a:pt x="1720851" y="469900"/>
                    </a:moveTo>
                    <a:lnTo>
                      <a:pt x="1720851" y="1447800"/>
                    </a:lnTo>
                    <a:lnTo>
                      <a:pt x="1911351" y="1447800"/>
                    </a:lnTo>
                    <a:lnTo>
                      <a:pt x="1911351" y="469900"/>
                    </a:lnTo>
                    <a:close/>
                    <a:moveTo>
                      <a:pt x="1428751" y="469900"/>
                    </a:moveTo>
                    <a:lnTo>
                      <a:pt x="1428751" y="1447800"/>
                    </a:lnTo>
                    <a:lnTo>
                      <a:pt x="1619251" y="1447800"/>
                    </a:lnTo>
                    <a:lnTo>
                      <a:pt x="1619251" y="469900"/>
                    </a:lnTo>
                    <a:close/>
                    <a:moveTo>
                      <a:pt x="1123951" y="469900"/>
                    </a:moveTo>
                    <a:lnTo>
                      <a:pt x="1123951" y="1447800"/>
                    </a:lnTo>
                    <a:lnTo>
                      <a:pt x="1314451" y="1447800"/>
                    </a:lnTo>
                    <a:lnTo>
                      <a:pt x="1314451" y="469900"/>
                    </a:lnTo>
                    <a:close/>
                    <a:moveTo>
                      <a:pt x="831851" y="469900"/>
                    </a:moveTo>
                    <a:lnTo>
                      <a:pt x="831851" y="1447800"/>
                    </a:lnTo>
                    <a:lnTo>
                      <a:pt x="1022351" y="1447800"/>
                    </a:lnTo>
                    <a:lnTo>
                      <a:pt x="1022351" y="469900"/>
                    </a:lnTo>
                    <a:close/>
                    <a:moveTo>
                      <a:pt x="192553" y="285750"/>
                    </a:moveTo>
                    <a:lnTo>
                      <a:pt x="2875369" y="285750"/>
                    </a:lnTo>
                    <a:lnTo>
                      <a:pt x="2373154" y="1485441"/>
                    </a:lnTo>
                    <a:lnTo>
                      <a:pt x="2371397" y="1485441"/>
                    </a:lnTo>
                    <a:lnTo>
                      <a:pt x="2359748" y="1512212"/>
                    </a:lnTo>
                    <a:cubicBezTo>
                      <a:pt x="2320623" y="1584454"/>
                      <a:pt x="2254365" y="1631950"/>
                      <a:pt x="2179214" y="1631950"/>
                    </a:cubicBezTo>
                    <a:lnTo>
                      <a:pt x="884409" y="1631950"/>
                    </a:lnTo>
                    <a:cubicBezTo>
                      <a:pt x="794228" y="1631950"/>
                      <a:pt x="716854" y="1563555"/>
                      <a:pt x="683802" y="1466080"/>
                    </a:cubicBezTo>
                    <a:lnTo>
                      <a:pt x="682000" y="1454944"/>
                    </a:lnTo>
                    <a:close/>
                    <a:moveTo>
                      <a:pt x="1449182" y="0"/>
                    </a:moveTo>
                    <a:lnTo>
                      <a:pt x="2362898" y="0"/>
                    </a:lnTo>
                    <a:lnTo>
                      <a:pt x="2451100" y="0"/>
                    </a:lnTo>
                    <a:lnTo>
                      <a:pt x="2901252" y="0"/>
                    </a:lnTo>
                    <a:cubicBezTo>
                      <a:pt x="2971771" y="0"/>
                      <a:pt x="3028950" y="45485"/>
                      <a:pt x="3028950" y="101600"/>
                    </a:cubicBezTo>
                    <a:cubicBezTo>
                      <a:pt x="3028950" y="157715"/>
                      <a:pt x="2971771" y="203200"/>
                      <a:pt x="2901252" y="203200"/>
                    </a:cubicBezTo>
                    <a:lnTo>
                      <a:pt x="2451100" y="203200"/>
                    </a:lnTo>
                    <a:lnTo>
                      <a:pt x="2362898" y="203200"/>
                    </a:lnTo>
                    <a:lnTo>
                      <a:pt x="1247475" y="203200"/>
                    </a:lnTo>
                    <a:close/>
                    <a:moveTo>
                      <a:pt x="127698" y="0"/>
                    </a:moveTo>
                    <a:lnTo>
                      <a:pt x="396875" y="0"/>
                    </a:lnTo>
                    <a:lnTo>
                      <a:pt x="666052" y="0"/>
                    </a:lnTo>
                    <a:lnTo>
                      <a:pt x="1062511" y="0"/>
                    </a:lnTo>
                    <a:lnTo>
                      <a:pt x="1001897" y="61062"/>
                    </a:lnTo>
                    <a:cubicBezTo>
                      <a:pt x="970457" y="92735"/>
                      <a:pt x="968000" y="144258"/>
                      <a:pt x="991426" y="190563"/>
                    </a:cubicBezTo>
                    <a:lnTo>
                      <a:pt x="1000676" y="203200"/>
                    </a:lnTo>
                    <a:lnTo>
                      <a:pt x="666052" y="203200"/>
                    </a:lnTo>
                    <a:lnTo>
                      <a:pt x="396875" y="203200"/>
                    </a:lnTo>
                    <a:lnTo>
                      <a:pt x="127698" y="203200"/>
                    </a:lnTo>
                    <a:cubicBezTo>
                      <a:pt x="57179" y="203200"/>
                      <a:pt x="0" y="157715"/>
                      <a:pt x="0" y="101600"/>
                    </a:cubicBezTo>
                    <a:cubicBezTo>
                      <a:pt x="0" y="45485"/>
                      <a:pt x="57179" y="0"/>
                      <a:pt x="127698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675991BD-89D8-4E74-84C9-ACDB9035E90A}"/>
                  </a:ext>
                </a:extLst>
              </p:cNvPr>
              <p:cNvSpPr/>
              <p:nvPr/>
            </p:nvSpPr>
            <p:spPr>
              <a:xfrm rot="19020854">
                <a:off x="3557036" y="2301636"/>
                <a:ext cx="1116298" cy="202436"/>
              </a:xfrm>
              <a:custGeom>
                <a:avLst/>
                <a:gdLst>
                  <a:gd name="connsiteX0" fmla="*/ 98072 w 1016000"/>
                  <a:gd name="connsiteY0" fmla="*/ 0 h 203200"/>
                  <a:gd name="connsiteX1" fmla="*/ 504472 w 1016000"/>
                  <a:gd name="connsiteY1" fmla="*/ 0 h 203200"/>
                  <a:gd name="connsiteX2" fmla="*/ 511528 w 1016000"/>
                  <a:gd name="connsiteY2" fmla="*/ 0 h 203200"/>
                  <a:gd name="connsiteX3" fmla="*/ 917928 w 1016000"/>
                  <a:gd name="connsiteY3" fmla="*/ 0 h 203200"/>
                  <a:gd name="connsiteX4" fmla="*/ 1016000 w 1016000"/>
                  <a:gd name="connsiteY4" fmla="*/ 101600 h 203200"/>
                  <a:gd name="connsiteX5" fmla="*/ 917928 w 1016000"/>
                  <a:gd name="connsiteY5" fmla="*/ 203200 h 203200"/>
                  <a:gd name="connsiteX6" fmla="*/ 511528 w 1016000"/>
                  <a:gd name="connsiteY6" fmla="*/ 203200 h 203200"/>
                  <a:gd name="connsiteX7" fmla="*/ 504472 w 1016000"/>
                  <a:gd name="connsiteY7" fmla="*/ 203200 h 203200"/>
                  <a:gd name="connsiteX8" fmla="*/ 98072 w 1016000"/>
                  <a:gd name="connsiteY8" fmla="*/ 203200 h 203200"/>
                  <a:gd name="connsiteX9" fmla="*/ 0 w 1016000"/>
                  <a:gd name="connsiteY9" fmla="*/ 101600 h 203200"/>
                  <a:gd name="connsiteX10" fmla="*/ 98072 w 1016000"/>
                  <a:gd name="connsiteY10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16000" h="203200">
                    <a:moveTo>
                      <a:pt x="98072" y="0"/>
                    </a:moveTo>
                    <a:lnTo>
                      <a:pt x="504472" y="0"/>
                    </a:lnTo>
                    <a:lnTo>
                      <a:pt x="511528" y="0"/>
                    </a:lnTo>
                    <a:lnTo>
                      <a:pt x="917928" y="0"/>
                    </a:lnTo>
                    <a:cubicBezTo>
                      <a:pt x="972086" y="0"/>
                      <a:pt x="1016000" y="45485"/>
                      <a:pt x="1016000" y="101600"/>
                    </a:cubicBezTo>
                    <a:cubicBezTo>
                      <a:pt x="1016000" y="157715"/>
                      <a:pt x="972086" y="203200"/>
                      <a:pt x="917928" y="203200"/>
                    </a:cubicBezTo>
                    <a:lnTo>
                      <a:pt x="511528" y="203200"/>
                    </a:lnTo>
                    <a:lnTo>
                      <a:pt x="504472" y="203200"/>
                    </a:lnTo>
                    <a:lnTo>
                      <a:pt x="98072" y="203200"/>
                    </a:lnTo>
                    <a:cubicBezTo>
                      <a:pt x="43914" y="203200"/>
                      <a:pt x="0" y="157715"/>
                      <a:pt x="0" y="101600"/>
                    </a:cubicBezTo>
                    <a:cubicBezTo>
                      <a:pt x="0" y="45485"/>
                      <a:pt x="43914" y="0"/>
                      <a:pt x="98072" y="0"/>
                    </a:cubicBezTo>
                    <a:close/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5" name="Signo más 34">
              <a:extLst>
                <a:ext uri="{FF2B5EF4-FFF2-40B4-BE49-F238E27FC236}">
                  <a16:creationId xmlns:a16="http://schemas.microsoft.com/office/drawing/2014/main" id="{593CD0CF-398E-4AD6-8302-AC44C81D12B4}"/>
                </a:ext>
              </a:extLst>
            </p:cNvPr>
            <p:cNvSpPr/>
            <p:nvPr/>
          </p:nvSpPr>
          <p:spPr>
            <a:xfrm>
              <a:off x="4325459" y="2457404"/>
              <a:ext cx="1288376" cy="1358946"/>
            </a:xfrm>
            <a:prstGeom prst="mathPlus">
              <a:avLst>
                <a:gd name="adj1" fmla="val 15802"/>
              </a:avLst>
            </a:prstGeom>
            <a:solidFill>
              <a:srgbClr val="00B05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25702A83-39E4-4AB3-BFBA-BCF2F088691B}"/>
              </a:ext>
            </a:extLst>
          </p:cNvPr>
          <p:cNvSpPr>
            <a:spLocks noChangeAspect="1"/>
          </p:cNvSpPr>
          <p:nvPr/>
        </p:nvSpPr>
        <p:spPr>
          <a:xfrm>
            <a:off x="7659629" y="302410"/>
            <a:ext cx="4046024" cy="2223976"/>
          </a:xfrm>
          <a:custGeom>
            <a:avLst/>
            <a:gdLst>
              <a:gd name="connsiteX0" fmla="*/ 1328973 w 2755467"/>
              <a:gd name="connsiteY0" fmla="*/ 422468 h 1587500"/>
              <a:gd name="connsiteX1" fmla="*/ 1328973 w 2755467"/>
              <a:gd name="connsiteY1" fmla="*/ 479767 h 1587500"/>
              <a:gd name="connsiteX2" fmla="*/ 1310761 w 2755467"/>
              <a:gd name="connsiteY2" fmla="*/ 479358 h 1587500"/>
              <a:gd name="connsiteX3" fmla="*/ 1292548 w 2755467"/>
              <a:gd name="connsiteY3" fmla="*/ 478949 h 1587500"/>
              <a:gd name="connsiteX4" fmla="*/ 1242207 w 2755467"/>
              <a:gd name="connsiteY4" fmla="*/ 488771 h 1587500"/>
              <a:gd name="connsiteX5" fmla="*/ 1220924 w 2755467"/>
              <a:gd name="connsiteY5" fmla="*/ 538294 h 1587500"/>
              <a:gd name="connsiteX6" fmla="*/ 1220924 w 2755467"/>
              <a:gd name="connsiteY6" fmla="*/ 674174 h 1587500"/>
              <a:gd name="connsiteX7" fmla="*/ 1241797 w 2755467"/>
              <a:gd name="connsiteY7" fmla="*/ 726152 h 1587500"/>
              <a:gd name="connsiteX8" fmla="*/ 1432111 w 2755467"/>
              <a:gd name="connsiteY8" fmla="*/ 906234 h 1587500"/>
              <a:gd name="connsiteX9" fmla="*/ 1432111 w 2755467"/>
              <a:gd name="connsiteY9" fmla="*/ 1031064 h 1587500"/>
              <a:gd name="connsiteX10" fmla="*/ 1316695 w 2755467"/>
              <a:gd name="connsiteY10" fmla="*/ 1031064 h 1587500"/>
              <a:gd name="connsiteX11" fmla="*/ 1316695 w 2755467"/>
              <a:gd name="connsiteY11" fmla="*/ 902960 h 1587500"/>
              <a:gd name="connsiteX12" fmla="*/ 1220924 w 2755467"/>
              <a:gd name="connsiteY12" fmla="*/ 902960 h 1587500"/>
              <a:gd name="connsiteX13" fmla="*/ 1220924 w 2755467"/>
              <a:gd name="connsiteY13" fmla="*/ 1049481 h 1587500"/>
              <a:gd name="connsiteX14" fmla="*/ 1242207 w 2755467"/>
              <a:gd name="connsiteY14" fmla="*/ 1099004 h 1587500"/>
              <a:gd name="connsiteX15" fmla="*/ 1292548 w 2755467"/>
              <a:gd name="connsiteY15" fmla="*/ 1108827 h 1587500"/>
              <a:gd name="connsiteX16" fmla="*/ 1310556 w 2755467"/>
              <a:gd name="connsiteY16" fmla="*/ 1108417 h 1587500"/>
              <a:gd name="connsiteX17" fmla="*/ 1328973 w 2755467"/>
              <a:gd name="connsiteY17" fmla="*/ 1108417 h 1587500"/>
              <a:gd name="connsiteX18" fmla="*/ 1328973 w 2755467"/>
              <a:gd name="connsiteY18" fmla="*/ 1165307 h 1587500"/>
              <a:gd name="connsiteX19" fmla="*/ 1418605 w 2755467"/>
              <a:gd name="connsiteY19" fmla="*/ 1165307 h 1587500"/>
              <a:gd name="connsiteX20" fmla="*/ 1418605 w 2755467"/>
              <a:gd name="connsiteY20" fmla="*/ 1108417 h 1587500"/>
              <a:gd name="connsiteX21" fmla="*/ 1437023 w 2755467"/>
              <a:gd name="connsiteY21" fmla="*/ 1108417 h 1587500"/>
              <a:gd name="connsiteX22" fmla="*/ 1455031 w 2755467"/>
              <a:gd name="connsiteY22" fmla="*/ 1108827 h 1587500"/>
              <a:gd name="connsiteX23" fmla="*/ 1505781 w 2755467"/>
              <a:gd name="connsiteY23" fmla="*/ 1099004 h 1587500"/>
              <a:gd name="connsiteX24" fmla="*/ 1527882 w 2755467"/>
              <a:gd name="connsiteY24" fmla="*/ 1049481 h 1587500"/>
              <a:gd name="connsiteX25" fmla="*/ 1527882 w 2755467"/>
              <a:gd name="connsiteY25" fmla="*/ 901323 h 1587500"/>
              <a:gd name="connsiteX26" fmla="*/ 1505781 w 2755467"/>
              <a:gd name="connsiteY26" fmla="*/ 849345 h 1587500"/>
              <a:gd name="connsiteX27" fmla="*/ 1316695 w 2755467"/>
              <a:gd name="connsiteY27" fmla="*/ 670900 h 1587500"/>
              <a:gd name="connsiteX28" fmla="*/ 1316695 w 2755467"/>
              <a:gd name="connsiteY28" fmla="*/ 558349 h 1587500"/>
              <a:gd name="connsiteX29" fmla="*/ 1432111 w 2755467"/>
              <a:gd name="connsiteY29" fmla="*/ 558349 h 1587500"/>
              <a:gd name="connsiteX30" fmla="*/ 1432111 w 2755467"/>
              <a:gd name="connsiteY30" fmla="*/ 675811 h 1587500"/>
              <a:gd name="connsiteX31" fmla="*/ 1527882 w 2755467"/>
              <a:gd name="connsiteY31" fmla="*/ 675811 h 1587500"/>
              <a:gd name="connsiteX32" fmla="*/ 1527882 w 2755467"/>
              <a:gd name="connsiteY32" fmla="*/ 537475 h 1587500"/>
              <a:gd name="connsiteX33" fmla="*/ 1506191 w 2755467"/>
              <a:gd name="connsiteY33" fmla="*/ 488771 h 1587500"/>
              <a:gd name="connsiteX34" fmla="*/ 1455849 w 2755467"/>
              <a:gd name="connsiteY34" fmla="*/ 478949 h 1587500"/>
              <a:gd name="connsiteX35" fmla="*/ 1437227 w 2755467"/>
              <a:gd name="connsiteY35" fmla="*/ 479358 h 1587500"/>
              <a:gd name="connsiteX36" fmla="*/ 1418605 w 2755467"/>
              <a:gd name="connsiteY36" fmla="*/ 479767 h 1587500"/>
              <a:gd name="connsiteX37" fmla="*/ 1418605 w 2755467"/>
              <a:gd name="connsiteY37" fmla="*/ 422468 h 1587500"/>
              <a:gd name="connsiteX38" fmla="*/ 1377733 w 2755467"/>
              <a:gd name="connsiteY38" fmla="*/ 287608 h 1587500"/>
              <a:gd name="connsiteX39" fmla="*/ 1883875 w 2755467"/>
              <a:gd name="connsiteY39" fmla="*/ 793750 h 1587500"/>
              <a:gd name="connsiteX40" fmla="*/ 1377733 w 2755467"/>
              <a:gd name="connsiteY40" fmla="*/ 1299892 h 1587500"/>
              <a:gd name="connsiteX41" fmla="*/ 871591 w 2755467"/>
              <a:gd name="connsiteY41" fmla="*/ 793750 h 1587500"/>
              <a:gd name="connsiteX42" fmla="*/ 1377733 w 2755467"/>
              <a:gd name="connsiteY42" fmla="*/ 287608 h 1587500"/>
              <a:gd name="connsiteX43" fmla="*/ 1377733 w 2755467"/>
              <a:gd name="connsiteY43" fmla="*/ 163750 h 1587500"/>
              <a:gd name="connsiteX44" fmla="*/ 747733 w 2755467"/>
              <a:gd name="connsiteY44" fmla="*/ 793750 h 1587500"/>
              <a:gd name="connsiteX45" fmla="*/ 1377733 w 2755467"/>
              <a:gd name="connsiteY45" fmla="*/ 1423750 h 1587500"/>
              <a:gd name="connsiteX46" fmla="*/ 2007733 w 2755467"/>
              <a:gd name="connsiteY46" fmla="*/ 793750 h 1587500"/>
              <a:gd name="connsiteX47" fmla="*/ 1377733 w 2755467"/>
              <a:gd name="connsiteY47" fmla="*/ 163750 h 1587500"/>
              <a:gd name="connsiteX48" fmla="*/ 264589 w 2755467"/>
              <a:gd name="connsiteY48" fmla="*/ 0 h 1587500"/>
              <a:gd name="connsiteX49" fmla="*/ 2490878 w 2755467"/>
              <a:gd name="connsiteY49" fmla="*/ 0 h 1587500"/>
              <a:gd name="connsiteX50" fmla="*/ 2755467 w 2755467"/>
              <a:gd name="connsiteY50" fmla="*/ 264589 h 1587500"/>
              <a:gd name="connsiteX51" fmla="*/ 2755467 w 2755467"/>
              <a:gd name="connsiteY51" fmla="*/ 1322911 h 1587500"/>
              <a:gd name="connsiteX52" fmla="*/ 2490878 w 2755467"/>
              <a:gd name="connsiteY52" fmla="*/ 1587500 h 1587500"/>
              <a:gd name="connsiteX53" fmla="*/ 264589 w 2755467"/>
              <a:gd name="connsiteY53" fmla="*/ 1587500 h 1587500"/>
              <a:gd name="connsiteX54" fmla="*/ 0 w 2755467"/>
              <a:gd name="connsiteY54" fmla="*/ 1322911 h 1587500"/>
              <a:gd name="connsiteX55" fmla="*/ 0 w 2755467"/>
              <a:gd name="connsiteY55" fmla="*/ 264589 h 1587500"/>
              <a:gd name="connsiteX56" fmla="*/ 264589 w 2755467"/>
              <a:gd name="connsiteY56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755467" h="1587500">
                <a:moveTo>
                  <a:pt x="1328973" y="422468"/>
                </a:moveTo>
                <a:lnTo>
                  <a:pt x="1328973" y="479767"/>
                </a:lnTo>
                <a:cubicBezTo>
                  <a:pt x="1324881" y="479767"/>
                  <a:pt x="1318810" y="479631"/>
                  <a:pt x="1310761" y="479358"/>
                </a:cubicBezTo>
                <a:cubicBezTo>
                  <a:pt x="1302711" y="479085"/>
                  <a:pt x="1296641" y="478949"/>
                  <a:pt x="1292548" y="478949"/>
                </a:cubicBezTo>
                <a:cubicBezTo>
                  <a:pt x="1269628" y="478949"/>
                  <a:pt x="1252848" y="482223"/>
                  <a:pt x="1242207" y="488771"/>
                </a:cubicBezTo>
                <a:cubicBezTo>
                  <a:pt x="1228018" y="497775"/>
                  <a:pt x="1220924" y="514283"/>
                  <a:pt x="1220924" y="538294"/>
                </a:cubicBezTo>
                <a:lnTo>
                  <a:pt x="1220924" y="674174"/>
                </a:lnTo>
                <a:cubicBezTo>
                  <a:pt x="1220924" y="695456"/>
                  <a:pt x="1227882" y="712782"/>
                  <a:pt x="1241797" y="726152"/>
                </a:cubicBezTo>
                <a:lnTo>
                  <a:pt x="1432111" y="906234"/>
                </a:lnTo>
                <a:lnTo>
                  <a:pt x="1432111" y="1031064"/>
                </a:lnTo>
                <a:lnTo>
                  <a:pt x="1316695" y="1031064"/>
                </a:lnTo>
                <a:lnTo>
                  <a:pt x="1316695" y="902960"/>
                </a:lnTo>
                <a:lnTo>
                  <a:pt x="1220924" y="902960"/>
                </a:lnTo>
                <a:lnTo>
                  <a:pt x="1220924" y="1049481"/>
                </a:lnTo>
                <a:cubicBezTo>
                  <a:pt x="1220924" y="1073765"/>
                  <a:pt x="1228018" y="1090273"/>
                  <a:pt x="1242207" y="1099004"/>
                </a:cubicBezTo>
                <a:cubicBezTo>
                  <a:pt x="1252848" y="1105552"/>
                  <a:pt x="1269628" y="1108827"/>
                  <a:pt x="1292548" y="1108827"/>
                </a:cubicBezTo>
                <a:cubicBezTo>
                  <a:pt x="1296641" y="1108827"/>
                  <a:pt x="1302643" y="1108690"/>
                  <a:pt x="1310556" y="1108417"/>
                </a:cubicBezTo>
                <a:cubicBezTo>
                  <a:pt x="1318741" y="1108417"/>
                  <a:pt x="1324881" y="1108417"/>
                  <a:pt x="1328973" y="1108417"/>
                </a:cubicBezTo>
                <a:lnTo>
                  <a:pt x="1328973" y="1165307"/>
                </a:lnTo>
                <a:lnTo>
                  <a:pt x="1418605" y="1165307"/>
                </a:lnTo>
                <a:lnTo>
                  <a:pt x="1418605" y="1108417"/>
                </a:lnTo>
                <a:cubicBezTo>
                  <a:pt x="1422698" y="1108417"/>
                  <a:pt x="1428837" y="1108417"/>
                  <a:pt x="1437023" y="1108417"/>
                </a:cubicBezTo>
                <a:cubicBezTo>
                  <a:pt x="1445208" y="1108690"/>
                  <a:pt x="1451211" y="1108827"/>
                  <a:pt x="1455031" y="1108827"/>
                </a:cubicBezTo>
                <a:cubicBezTo>
                  <a:pt x="1478223" y="1108827"/>
                  <a:pt x="1495140" y="1105552"/>
                  <a:pt x="1505781" y="1099004"/>
                </a:cubicBezTo>
                <a:cubicBezTo>
                  <a:pt x="1520515" y="1090000"/>
                  <a:pt x="1527882" y="1073492"/>
                  <a:pt x="1527882" y="1049481"/>
                </a:cubicBezTo>
                <a:lnTo>
                  <a:pt x="1527882" y="901323"/>
                </a:lnTo>
                <a:cubicBezTo>
                  <a:pt x="1527882" y="880313"/>
                  <a:pt x="1520515" y="862987"/>
                  <a:pt x="1505781" y="849345"/>
                </a:cubicBezTo>
                <a:lnTo>
                  <a:pt x="1316695" y="670900"/>
                </a:lnTo>
                <a:lnTo>
                  <a:pt x="1316695" y="558349"/>
                </a:lnTo>
                <a:lnTo>
                  <a:pt x="1432111" y="558349"/>
                </a:lnTo>
                <a:lnTo>
                  <a:pt x="1432111" y="675811"/>
                </a:lnTo>
                <a:lnTo>
                  <a:pt x="1527882" y="675811"/>
                </a:lnTo>
                <a:lnTo>
                  <a:pt x="1527882" y="537475"/>
                </a:lnTo>
                <a:cubicBezTo>
                  <a:pt x="1527882" y="513737"/>
                  <a:pt x="1520652" y="497503"/>
                  <a:pt x="1506191" y="488771"/>
                </a:cubicBezTo>
                <a:cubicBezTo>
                  <a:pt x="1495549" y="482223"/>
                  <a:pt x="1478769" y="478949"/>
                  <a:pt x="1455849" y="478949"/>
                </a:cubicBezTo>
                <a:cubicBezTo>
                  <a:pt x="1451757" y="478949"/>
                  <a:pt x="1445549" y="479085"/>
                  <a:pt x="1437227" y="479358"/>
                </a:cubicBezTo>
                <a:cubicBezTo>
                  <a:pt x="1428905" y="479631"/>
                  <a:pt x="1422698" y="479767"/>
                  <a:pt x="1418605" y="479767"/>
                </a:cubicBezTo>
                <a:lnTo>
                  <a:pt x="1418605" y="422468"/>
                </a:lnTo>
                <a:close/>
                <a:moveTo>
                  <a:pt x="1377733" y="287608"/>
                </a:moveTo>
                <a:cubicBezTo>
                  <a:pt x="1657268" y="287608"/>
                  <a:pt x="1883875" y="514215"/>
                  <a:pt x="1883875" y="793750"/>
                </a:cubicBezTo>
                <a:cubicBezTo>
                  <a:pt x="1883875" y="1073285"/>
                  <a:pt x="1657268" y="1299892"/>
                  <a:pt x="1377733" y="1299892"/>
                </a:cubicBezTo>
                <a:cubicBezTo>
                  <a:pt x="1098198" y="1299892"/>
                  <a:pt x="871591" y="1073285"/>
                  <a:pt x="871591" y="793750"/>
                </a:cubicBezTo>
                <a:cubicBezTo>
                  <a:pt x="871591" y="514215"/>
                  <a:pt x="1098198" y="287608"/>
                  <a:pt x="1377733" y="287608"/>
                </a:cubicBezTo>
                <a:close/>
                <a:moveTo>
                  <a:pt x="1377733" y="163750"/>
                </a:moveTo>
                <a:cubicBezTo>
                  <a:pt x="1029794" y="163750"/>
                  <a:pt x="747733" y="445811"/>
                  <a:pt x="747733" y="793750"/>
                </a:cubicBezTo>
                <a:cubicBezTo>
                  <a:pt x="747733" y="1141689"/>
                  <a:pt x="1029794" y="1423750"/>
                  <a:pt x="1377733" y="1423750"/>
                </a:cubicBezTo>
                <a:cubicBezTo>
                  <a:pt x="1725672" y="1423750"/>
                  <a:pt x="2007733" y="1141689"/>
                  <a:pt x="2007733" y="793750"/>
                </a:cubicBezTo>
                <a:cubicBezTo>
                  <a:pt x="2007733" y="445811"/>
                  <a:pt x="1725672" y="163750"/>
                  <a:pt x="1377733" y="163750"/>
                </a:cubicBezTo>
                <a:close/>
                <a:moveTo>
                  <a:pt x="264589" y="0"/>
                </a:moveTo>
                <a:lnTo>
                  <a:pt x="2490878" y="0"/>
                </a:lnTo>
                <a:cubicBezTo>
                  <a:pt x="2637006" y="0"/>
                  <a:pt x="2755467" y="118461"/>
                  <a:pt x="2755467" y="264589"/>
                </a:cubicBezTo>
                <a:lnTo>
                  <a:pt x="2755467" y="1322911"/>
                </a:lnTo>
                <a:cubicBezTo>
                  <a:pt x="2755467" y="1469039"/>
                  <a:pt x="2637006" y="1587500"/>
                  <a:pt x="2490878" y="1587500"/>
                </a:cubicBezTo>
                <a:lnTo>
                  <a:pt x="264589" y="1587500"/>
                </a:lnTo>
                <a:cubicBezTo>
                  <a:pt x="118461" y="1587500"/>
                  <a:pt x="0" y="1469039"/>
                  <a:pt x="0" y="1322911"/>
                </a:cubicBezTo>
                <a:lnTo>
                  <a:pt x="0" y="264589"/>
                </a:lnTo>
                <a:cubicBezTo>
                  <a:pt x="0" y="118461"/>
                  <a:pt x="118461" y="0"/>
                  <a:pt x="26458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4768617D-FA17-43B1-9ABA-9742922548B9}"/>
              </a:ext>
            </a:extLst>
          </p:cNvPr>
          <p:cNvSpPr/>
          <p:nvPr/>
        </p:nvSpPr>
        <p:spPr>
          <a:xfrm>
            <a:off x="5337128" y="1936936"/>
            <a:ext cx="5665730" cy="2419938"/>
          </a:xfrm>
          <a:custGeom>
            <a:avLst/>
            <a:gdLst>
              <a:gd name="connsiteX0" fmla="*/ 4145645 w 5665730"/>
              <a:gd name="connsiteY0" fmla="*/ 1688100 h 2419938"/>
              <a:gd name="connsiteX1" fmla="*/ 4132321 w 5665730"/>
              <a:gd name="connsiteY1" fmla="*/ 1691823 h 2419938"/>
              <a:gd name="connsiteX2" fmla="*/ 4144679 w 5665730"/>
              <a:gd name="connsiteY2" fmla="*/ 1690219 h 2419938"/>
              <a:gd name="connsiteX3" fmla="*/ 1937648 w 5665730"/>
              <a:gd name="connsiteY3" fmla="*/ 11592 h 2419938"/>
              <a:gd name="connsiteX4" fmla="*/ 2107146 w 5665730"/>
              <a:gd name="connsiteY4" fmla="*/ 22598 h 2419938"/>
              <a:gd name="connsiteX5" fmla="*/ 2980735 w 5665730"/>
              <a:gd name="connsiteY5" fmla="*/ 309367 h 2419938"/>
              <a:gd name="connsiteX6" fmla="*/ 3043287 w 5665730"/>
              <a:gd name="connsiteY6" fmla="*/ 352701 h 2419938"/>
              <a:gd name="connsiteX7" fmla="*/ 4403735 w 5665730"/>
              <a:gd name="connsiteY7" fmla="*/ 585552 h 2419938"/>
              <a:gd name="connsiteX8" fmla="*/ 4677669 w 5665730"/>
              <a:gd name="connsiteY8" fmla="*/ 972615 h 2419938"/>
              <a:gd name="connsiteX9" fmla="*/ 4676169 w 5665730"/>
              <a:gd name="connsiteY9" fmla="*/ 981377 h 2419938"/>
              <a:gd name="connsiteX10" fmla="*/ 4289103 w 5665730"/>
              <a:gd name="connsiteY10" fmla="*/ 1255308 h 2419938"/>
              <a:gd name="connsiteX11" fmla="*/ 3857817 w 5665730"/>
              <a:gd name="connsiteY11" fmla="*/ 1181490 h 2419938"/>
              <a:gd name="connsiteX12" fmla="*/ 3857751 w 5665730"/>
              <a:gd name="connsiteY12" fmla="*/ 1182804 h 2419938"/>
              <a:gd name="connsiteX13" fmla="*/ 3236099 w 5665730"/>
              <a:gd name="connsiteY13" fmla="*/ 1153049 h 2419938"/>
              <a:gd name="connsiteX14" fmla="*/ 3236328 w 5665730"/>
              <a:gd name="connsiteY14" fmla="*/ 1156136 h 2419938"/>
              <a:gd name="connsiteX15" fmla="*/ 2967683 w 5665730"/>
              <a:gd name="connsiteY15" fmla="*/ 1176159 h 2419938"/>
              <a:gd name="connsiteX16" fmla="*/ 3102768 w 5665730"/>
              <a:gd name="connsiteY16" fmla="*/ 1241840 h 2419938"/>
              <a:gd name="connsiteX17" fmla="*/ 3495499 w 5665730"/>
              <a:gd name="connsiteY17" fmla="*/ 1378202 h 2419938"/>
              <a:gd name="connsiteX18" fmla="*/ 3673537 w 5665730"/>
              <a:gd name="connsiteY18" fmla="*/ 1417233 h 2419938"/>
              <a:gd name="connsiteX19" fmla="*/ 3812484 w 5665730"/>
              <a:gd name="connsiteY19" fmla="*/ 1421890 h 2419938"/>
              <a:gd name="connsiteX20" fmla="*/ 4617347 w 5665730"/>
              <a:gd name="connsiteY20" fmla="*/ 1311875 h 2419938"/>
              <a:gd name="connsiteX21" fmla="*/ 4617313 w 5665730"/>
              <a:gd name="connsiteY21" fmla="*/ 1312052 h 2419938"/>
              <a:gd name="connsiteX22" fmla="*/ 5229868 w 5665730"/>
              <a:gd name="connsiteY22" fmla="*/ 887540 h 2419938"/>
              <a:gd name="connsiteX23" fmla="*/ 5607277 w 5665730"/>
              <a:gd name="connsiteY23" fmla="*/ 931798 h 2419938"/>
              <a:gd name="connsiteX24" fmla="*/ 5596129 w 5665730"/>
              <a:gd name="connsiteY24" fmla="*/ 1221301 h 2419938"/>
              <a:gd name="connsiteX25" fmla="*/ 5594995 w 5665730"/>
              <a:gd name="connsiteY25" fmla="*/ 1222428 h 2419938"/>
              <a:gd name="connsiteX26" fmla="*/ 5618144 w 5665730"/>
              <a:gd name="connsiteY26" fmla="*/ 1236395 h 2419938"/>
              <a:gd name="connsiteX27" fmla="*/ 5642753 w 5665730"/>
              <a:gd name="connsiteY27" fmla="*/ 1262767 h 2419938"/>
              <a:gd name="connsiteX28" fmla="*/ 5533145 w 5665730"/>
              <a:gd name="connsiteY28" fmla="*/ 1554199 h 2419938"/>
              <a:gd name="connsiteX29" fmla="*/ 4645777 w 5665730"/>
              <a:gd name="connsiteY29" fmla="*/ 2169162 h 2419938"/>
              <a:gd name="connsiteX30" fmla="*/ 4467401 w 5665730"/>
              <a:gd name="connsiteY30" fmla="*/ 2229672 h 2419938"/>
              <a:gd name="connsiteX31" fmla="*/ 4455821 w 5665730"/>
              <a:gd name="connsiteY31" fmla="*/ 2228608 h 2419938"/>
              <a:gd name="connsiteX32" fmla="*/ 4452373 w 5665730"/>
              <a:gd name="connsiteY32" fmla="*/ 2231646 h 2419938"/>
              <a:gd name="connsiteX33" fmla="*/ 4415775 w 5665730"/>
              <a:gd name="connsiteY33" fmla="*/ 2244116 h 2419938"/>
              <a:gd name="connsiteX34" fmla="*/ 3167228 w 5665730"/>
              <a:gd name="connsiteY34" fmla="*/ 2406281 h 2419938"/>
              <a:gd name="connsiteX35" fmla="*/ 3161333 w 5665730"/>
              <a:gd name="connsiteY35" fmla="*/ 2405867 h 2419938"/>
              <a:gd name="connsiteX36" fmla="*/ 3133125 w 5665730"/>
              <a:gd name="connsiteY36" fmla="*/ 2415347 h 2419938"/>
              <a:gd name="connsiteX37" fmla="*/ 3036529 w 5665730"/>
              <a:gd name="connsiteY37" fmla="*/ 2417684 h 2419938"/>
              <a:gd name="connsiteX38" fmla="*/ 2914846 w 5665730"/>
              <a:gd name="connsiteY38" fmla="*/ 2379776 h 2419938"/>
              <a:gd name="connsiteX39" fmla="*/ 2913196 w 5665730"/>
              <a:gd name="connsiteY39" fmla="*/ 2376618 h 2419938"/>
              <a:gd name="connsiteX40" fmla="*/ 2886365 w 5665730"/>
              <a:gd name="connsiteY40" fmla="*/ 2370629 h 2419938"/>
              <a:gd name="connsiteX41" fmla="*/ 1098310 w 5665730"/>
              <a:gd name="connsiteY41" fmla="*/ 1574662 h 2419938"/>
              <a:gd name="connsiteX42" fmla="*/ 1077311 w 5665730"/>
              <a:gd name="connsiteY42" fmla="*/ 1559732 h 2419938"/>
              <a:gd name="connsiteX43" fmla="*/ 1010512 w 5665730"/>
              <a:gd name="connsiteY43" fmla="*/ 1559733 h 2419938"/>
              <a:gd name="connsiteX44" fmla="*/ 796390 w 5665730"/>
              <a:gd name="connsiteY44" fmla="*/ 1345611 h 2419938"/>
              <a:gd name="connsiteX45" fmla="*/ 796390 w 5665730"/>
              <a:gd name="connsiteY45" fmla="*/ 395717 h 2419938"/>
              <a:gd name="connsiteX46" fmla="*/ 813216 w 5665730"/>
              <a:gd name="connsiteY46" fmla="*/ 312371 h 2419938"/>
              <a:gd name="connsiteX47" fmla="*/ 841523 w 5665730"/>
              <a:gd name="connsiteY47" fmla="*/ 270390 h 2419938"/>
              <a:gd name="connsiteX48" fmla="*/ 832341 w 5665730"/>
              <a:gd name="connsiteY48" fmla="*/ 269050 h 2419938"/>
              <a:gd name="connsiteX49" fmla="*/ 847711 w 5665730"/>
              <a:gd name="connsiteY49" fmla="*/ 261207 h 2419938"/>
              <a:gd name="connsiteX50" fmla="*/ 859106 w 5665730"/>
              <a:gd name="connsiteY50" fmla="*/ 244310 h 2419938"/>
              <a:gd name="connsiteX51" fmla="*/ 1010510 w 5665730"/>
              <a:gd name="connsiteY51" fmla="*/ 181597 h 2419938"/>
              <a:gd name="connsiteX52" fmla="*/ 1013929 w 5665730"/>
              <a:gd name="connsiteY52" fmla="*/ 181597 h 2419938"/>
              <a:gd name="connsiteX53" fmla="*/ 1084270 w 5665730"/>
              <a:gd name="connsiteY53" fmla="*/ 151951 h 2419938"/>
              <a:gd name="connsiteX54" fmla="*/ 1937648 w 5665730"/>
              <a:gd name="connsiteY54" fmla="*/ 11592 h 2419938"/>
              <a:gd name="connsiteX55" fmla="*/ 107711 w 5665730"/>
              <a:gd name="connsiteY55" fmla="*/ 0 h 2419938"/>
              <a:gd name="connsiteX56" fmla="*/ 538541 w 5665730"/>
              <a:gd name="connsiteY56" fmla="*/ 0 h 2419938"/>
              <a:gd name="connsiteX57" fmla="*/ 646252 w 5665730"/>
              <a:gd name="connsiteY57" fmla="*/ 107711 h 2419938"/>
              <a:gd name="connsiteX58" fmla="*/ 646252 w 5665730"/>
              <a:gd name="connsiteY58" fmla="*/ 1594710 h 2419938"/>
              <a:gd name="connsiteX59" fmla="*/ 538541 w 5665730"/>
              <a:gd name="connsiteY59" fmla="*/ 1702421 h 2419938"/>
              <a:gd name="connsiteX60" fmla="*/ 107711 w 5665730"/>
              <a:gd name="connsiteY60" fmla="*/ 1702421 h 2419938"/>
              <a:gd name="connsiteX61" fmla="*/ 0 w 5665730"/>
              <a:gd name="connsiteY61" fmla="*/ 1594710 h 2419938"/>
              <a:gd name="connsiteX62" fmla="*/ 0 w 5665730"/>
              <a:gd name="connsiteY62" fmla="*/ 107711 h 2419938"/>
              <a:gd name="connsiteX63" fmla="*/ 107711 w 5665730"/>
              <a:gd name="connsiteY63" fmla="*/ 0 h 24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665730" h="2419938">
                <a:moveTo>
                  <a:pt x="4145645" y="1688100"/>
                </a:moveTo>
                <a:lnTo>
                  <a:pt x="4132321" y="1691823"/>
                </a:lnTo>
                <a:lnTo>
                  <a:pt x="4144679" y="1690219"/>
                </a:lnTo>
                <a:close/>
                <a:moveTo>
                  <a:pt x="1937648" y="11592"/>
                </a:moveTo>
                <a:cubicBezTo>
                  <a:pt x="1994117" y="13182"/>
                  <a:pt x="2050678" y="16841"/>
                  <a:pt x="2107146" y="22598"/>
                </a:cubicBezTo>
                <a:cubicBezTo>
                  <a:pt x="2432252" y="55758"/>
                  <a:pt x="2733919" y="156491"/>
                  <a:pt x="2980735" y="309367"/>
                </a:cubicBezTo>
                <a:lnTo>
                  <a:pt x="3043287" y="352701"/>
                </a:lnTo>
                <a:lnTo>
                  <a:pt x="4403735" y="585552"/>
                </a:lnTo>
                <a:cubicBezTo>
                  <a:pt x="4586265" y="616791"/>
                  <a:pt x="4708909" y="790085"/>
                  <a:pt x="4677669" y="972615"/>
                </a:cubicBezTo>
                <a:lnTo>
                  <a:pt x="4676169" y="981377"/>
                </a:lnTo>
                <a:cubicBezTo>
                  <a:pt x="4644929" y="1163904"/>
                  <a:pt x="4471633" y="1286548"/>
                  <a:pt x="4289103" y="1255308"/>
                </a:cubicBezTo>
                <a:lnTo>
                  <a:pt x="3857817" y="1181490"/>
                </a:lnTo>
                <a:lnTo>
                  <a:pt x="3857751" y="1182804"/>
                </a:lnTo>
                <a:lnTo>
                  <a:pt x="3236099" y="1153049"/>
                </a:lnTo>
                <a:lnTo>
                  <a:pt x="3236328" y="1156136"/>
                </a:lnTo>
                <a:lnTo>
                  <a:pt x="2967683" y="1176159"/>
                </a:lnTo>
                <a:lnTo>
                  <a:pt x="3102768" y="1241840"/>
                </a:lnTo>
                <a:cubicBezTo>
                  <a:pt x="3229562" y="1297347"/>
                  <a:pt x="3361589" y="1343189"/>
                  <a:pt x="3495499" y="1378202"/>
                </a:cubicBezTo>
                <a:lnTo>
                  <a:pt x="3673537" y="1417233"/>
                </a:lnTo>
                <a:lnTo>
                  <a:pt x="3812484" y="1421890"/>
                </a:lnTo>
                <a:cubicBezTo>
                  <a:pt x="4094795" y="1421890"/>
                  <a:pt x="4372220" y="1383969"/>
                  <a:pt x="4617347" y="1311875"/>
                </a:cubicBezTo>
                <a:lnTo>
                  <a:pt x="4617313" y="1312052"/>
                </a:lnTo>
                <a:lnTo>
                  <a:pt x="5229868" y="887540"/>
                </a:lnTo>
                <a:cubicBezTo>
                  <a:pt x="5359222" y="797896"/>
                  <a:pt x="5528203" y="817696"/>
                  <a:pt x="5607277" y="931798"/>
                </a:cubicBezTo>
                <a:cubicBezTo>
                  <a:pt x="5666583" y="1017374"/>
                  <a:pt x="5658467" y="1131679"/>
                  <a:pt x="5596129" y="1221301"/>
                </a:cubicBezTo>
                <a:lnTo>
                  <a:pt x="5594995" y="1222428"/>
                </a:lnTo>
                <a:lnTo>
                  <a:pt x="5618144" y="1236395"/>
                </a:lnTo>
                <a:cubicBezTo>
                  <a:pt x="5627516" y="1243927"/>
                  <a:pt x="5635789" y="1252719"/>
                  <a:pt x="5642753" y="1262767"/>
                </a:cubicBezTo>
                <a:cubicBezTo>
                  <a:pt x="5698469" y="1343163"/>
                  <a:pt x="5649380" y="1473645"/>
                  <a:pt x="5533145" y="1554199"/>
                </a:cubicBezTo>
                <a:lnTo>
                  <a:pt x="4645777" y="2169162"/>
                </a:lnTo>
                <a:cubicBezTo>
                  <a:pt x="4587659" y="2209438"/>
                  <a:pt x="4523747" y="2229613"/>
                  <a:pt x="4467401" y="2229672"/>
                </a:cubicBezTo>
                <a:lnTo>
                  <a:pt x="4455821" y="2228608"/>
                </a:lnTo>
                <a:lnTo>
                  <a:pt x="4452373" y="2231646"/>
                </a:lnTo>
                <a:cubicBezTo>
                  <a:pt x="4441457" y="2238034"/>
                  <a:pt x="4429107" y="2242384"/>
                  <a:pt x="4415775" y="2244116"/>
                </a:cubicBezTo>
                <a:lnTo>
                  <a:pt x="3167228" y="2406281"/>
                </a:lnTo>
                <a:lnTo>
                  <a:pt x="3161333" y="2405867"/>
                </a:lnTo>
                <a:lnTo>
                  <a:pt x="3133125" y="2415347"/>
                </a:lnTo>
                <a:cubicBezTo>
                  <a:pt x="3107957" y="2420319"/>
                  <a:pt x="3073770" y="2421492"/>
                  <a:pt x="3036529" y="2417684"/>
                </a:cubicBezTo>
                <a:cubicBezTo>
                  <a:pt x="2980666" y="2411971"/>
                  <a:pt x="2933803" y="2396679"/>
                  <a:pt x="2914846" y="2379776"/>
                </a:cubicBezTo>
                <a:lnTo>
                  <a:pt x="2913196" y="2376618"/>
                </a:lnTo>
                <a:lnTo>
                  <a:pt x="2886365" y="2370629"/>
                </a:lnTo>
                <a:lnTo>
                  <a:pt x="1098310" y="1574662"/>
                </a:lnTo>
                <a:lnTo>
                  <a:pt x="1077311" y="1559732"/>
                </a:lnTo>
                <a:lnTo>
                  <a:pt x="1010512" y="1559733"/>
                </a:lnTo>
                <a:cubicBezTo>
                  <a:pt x="892255" y="1559732"/>
                  <a:pt x="796389" y="1463867"/>
                  <a:pt x="796390" y="1345611"/>
                </a:cubicBezTo>
                <a:lnTo>
                  <a:pt x="796390" y="395717"/>
                </a:lnTo>
                <a:cubicBezTo>
                  <a:pt x="796390" y="366153"/>
                  <a:pt x="802383" y="337988"/>
                  <a:pt x="813216" y="312371"/>
                </a:cubicBezTo>
                <a:lnTo>
                  <a:pt x="841523" y="270390"/>
                </a:lnTo>
                <a:lnTo>
                  <a:pt x="832341" y="269050"/>
                </a:lnTo>
                <a:lnTo>
                  <a:pt x="847711" y="261207"/>
                </a:lnTo>
                <a:lnTo>
                  <a:pt x="859106" y="244310"/>
                </a:lnTo>
                <a:cubicBezTo>
                  <a:pt x="897853" y="205563"/>
                  <a:pt x="951383" y="181595"/>
                  <a:pt x="1010510" y="181597"/>
                </a:cubicBezTo>
                <a:lnTo>
                  <a:pt x="1013929" y="181597"/>
                </a:lnTo>
                <a:lnTo>
                  <a:pt x="1084270" y="151951"/>
                </a:lnTo>
                <a:cubicBezTo>
                  <a:pt x="1347433" y="51826"/>
                  <a:pt x="1641201" y="3241"/>
                  <a:pt x="1937648" y="11592"/>
                </a:cubicBezTo>
                <a:close/>
                <a:moveTo>
                  <a:pt x="107711" y="0"/>
                </a:moveTo>
                <a:lnTo>
                  <a:pt x="538541" y="0"/>
                </a:lnTo>
                <a:cubicBezTo>
                  <a:pt x="598028" y="0"/>
                  <a:pt x="646252" y="48224"/>
                  <a:pt x="646252" y="107711"/>
                </a:cubicBezTo>
                <a:lnTo>
                  <a:pt x="646252" y="1594710"/>
                </a:lnTo>
                <a:cubicBezTo>
                  <a:pt x="646252" y="1654197"/>
                  <a:pt x="598028" y="1702421"/>
                  <a:pt x="538541" y="1702421"/>
                </a:cubicBezTo>
                <a:lnTo>
                  <a:pt x="107711" y="1702421"/>
                </a:lnTo>
                <a:cubicBezTo>
                  <a:pt x="48224" y="1702421"/>
                  <a:pt x="0" y="1654197"/>
                  <a:pt x="0" y="1594710"/>
                </a:cubicBezTo>
                <a:lnTo>
                  <a:pt x="0" y="107711"/>
                </a:lnTo>
                <a:cubicBezTo>
                  <a:pt x="0" y="48224"/>
                  <a:pt x="48224" y="0"/>
                  <a:pt x="107711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69EB38E7-7B40-4788-BDFE-01DD734D2AFF}"/>
              </a:ext>
            </a:extLst>
          </p:cNvPr>
          <p:cNvGrpSpPr/>
          <p:nvPr/>
        </p:nvGrpSpPr>
        <p:grpSpPr>
          <a:xfrm>
            <a:off x="1866899" y="3546441"/>
            <a:ext cx="3657600" cy="2565400"/>
            <a:chOff x="2954896" y="3635341"/>
            <a:chExt cx="3657600" cy="2565400"/>
          </a:xfrm>
        </p:grpSpPr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B4A16060-9AB3-4CA2-AC44-4CAAD9E90C94}"/>
                </a:ext>
              </a:extLst>
            </p:cNvPr>
            <p:cNvSpPr/>
            <p:nvPr/>
          </p:nvSpPr>
          <p:spPr>
            <a:xfrm>
              <a:off x="2954896" y="3635341"/>
              <a:ext cx="3657600" cy="2565400"/>
            </a:xfrm>
            <a:custGeom>
              <a:avLst/>
              <a:gdLst>
                <a:gd name="connsiteX0" fmla="*/ 0 w 3657600"/>
                <a:gd name="connsiteY0" fmla="*/ 873170 h 2565400"/>
                <a:gd name="connsiteX1" fmla="*/ 3657600 w 3657600"/>
                <a:gd name="connsiteY1" fmla="*/ 873170 h 2565400"/>
                <a:gd name="connsiteX2" fmla="*/ 3657600 w 3657600"/>
                <a:gd name="connsiteY2" fmla="*/ 2137825 h 2565400"/>
                <a:gd name="connsiteX3" fmla="*/ 3230025 w 3657600"/>
                <a:gd name="connsiteY3" fmla="*/ 2565400 h 2565400"/>
                <a:gd name="connsiteX4" fmla="*/ 427575 w 3657600"/>
                <a:gd name="connsiteY4" fmla="*/ 2565400 h 2565400"/>
                <a:gd name="connsiteX5" fmla="*/ 0 w 3657600"/>
                <a:gd name="connsiteY5" fmla="*/ 2137825 h 2565400"/>
                <a:gd name="connsiteX6" fmla="*/ 427575 w 3657600"/>
                <a:gd name="connsiteY6" fmla="*/ 0 h 2565400"/>
                <a:gd name="connsiteX7" fmla="*/ 3230025 w 3657600"/>
                <a:gd name="connsiteY7" fmla="*/ 0 h 2565400"/>
                <a:gd name="connsiteX8" fmla="*/ 3648913 w 3657600"/>
                <a:gd name="connsiteY8" fmla="*/ 341404 h 2565400"/>
                <a:gd name="connsiteX9" fmla="*/ 3653230 w 3657600"/>
                <a:gd name="connsiteY9" fmla="*/ 384221 h 2565400"/>
                <a:gd name="connsiteX10" fmla="*/ 4371 w 3657600"/>
                <a:gd name="connsiteY10" fmla="*/ 384221 h 2565400"/>
                <a:gd name="connsiteX11" fmla="*/ 8687 w 3657600"/>
                <a:gd name="connsiteY11" fmla="*/ 341404 h 2565400"/>
                <a:gd name="connsiteX12" fmla="*/ 427575 w 3657600"/>
                <a:gd name="connsiteY12" fmla="*/ 0 h 256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2565400">
                  <a:moveTo>
                    <a:pt x="0" y="873170"/>
                  </a:moveTo>
                  <a:lnTo>
                    <a:pt x="3657600" y="873170"/>
                  </a:lnTo>
                  <a:lnTo>
                    <a:pt x="3657600" y="2137825"/>
                  </a:lnTo>
                  <a:cubicBezTo>
                    <a:pt x="3657600" y="2373968"/>
                    <a:pt x="3466168" y="2565400"/>
                    <a:pt x="3230025" y="2565400"/>
                  </a:cubicBezTo>
                  <a:lnTo>
                    <a:pt x="427575" y="2565400"/>
                  </a:lnTo>
                  <a:cubicBezTo>
                    <a:pt x="191432" y="2565400"/>
                    <a:pt x="0" y="2373968"/>
                    <a:pt x="0" y="2137825"/>
                  </a:cubicBezTo>
                  <a:close/>
                  <a:moveTo>
                    <a:pt x="427575" y="0"/>
                  </a:moveTo>
                  <a:lnTo>
                    <a:pt x="3230025" y="0"/>
                  </a:lnTo>
                  <a:cubicBezTo>
                    <a:pt x="3436650" y="0"/>
                    <a:pt x="3609044" y="146565"/>
                    <a:pt x="3648913" y="341404"/>
                  </a:cubicBezTo>
                  <a:lnTo>
                    <a:pt x="3653230" y="384221"/>
                  </a:lnTo>
                  <a:lnTo>
                    <a:pt x="4371" y="384221"/>
                  </a:lnTo>
                  <a:lnTo>
                    <a:pt x="8687" y="341404"/>
                  </a:lnTo>
                  <a:cubicBezTo>
                    <a:pt x="48557" y="146565"/>
                    <a:pt x="220950" y="0"/>
                    <a:pt x="42757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DE8522D3-5E5D-41E0-8E91-AF061FDE98D0}"/>
                </a:ext>
              </a:extLst>
            </p:cNvPr>
            <p:cNvSpPr/>
            <p:nvPr/>
          </p:nvSpPr>
          <p:spPr>
            <a:xfrm>
              <a:off x="4783696" y="5118100"/>
              <a:ext cx="900000" cy="900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A36C219-D4AA-4E54-97CB-1F8ACC1A4180}"/>
                </a:ext>
              </a:extLst>
            </p:cNvPr>
            <p:cNvSpPr/>
            <p:nvPr/>
          </p:nvSpPr>
          <p:spPr>
            <a:xfrm>
              <a:off x="5386096" y="5118100"/>
              <a:ext cx="900000" cy="90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2152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DF5D73D-7BF4-4442-B631-FF543F87D0E1}"/>
              </a:ext>
            </a:extLst>
          </p:cNvPr>
          <p:cNvSpPr/>
          <p:nvPr/>
        </p:nvSpPr>
        <p:spPr>
          <a:xfrm>
            <a:off x="3647282" y="237597"/>
            <a:ext cx="4112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Armados PNG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A552AF9-13A2-4E24-B9E0-9D2F3E2845F5}"/>
              </a:ext>
            </a:extLst>
          </p:cNvPr>
          <p:cNvGrpSpPr/>
          <p:nvPr/>
        </p:nvGrpSpPr>
        <p:grpSpPr>
          <a:xfrm>
            <a:off x="345991" y="1983898"/>
            <a:ext cx="3609145" cy="3429232"/>
            <a:chOff x="1853027" y="888881"/>
            <a:chExt cx="3609145" cy="3429232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EAA867EA-1560-4F2C-B2AC-D7E95362E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027" y="888881"/>
              <a:ext cx="3435665" cy="3429232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6EE24477-4EF7-4D95-8FFE-FE98335D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01803" y="2043564"/>
              <a:ext cx="2043141" cy="2077596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4FD7BEC-C2A9-494D-B09E-CEEDE72834EC}"/>
              </a:ext>
            </a:extLst>
          </p:cNvPr>
          <p:cNvGrpSpPr/>
          <p:nvPr/>
        </p:nvGrpSpPr>
        <p:grpSpPr>
          <a:xfrm>
            <a:off x="8410346" y="1982512"/>
            <a:ext cx="3609145" cy="3430617"/>
            <a:chOff x="7603037" y="1499155"/>
            <a:chExt cx="3609145" cy="3430617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B1BE3500-DC22-40BA-8CF9-98564A45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037" y="1499155"/>
              <a:ext cx="3430617" cy="3430617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89055AA1-5232-4859-9064-7A822B67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729" y="2644868"/>
              <a:ext cx="2076453" cy="2107292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053B17-AAF5-4789-9BB9-2D5D91E03BE1}"/>
              </a:ext>
            </a:extLst>
          </p:cNvPr>
          <p:cNvGrpSpPr/>
          <p:nvPr/>
        </p:nvGrpSpPr>
        <p:grpSpPr>
          <a:xfrm>
            <a:off x="4291427" y="1982513"/>
            <a:ext cx="3609145" cy="3430617"/>
            <a:chOff x="901033" y="2844830"/>
            <a:chExt cx="3609145" cy="3430617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00AA3F2A-3FC0-4DBE-B787-AA646AEDC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33" y="2844830"/>
              <a:ext cx="3430617" cy="3430617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0E4888CB-15AF-45F3-AA95-257E38FBC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725" y="4816703"/>
              <a:ext cx="2076453" cy="454972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25CE91B-F368-4B69-8044-3321B57CCD4D}"/>
              </a:ext>
            </a:extLst>
          </p:cNvPr>
          <p:cNvGrpSpPr>
            <a:grpSpLocks noChangeAspect="1"/>
          </p:cNvGrpSpPr>
          <p:nvPr/>
        </p:nvGrpSpPr>
        <p:grpSpPr>
          <a:xfrm>
            <a:off x="3533654" y="5791324"/>
            <a:ext cx="341211" cy="298800"/>
            <a:chOff x="1853027" y="888881"/>
            <a:chExt cx="3609145" cy="3429232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C4BA09B9-04DC-4919-BA31-A80FED6A3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027" y="888881"/>
              <a:ext cx="3435665" cy="3429232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D41F68A8-BD4C-4B42-B22A-3332F6B9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01803" y="2043564"/>
              <a:ext cx="2043141" cy="2077596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DE51B47-2D8C-48A3-B548-6F5ED9A1117E}"/>
              </a:ext>
            </a:extLst>
          </p:cNvPr>
          <p:cNvGrpSpPr>
            <a:grpSpLocks noChangeAspect="1"/>
          </p:cNvGrpSpPr>
          <p:nvPr/>
        </p:nvGrpSpPr>
        <p:grpSpPr>
          <a:xfrm>
            <a:off x="7569912" y="5846553"/>
            <a:ext cx="341073" cy="298800"/>
            <a:chOff x="7603037" y="1499155"/>
            <a:chExt cx="3609145" cy="3430617"/>
          </a:xfrm>
        </p:grpSpPr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89844050-A717-466B-AED7-97917DD0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037" y="1499155"/>
              <a:ext cx="3430617" cy="3430617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FA6068DE-6A84-4EC2-993C-EDECB8169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729" y="2644868"/>
              <a:ext cx="2076453" cy="2107292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3E45EEE-E31B-4546-8859-10BBCA8D2D01}"/>
              </a:ext>
            </a:extLst>
          </p:cNvPr>
          <p:cNvGrpSpPr>
            <a:grpSpLocks noChangeAspect="1"/>
          </p:cNvGrpSpPr>
          <p:nvPr/>
        </p:nvGrpSpPr>
        <p:grpSpPr>
          <a:xfrm>
            <a:off x="5645528" y="5791324"/>
            <a:ext cx="341073" cy="298800"/>
            <a:chOff x="901033" y="2844830"/>
            <a:chExt cx="3609145" cy="3430617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65479CF6-8F7E-4A43-A11D-40AC29E57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33" y="2844830"/>
              <a:ext cx="3430617" cy="3430617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A37E42AB-66BE-4ABA-AF5E-A056F44B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725" y="4816703"/>
              <a:ext cx="2076453" cy="454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81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78FDFE2E-AC2E-4235-BBC8-D86ADEF27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43" y="2078904"/>
            <a:ext cx="3609145" cy="3291935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617071FA-878E-4F8A-A258-FBDD83DB2EC4}"/>
              </a:ext>
            </a:extLst>
          </p:cNvPr>
          <p:cNvSpPr/>
          <p:nvPr/>
        </p:nvSpPr>
        <p:spPr>
          <a:xfrm>
            <a:off x="3647282" y="237597"/>
            <a:ext cx="4112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Armados PNG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D9CBD3B5-A396-4B93-A513-9BAFF2EFEF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68" y="5888161"/>
            <a:ext cx="327075" cy="29832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10E8DBD-6C1B-4AEF-92D7-DAF5969A74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87" y="1761661"/>
            <a:ext cx="915037" cy="1093469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14346E32-8F50-4F68-840A-2E40FE1AC64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44" y="2450383"/>
            <a:ext cx="158496" cy="16085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1D9567E-2A51-407E-8D91-4FF0F1BB094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74" y="2507949"/>
            <a:ext cx="208658" cy="457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40063CE-4BB3-4AE4-89DB-F5C027803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2" y="1069323"/>
            <a:ext cx="3322608" cy="33287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11406F-38B2-4487-B4B5-3E9B9D21A04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2" y="5466187"/>
            <a:ext cx="298253" cy="298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6FD075-3EB7-4FF9-8AB8-0DAB352C821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6" y="3724871"/>
            <a:ext cx="238088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2EABFE59-BC5F-42E3-B286-C56C56F37C48}"/>
              </a:ext>
            </a:extLst>
          </p:cNvPr>
          <p:cNvSpPr/>
          <p:nvPr/>
        </p:nvSpPr>
        <p:spPr>
          <a:xfrm>
            <a:off x="3647282" y="237597"/>
            <a:ext cx="4112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Armados PNG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37C13CF-8A60-4914-B8A2-0D8D600CAF07}"/>
              </a:ext>
            </a:extLst>
          </p:cNvPr>
          <p:cNvGrpSpPr/>
          <p:nvPr/>
        </p:nvGrpSpPr>
        <p:grpSpPr>
          <a:xfrm>
            <a:off x="613984" y="1565156"/>
            <a:ext cx="3609145" cy="3429232"/>
            <a:chOff x="7759304" y="2083738"/>
            <a:chExt cx="3609145" cy="3429232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6483C00-F588-4E8D-926C-E42CD7E87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304" y="2083738"/>
              <a:ext cx="3410040" cy="3429232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FE79F062-9B68-4438-A338-E9A966EE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996" y="3228066"/>
              <a:ext cx="2076453" cy="2107292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06C2E7B-B1AB-4E6C-9D1E-9C73AE0A175E}"/>
              </a:ext>
            </a:extLst>
          </p:cNvPr>
          <p:cNvGrpSpPr/>
          <p:nvPr/>
        </p:nvGrpSpPr>
        <p:grpSpPr>
          <a:xfrm>
            <a:off x="4558479" y="1565156"/>
            <a:ext cx="3609145" cy="3429232"/>
            <a:chOff x="6984546" y="2078597"/>
            <a:chExt cx="3609145" cy="3429232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9E557C33-6191-48DC-B419-9B50BC6E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546" y="2078597"/>
              <a:ext cx="3410040" cy="3429232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1832F905-D2DA-437B-9131-EA4C1F5C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7238" y="4049085"/>
              <a:ext cx="2076453" cy="454972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06E3954-DFCD-4C3F-A455-FFBB59ED43EB}"/>
              </a:ext>
            </a:extLst>
          </p:cNvPr>
          <p:cNvGrpSpPr/>
          <p:nvPr/>
        </p:nvGrpSpPr>
        <p:grpSpPr>
          <a:xfrm>
            <a:off x="8502974" y="1565156"/>
            <a:ext cx="3609145" cy="3429232"/>
            <a:chOff x="7727195" y="3429755"/>
            <a:chExt cx="3609145" cy="3429232"/>
          </a:xfrm>
        </p:grpSpPr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0C52B205-F4EF-4CF1-918F-38B9E383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195" y="3429755"/>
              <a:ext cx="3410040" cy="3429232"/>
            </a:xfrm>
            <a:prstGeom prst="rect">
              <a:avLst/>
            </a:prstGeom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D71FBB82-24E4-49F0-BD10-F79146760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275971" y="4583683"/>
              <a:ext cx="2043141" cy="2077596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6D1CA13-5581-476C-87A9-D5E8FF2D09CC}"/>
              </a:ext>
            </a:extLst>
          </p:cNvPr>
          <p:cNvGrpSpPr>
            <a:grpSpLocks noChangeAspect="1"/>
          </p:cNvGrpSpPr>
          <p:nvPr/>
        </p:nvGrpSpPr>
        <p:grpSpPr>
          <a:xfrm>
            <a:off x="1725477" y="5581608"/>
            <a:ext cx="341069" cy="298800"/>
            <a:chOff x="7759304" y="2083738"/>
            <a:chExt cx="3609145" cy="3429232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00088925-E968-4881-9F79-EFF9015A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304" y="2083738"/>
              <a:ext cx="3410040" cy="3429232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C8C57BB9-3855-4C8F-8A2F-65E2E37CF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996" y="3228066"/>
              <a:ext cx="2076453" cy="2107292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4E74C3B-BD36-4B60-BC35-31B9C9A645E7}"/>
              </a:ext>
            </a:extLst>
          </p:cNvPr>
          <p:cNvGrpSpPr>
            <a:grpSpLocks noChangeAspect="1"/>
          </p:cNvGrpSpPr>
          <p:nvPr/>
        </p:nvGrpSpPr>
        <p:grpSpPr>
          <a:xfrm>
            <a:off x="5669972" y="5581608"/>
            <a:ext cx="341069" cy="298800"/>
            <a:chOff x="6984546" y="2078597"/>
            <a:chExt cx="3609145" cy="3429232"/>
          </a:xfrm>
        </p:grpSpPr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9CFEBBD2-6955-4FFD-979B-D738C9D41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546" y="2078597"/>
              <a:ext cx="3410040" cy="3429232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744BD38-325A-4472-A088-3CD153819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7238" y="4049085"/>
              <a:ext cx="2076453" cy="454972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572C052-F5B1-4BB7-A41A-0C206BE6E4CA}"/>
              </a:ext>
            </a:extLst>
          </p:cNvPr>
          <p:cNvGrpSpPr>
            <a:grpSpLocks noChangeAspect="1"/>
          </p:cNvGrpSpPr>
          <p:nvPr/>
        </p:nvGrpSpPr>
        <p:grpSpPr>
          <a:xfrm>
            <a:off x="9614467" y="5581608"/>
            <a:ext cx="341069" cy="298800"/>
            <a:chOff x="7727195" y="3429755"/>
            <a:chExt cx="3609145" cy="3429232"/>
          </a:xfrm>
        </p:grpSpPr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F96F2B29-A9B1-4B0D-A295-D56400060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195" y="3429755"/>
              <a:ext cx="3410040" cy="3429232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B7E1EF59-E29F-4E65-9789-6F38ECD5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275971" y="4583683"/>
              <a:ext cx="2043141" cy="2077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6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BE87E80-66F8-46D3-8490-3872A45375C3}"/>
              </a:ext>
            </a:extLst>
          </p:cNvPr>
          <p:cNvSpPr/>
          <p:nvPr/>
        </p:nvSpPr>
        <p:spPr>
          <a:xfrm>
            <a:off x="3647282" y="237597"/>
            <a:ext cx="4112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Armados PNG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9A71092D-2FE4-4793-83F8-50380911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9" y="1757776"/>
            <a:ext cx="3609145" cy="3609145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A3111648-B6CC-4122-ACC5-AE4C0197A4C3}"/>
              </a:ext>
            </a:extLst>
          </p:cNvPr>
          <p:cNvGrpSpPr/>
          <p:nvPr/>
        </p:nvGrpSpPr>
        <p:grpSpPr>
          <a:xfrm>
            <a:off x="7162219" y="1446677"/>
            <a:ext cx="3609145" cy="3609147"/>
            <a:chOff x="2094148" y="1757774"/>
            <a:chExt cx="3609145" cy="3609147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3396B209-B32D-4C74-A94E-5431991CE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148" y="1757775"/>
              <a:ext cx="2134952" cy="2683331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DEF3EC1D-E518-440F-9BF4-CD931476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66" y="1757774"/>
              <a:ext cx="1624538" cy="923330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D45AA4BD-041B-42D8-BDA5-1B7BBC94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341" y="2683590"/>
              <a:ext cx="2134952" cy="2683331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115E33C-C5F8-446A-8CE6-A9E0F1818122}"/>
              </a:ext>
            </a:extLst>
          </p:cNvPr>
          <p:cNvGrpSpPr>
            <a:grpSpLocks noChangeAspect="1"/>
          </p:cNvGrpSpPr>
          <p:nvPr/>
        </p:nvGrpSpPr>
        <p:grpSpPr>
          <a:xfrm>
            <a:off x="9108138" y="5713853"/>
            <a:ext cx="341069" cy="298800"/>
            <a:chOff x="2094148" y="1757774"/>
            <a:chExt cx="3609145" cy="3609147"/>
          </a:xfrm>
        </p:grpSpPr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05823C3F-1E6C-4DFE-BE25-3C6A95C7B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148" y="1757775"/>
              <a:ext cx="2134952" cy="2683331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D11FE73-6279-4726-AF9B-C877DDA7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66" y="1757774"/>
              <a:ext cx="1624538" cy="923330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D4FCD951-DA1C-4DD9-99FF-F405F4515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341" y="2683590"/>
              <a:ext cx="2134952" cy="2683331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0C9D7B0-B4DB-4EEE-BF3B-FAAE501776B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61" y="1803234"/>
            <a:ext cx="313413" cy="2988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4C91CBF-A9B6-4BB4-B919-7189D077EB5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700" y="3974934"/>
            <a:ext cx="298253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4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12</Words>
  <Application>Microsoft Office PowerPoint</Application>
  <PresentationFormat>Panorámica</PresentationFormat>
  <Paragraphs>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Rodolfo Marsili</dc:creator>
  <cp:lastModifiedBy>Rodolfo Marsili</cp:lastModifiedBy>
  <cp:revision>40</cp:revision>
  <dcterms:created xsi:type="dcterms:W3CDTF">2019-11-08T21:47:14Z</dcterms:created>
  <dcterms:modified xsi:type="dcterms:W3CDTF">2019-11-29T18:40:19Z</dcterms:modified>
</cp:coreProperties>
</file>