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4D6A3-001B-E04B-86F6-16DE0B04964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98ABE-FD25-BB40-AC5B-098B1F79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0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5" Type="http://schemas.openxmlformats.org/officeDocument/2006/relationships/image" Target="../media/image8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Otro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err="1" smtClean="0">
                <a:solidFill>
                  <a:schemeClr val="tx1"/>
                </a:solidFill>
              </a:rPr>
              <a:t>punto</a:t>
            </a:r>
            <a:r>
              <a:rPr lang="en-US" smtClean="0">
                <a:solidFill>
                  <a:schemeClr val="tx1"/>
                </a:solidFill>
              </a:rPr>
              <a:t> de </a:t>
            </a:r>
            <a:r>
              <a:rPr lang="en-US" err="1" smtClean="0">
                <a:solidFill>
                  <a:schemeClr val="tx1"/>
                </a:solidFill>
              </a:rPr>
              <a:t>ventas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Rodolfo Montes Garza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 smtClean="0"/>
              <a:t>Punto de ventas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4473879" cy="48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Un punto de ventas es un dispositivo que ayuda a la gestión de un establecimiento comercial.</a:t>
            </a:r>
          </a:p>
          <a:p>
            <a:pPr marL="0" indent="0">
              <a:buNone/>
            </a:pPr>
            <a:r>
              <a:rPr lang="es-ES_tradnl" sz="2400" dirty="0" smtClean="0"/>
              <a:t>Estos están conectados a una Base de Datos donde se almacena la información de los productos.</a:t>
            </a:r>
          </a:p>
          <a:p>
            <a:pPr marL="0" indent="0">
              <a:buNone/>
            </a:pPr>
            <a:endParaRPr lang="es-ES_tradnl" sz="2400" dirty="0" smtClean="0"/>
          </a:p>
        </p:txBody>
      </p:sp>
      <p:pic>
        <p:nvPicPr>
          <p:cNvPr id="1026" name="Picture 2" descr="mage result for caja registradora walm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46060"/>
            <a:ext cx="5291987" cy="357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 smtClean="0"/>
              <a:t>¿Qué necesitamos?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4473879" cy="4824047"/>
          </a:xfrm>
        </p:spPr>
        <p:txBody>
          <a:bodyPr>
            <a:normAutofit/>
          </a:bodyPr>
          <a:lstStyle/>
          <a:p>
            <a:r>
              <a:rPr lang="es-ES_tradnl" sz="2400" dirty="0"/>
              <a:t>Definir el alcance.</a:t>
            </a:r>
          </a:p>
          <a:p>
            <a:r>
              <a:rPr lang="es-ES_tradnl" sz="2400" dirty="0" smtClean="0"/>
              <a:t>Definir la funcionalidad.</a:t>
            </a:r>
          </a:p>
          <a:p>
            <a:r>
              <a:rPr lang="es-ES_tradnl" sz="2400" dirty="0" smtClean="0"/>
              <a:t>Lenguaje de programación.</a:t>
            </a:r>
          </a:p>
          <a:p>
            <a:r>
              <a:rPr lang="es-ES_tradnl" sz="2400" dirty="0" smtClean="0"/>
              <a:t>Motor de la Base de Datos.</a:t>
            </a:r>
          </a:p>
          <a:p>
            <a:r>
              <a:rPr lang="es-ES_tradnl" sz="2400" dirty="0" smtClean="0"/>
              <a:t>Hardware a utilizar.</a:t>
            </a:r>
          </a:p>
          <a:p>
            <a:r>
              <a:rPr lang="es-ES_tradnl" sz="2400" dirty="0" smtClean="0"/>
              <a:t>Diseño del sistema.</a:t>
            </a:r>
          </a:p>
          <a:p>
            <a:r>
              <a:rPr lang="es-ES_tradnl" sz="2400" dirty="0" smtClean="0"/>
              <a:t>Comenzar a codificar.</a:t>
            </a:r>
          </a:p>
          <a:p>
            <a:endParaRPr lang="es-ES_tradnl" sz="2400" dirty="0" smtClean="0"/>
          </a:p>
        </p:txBody>
      </p:sp>
      <p:pic>
        <p:nvPicPr>
          <p:cNvPr id="2050" name="Picture 2" descr="mage result for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53" y="829790"/>
            <a:ext cx="2029217" cy="20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320" y="1454879"/>
            <a:ext cx="2580362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ora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57" y="3201134"/>
            <a:ext cx="2508336" cy="7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ge result for postg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03" y="2862579"/>
            <a:ext cx="1707716" cy="18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age result for barcode scanner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870" y="4725269"/>
            <a:ext cx="1685016" cy="168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ge result for microsoft sql 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180" y="3187261"/>
            <a:ext cx="1941730" cy="157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ge result for macbook pr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851" y="5063634"/>
            <a:ext cx="2288088" cy="13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/>
              <a:t>Definición del alcance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10436268" cy="48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Para definir correctamente el alcance del proyecto debemos considerar lo siguiente:</a:t>
            </a:r>
            <a:endParaRPr lang="es-ES_tradnl" sz="2400" dirty="0"/>
          </a:p>
          <a:p>
            <a:r>
              <a:rPr lang="es-ES_tradnl" sz="2400" dirty="0" smtClean="0"/>
              <a:t>¿Qué necesita el cliente?</a:t>
            </a:r>
          </a:p>
          <a:p>
            <a:r>
              <a:rPr lang="es-ES_tradnl" sz="2400" dirty="0" smtClean="0"/>
              <a:t>¿Qué nos pide el cliente?</a:t>
            </a:r>
          </a:p>
          <a:p>
            <a:r>
              <a:rPr lang="es-ES_tradnl" sz="2400" dirty="0" smtClean="0"/>
              <a:t>¿Qué podemos hacer?</a:t>
            </a:r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98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ge result for alcance de un proyec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4948" r="8209" b="4005"/>
          <a:stretch/>
        </p:blipFill>
        <p:spPr bwMode="auto">
          <a:xfrm>
            <a:off x="1991639" y="112734"/>
            <a:ext cx="8267178" cy="667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/>
              <a:t>Definición del alcance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10436268" cy="4824047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¿Qué necesita el cliente?</a:t>
            </a:r>
          </a:p>
          <a:p>
            <a:pPr marL="0" indent="0">
              <a:buNone/>
            </a:pPr>
            <a:r>
              <a:rPr lang="es-ES_tradnl" sz="2400" dirty="0"/>
              <a:t>	</a:t>
            </a:r>
            <a:r>
              <a:rPr lang="es-ES_tradnl" sz="2400" dirty="0" smtClean="0"/>
              <a:t>Un sistema que le ayude a vender.</a:t>
            </a:r>
          </a:p>
          <a:p>
            <a:pPr marL="0" indent="0">
              <a:buNone/>
            </a:pPr>
            <a:endParaRPr lang="es-ES_tradnl" sz="100" dirty="0" smtClean="0"/>
          </a:p>
          <a:p>
            <a:r>
              <a:rPr lang="es-ES_tradnl" sz="2400" dirty="0" smtClean="0"/>
              <a:t>¿Qué nos pide el cliente?</a:t>
            </a:r>
          </a:p>
          <a:p>
            <a:pPr marL="0" indent="0">
              <a:buNone/>
            </a:pPr>
            <a:r>
              <a:rPr lang="es-ES_tradnl" sz="2400" dirty="0" smtClean="0"/>
              <a:t>	Que sea rápido, que sea seguro, que se conecte con todas las sucursales, 	que pueda ver reportes, que maneje los descuentos, que se pueda acceder 	a la información en línea, acceso desde una app, que pueda volar</a:t>
            </a:r>
            <a:r>
              <a:rPr lang="is-IS" sz="2400" dirty="0" smtClean="0"/>
              <a:t>…</a:t>
            </a:r>
            <a:endParaRPr lang="es-ES_tradnl" sz="2400" dirty="0" smtClean="0"/>
          </a:p>
          <a:p>
            <a:pPr marL="0" indent="0">
              <a:buNone/>
            </a:pPr>
            <a:endParaRPr lang="es-ES_tradnl" sz="400" dirty="0" smtClean="0"/>
          </a:p>
          <a:p>
            <a:r>
              <a:rPr lang="es-ES_tradnl" sz="2400" dirty="0" smtClean="0"/>
              <a:t>¿Qué podemos hacer?</a:t>
            </a:r>
          </a:p>
          <a:p>
            <a:pPr marL="0" indent="0">
              <a:buNone/>
            </a:pPr>
            <a:r>
              <a:rPr lang="es-ES_tradnl" sz="2400" dirty="0" smtClean="0"/>
              <a:t>	Un sistema rápido y seguro, manejo de descuentos y reportes.</a:t>
            </a:r>
          </a:p>
        </p:txBody>
      </p:sp>
    </p:spTree>
    <p:extLst>
      <p:ext uri="{BB962C8B-B14F-4D97-AF65-F5344CB8AC3E}">
        <p14:creationId xmlns:p14="http://schemas.microsoft.com/office/powerpoint/2010/main" val="13039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/>
              <a:t>Definición </a:t>
            </a:r>
            <a:r>
              <a:rPr lang="es-ES_tradnl" dirty="0" smtClean="0"/>
              <a:t>de las funcionalidades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10436268" cy="4249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Antes se siquiera pensar en programar debemos tener en claro que vamos a programar, para este proyecto necesitaremos que nuestro sistema cubra lo siguiente:</a:t>
            </a:r>
            <a:endParaRPr lang="es-ES_tradnl" sz="2400" dirty="0"/>
          </a:p>
          <a:p>
            <a:r>
              <a:rPr lang="es-ES_tradnl" sz="2200" dirty="0" smtClean="0"/>
              <a:t>Acceso a la descripción de los productos.</a:t>
            </a:r>
          </a:p>
          <a:p>
            <a:r>
              <a:rPr lang="es-ES_tradnl" sz="2200" dirty="0" smtClean="0"/>
              <a:t>Registro de productos a comprar.</a:t>
            </a:r>
          </a:p>
          <a:p>
            <a:r>
              <a:rPr lang="es-ES_tradnl" sz="2200" dirty="0"/>
              <a:t>Eliminación de </a:t>
            </a:r>
            <a:r>
              <a:rPr lang="es-ES_tradnl" sz="2200" dirty="0" smtClean="0"/>
              <a:t>productos de la cuenta.</a:t>
            </a:r>
          </a:p>
          <a:p>
            <a:r>
              <a:rPr lang="es-ES_tradnl" sz="2200" dirty="0" smtClean="0"/>
              <a:t>Calculo de la cuenta.</a:t>
            </a:r>
          </a:p>
          <a:p>
            <a:r>
              <a:rPr lang="es-ES_tradnl" sz="2200" dirty="0" smtClean="0"/>
              <a:t>Creación de tickets.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3427" y="2755073"/>
            <a:ext cx="5160723" cy="266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200" dirty="0" smtClean="0"/>
              <a:t>Administración de productos.</a:t>
            </a:r>
          </a:p>
          <a:p>
            <a:r>
              <a:rPr lang="es-ES_tradnl" sz="2200" dirty="0" smtClean="0"/>
              <a:t>Administración de descuentos.</a:t>
            </a:r>
          </a:p>
          <a:p>
            <a:r>
              <a:rPr lang="es-ES_tradnl" sz="2200" dirty="0" smtClean="0"/>
              <a:t>Reportes</a:t>
            </a:r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602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/>
              <a:t>Definición </a:t>
            </a:r>
            <a:r>
              <a:rPr lang="es-ES_tradnl" dirty="0" smtClean="0"/>
              <a:t>de las herramientas</a:t>
            </a:r>
            <a:endParaRPr lang="es-ES_tradnl" dirty="0"/>
          </a:p>
        </p:txBody>
      </p:sp>
      <p:pic>
        <p:nvPicPr>
          <p:cNvPr id="4" name="Picture 2" descr="mage result for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1" y="1432250"/>
            <a:ext cx="2029217" cy="20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9" y="4288683"/>
            <a:ext cx="2580362" cy="11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mage result for barcode scann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982" y="1604350"/>
            <a:ext cx="1685016" cy="168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mage result for macbook p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15" y="1773534"/>
            <a:ext cx="2288088" cy="13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age result for xamp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28" y="4288683"/>
            <a:ext cx="1828800" cy="4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mage result for mamp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70"/>
          <a:stretch/>
        </p:blipFill>
        <p:spPr bwMode="auto">
          <a:xfrm>
            <a:off x="4822515" y="5042042"/>
            <a:ext cx="2292269" cy="66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ross 13"/>
          <p:cNvSpPr/>
          <p:nvPr/>
        </p:nvSpPr>
        <p:spPr>
          <a:xfrm>
            <a:off x="3570701" y="2374316"/>
            <a:ext cx="463463" cy="450937"/>
          </a:xfrm>
          <a:prstGeom prst="plus">
            <a:avLst>
              <a:gd name="adj" fmla="val 3430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ross 16"/>
          <p:cNvSpPr/>
          <p:nvPr/>
        </p:nvSpPr>
        <p:spPr>
          <a:xfrm>
            <a:off x="5736917" y="3561677"/>
            <a:ext cx="463463" cy="450937"/>
          </a:xfrm>
          <a:prstGeom prst="plus">
            <a:avLst>
              <a:gd name="adj" fmla="val 3430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Left Arrow 17"/>
          <p:cNvSpPr/>
          <p:nvPr/>
        </p:nvSpPr>
        <p:spPr>
          <a:xfrm flipV="1">
            <a:off x="3727668" y="4885466"/>
            <a:ext cx="612992" cy="313151"/>
          </a:xfrm>
          <a:prstGeom prst="lef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Left-Right Arrow 18"/>
          <p:cNvSpPr/>
          <p:nvPr/>
        </p:nvSpPr>
        <p:spPr>
          <a:xfrm>
            <a:off x="7631277" y="2306056"/>
            <a:ext cx="1593030" cy="331306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Left-Right Arrow 21"/>
          <p:cNvSpPr/>
          <p:nvPr/>
        </p:nvSpPr>
        <p:spPr>
          <a:xfrm rot="5400000">
            <a:off x="1685962" y="3635187"/>
            <a:ext cx="595172" cy="338035"/>
          </a:xfrm>
          <a:prstGeom prst="left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8055735" y="2716803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Quizá</a:t>
            </a:r>
            <a:endParaRPr lang="es-ES_tradnl" dirty="0"/>
          </a:p>
        </p:txBody>
      </p:sp>
      <p:sp>
        <p:nvSpPr>
          <p:cNvPr id="23" name="TextBox 22"/>
          <p:cNvSpPr txBox="1"/>
          <p:nvPr/>
        </p:nvSpPr>
        <p:spPr>
          <a:xfrm>
            <a:off x="7569129" y="4441877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Apache</a:t>
            </a:r>
          </a:p>
          <a:p>
            <a:r>
              <a:rPr lang="es-ES_tradnl" sz="2400" dirty="0" err="1" smtClean="0"/>
              <a:t>MySQL</a:t>
            </a:r>
            <a:endParaRPr lang="es-ES_tradnl" sz="2400" dirty="0" smtClean="0"/>
          </a:p>
          <a:p>
            <a:r>
              <a:rPr lang="es-ES_tradnl" sz="2400" dirty="0" smtClean="0"/>
              <a:t>PHP</a:t>
            </a:r>
            <a:endParaRPr lang="es-ES_tradnl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5558" y="3568562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Conexión</a:t>
            </a:r>
            <a:endParaRPr lang="es-ES_tradnl" dirty="0"/>
          </a:p>
        </p:txBody>
      </p:sp>
      <p:sp>
        <p:nvSpPr>
          <p:cNvPr id="25" name="Right Bracket 24"/>
          <p:cNvSpPr/>
          <p:nvPr/>
        </p:nvSpPr>
        <p:spPr>
          <a:xfrm>
            <a:off x="7205873" y="4143993"/>
            <a:ext cx="210927" cy="1748809"/>
          </a:xfrm>
          <a:prstGeom prst="rightBracket">
            <a:avLst>
              <a:gd name="adj" fmla="val 2033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6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40496"/>
          </a:xfrm>
        </p:spPr>
        <p:txBody>
          <a:bodyPr/>
          <a:lstStyle/>
          <a:p>
            <a:pPr algn="l"/>
            <a:r>
              <a:rPr lang="es-ES_tradnl" dirty="0" smtClean="0"/>
              <a:t>Diseño del sistema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0174"/>
            <a:ext cx="10436268" cy="48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Clases que utilizaremos y funciones:</a:t>
            </a:r>
          </a:p>
          <a:p>
            <a:endParaRPr lang="es-ES_tradnl" sz="2400" dirty="0" smtClean="0"/>
          </a:p>
          <a:p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11040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650</TotalTime>
  <Words>212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Corbel</vt:lpstr>
      <vt:lpstr>Arial</vt:lpstr>
      <vt:lpstr>Headlines</vt:lpstr>
      <vt:lpstr>Otro punto de ventas</vt:lpstr>
      <vt:lpstr>Punto de ventas</vt:lpstr>
      <vt:lpstr>¿Qué necesitamos?</vt:lpstr>
      <vt:lpstr>Definición del alcance del proyecto</vt:lpstr>
      <vt:lpstr>PowerPoint Presentation</vt:lpstr>
      <vt:lpstr>Definición del alcance del proyecto</vt:lpstr>
      <vt:lpstr>Definición de las funcionalidades</vt:lpstr>
      <vt:lpstr>Definición de las herramientas</vt:lpstr>
      <vt:lpstr>Diseño del sistema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Otro punto de ventas</dc:title>
  <dc:creator>Microsoft Office User</dc:creator>
  <cp:lastModifiedBy>Microsoft Office User</cp:lastModifiedBy>
  <cp:revision>8</cp:revision>
  <dcterms:created xsi:type="dcterms:W3CDTF">2016-10-18T18:05:26Z</dcterms:created>
  <dcterms:modified xsi:type="dcterms:W3CDTF">2016-10-19T04:55:42Z</dcterms:modified>
</cp:coreProperties>
</file>