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4556-FDA6-457B-84D4-842D062BF19C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1C91-725B-400D-978C-E8C6CEC4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49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4556-FDA6-457B-84D4-842D062BF19C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1C91-725B-400D-978C-E8C6CEC4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7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4556-FDA6-457B-84D4-842D062BF19C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1C91-725B-400D-978C-E8C6CEC4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40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4556-FDA6-457B-84D4-842D062BF19C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1C91-725B-400D-978C-E8C6CEC4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8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4556-FDA6-457B-84D4-842D062BF19C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1C91-725B-400D-978C-E8C6CEC4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36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4556-FDA6-457B-84D4-842D062BF19C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1C91-725B-400D-978C-E8C6CEC4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4556-FDA6-457B-84D4-842D062BF19C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1C91-725B-400D-978C-E8C6CEC4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6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4556-FDA6-457B-84D4-842D062BF19C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1C91-725B-400D-978C-E8C6CEC4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00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4556-FDA6-457B-84D4-842D062BF19C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1C91-725B-400D-978C-E8C6CEC4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0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4556-FDA6-457B-84D4-842D062BF19C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1C91-725B-400D-978C-E8C6CEC4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88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4556-FDA6-457B-84D4-842D062BF19C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1C91-725B-400D-978C-E8C6CEC4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4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E4556-FDA6-457B-84D4-842D062BF19C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91C91-725B-400D-978C-E8C6CEC4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88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Figuras e Diagramas Criadas pelo autor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Aluno Fulano de Tal</a:t>
            </a:r>
          </a:p>
          <a:p>
            <a:r>
              <a:rPr lang="pt-BR" dirty="0" smtClean="0"/>
              <a:t>Faça seus diagramas aqui e salve como arquivos *.</a:t>
            </a:r>
            <a:r>
              <a:rPr lang="pt-BR" dirty="0" err="1" smtClean="0"/>
              <a:t>png</a:t>
            </a:r>
            <a:endParaRPr lang="es-PE" dirty="0"/>
          </a:p>
        </p:txBody>
      </p:sp>
      <p:pic>
        <p:nvPicPr>
          <p:cNvPr id="4" name="Picture 3" descr="C:\Users\User\SkyDrive\Logos-CC\Logo-cc 400x2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4664"/>
            <a:ext cx="2438400" cy="15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12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99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9737" y="1731523"/>
            <a:ext cx="8548721" cy="3441679"/>
            <a:chOff x="399737" y="1731523"/>
            <a:chExt cx="8548721" cy="3441679"/>
          </a:xfrm>
        </p:grpSpPr>
        <p:sp>
          <p:nvSpPr>
            <p:cNvPr id="5" name="Freeform 3"/>
            <p:cNvSpPr>
              <a:spLocks noEditPoints="1"/>
            </p:cNvSpPr>
            <p:nvPr/>
          </p:nvSpPr>
          <p:spPr bwMode="gray">
            <a:xfrm>
              <a:off x="587295" y="1731523"/>
              <a:ext cx="5943600" cy="3200401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dist="206741" dir="8249373" sx="10000" sy="10000" algn="ctr" rotWithShape="0">
                <a:srgbClr val="000000">
                  <a:alpha val="0"/>
                </a:srgbClr>
              </a:outerShdw>
            </a:effectLst>
            <a:scene3d>
              <a:camera prst="perspectiveRelaxedModerately"/>
              <a:lightRig rig="threePt" dir="t"/>
            </a:scene3d>
            <a:sp3d extrusionH="190500">
              <a:bevelT/>
              <a:extrusionClr>
                <a:schemeClr val="tx2">
                  <a:lumMod val="60000"/>
                  <a:lumOff val="40000"/>
                </a:schemeClr>
              </a:extrusionClr>
            </a:sp3d>
          </p:spPr>
          <p:txBody>
            <a:bodyPr/>
            <a:lstStyle/>
            <a:p>
              <a:endParaRPr lang="es-PE"/>
            </a:p>
          </p:txBody>
        </p:sp>
        <p:sp>
          <p:nvSpPr>
            <p:cNvPr id="6" name="Elipse 5"/>
            <p:cNvSpPr/>
            <p:nvPr/>
          </p:nvSpPr>
          <p:spPr>
            <a:xfrm>
              <a:off x="6608715" y="2587098"/>
              <a:ext cx="2321275" cy="22280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isometricOffAxis1Top"/>
              <a:lightRig rig="threePt" dir="t"/>
            </a:scene3d>
            <a:sp3d extrusionH="190500">
              <a:bevelT w="139700" prst="cross"/>
              <a:extrusionClr>
                <a:schemeClr val="tx2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608715" y="2511351"/>
              <a:ext cx="2339743" cy="64633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63500" contourW="19050">
              <a:bevelT w="0" h="0" prst="angle"/>
              <a:bevelB w="0" h="0" prst="angle"/>
              <a:contourClr>
                <a:schemeClr val="tx2">
                  <a:lumMod val="60000"/>
                  <a:lumOff val="40000"/>
                </a:schemeClr>
              </a:contourClr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Desenvolvimento</a:t>
              </a:r>
            </a:p>
            <a:p>
              <a:pPr algn="ctr"/>
              <a:r>
                <a:rPr lang="pt-B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</a:t>
              </a:r>
              <a:r>
                <a:rPr lang="pt-B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e Sistemas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4267129" y="2657246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 smtClean="0">
                  <a:latin typeface="Arial Narrow" panose="020B0606020202030204" pitchFamily="34" charset="0"/>
                </a:rPr>
                <a:t>Projeto 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437703" y="4834648"/>
              <a:ext cx="1667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 smtClean="0">
                  <a:latin typeface="Arial Narrow" panose="020B0606020202030204" pitchFamily="34" charset="0"/>
                </a:rPr>
                <a:t>Análise Orientado 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99737" y="1888159"/>
              <a:ext cx="2087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 smtClean="0">
                  <a:latin typeface="Arial Narrow" panose="020B0606020202030204" pitchFamily="34" charset="0"/>
                </a:rPr>
                <a:t>Programação Orientada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672500" y="3718857"/>
              <a:ext cx="707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 err="1" smtClean="0">
                  <a:latin typeface="Arial Narrow" panose="020B0606020202030204" pitchFamily="34" charset="0"/>
                </a:rPr>
                <a:t>HiperJ</a:t>
              </a:r>
              <a:endParaRPr lang="pt-BR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024909" y="3373126"/>
              <a:ext cx="11079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 err="1" smtClean="0">
                  <a:latin typeface="Arial Narrow" panose="020B0606020202030204" pitchFamily="34" charset="0"/>
                </a:rPr>
                <a:t>Aspect</a:t>
              </a:r>
              <a:r>
                <a:rPr lang="pt-BR" sz="1600" b="1" dirty="0" smtClean="0">
                  <a:latin typeface="Arial Narrow" panose="020B0606020202030204" pitchFamily="34" charset="0"/>
                </a:rPr>
                <a:t> C++</a:t>
              </a:r>
              <a:endParaRPr lang="pt-BR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06364" y="2993169"/>
              <a:ext cx="837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 err="1" smtClean="0">
                  <a:latin typeface="Arial Narrow" panose="020B0606020202030204" pitchFamily="34" charset="0"/>
                </a:rPr>
                <a:t>AspectJ</a:t>
              </a:r>
              <a:endParaRPr lang="pt-BR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84249" y="3782346"/>
              <a:ext cx="729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atin typeface="Arial Narrow" panose="020B0606020202030204" pitchFamily="34" charset="0"/>
                </a:rPr>
                <a:t>ABCD</a:t>
              </a:r>
              <a:endParaRPr lang="pt-BR" b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3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4"/>
          <p:cNvSpPr/>
          <p:nvPr/>
        </p:nvSpPr>
        <p:spPr>
          <a:xfrm>
            <a:off x="1639983" y="5355399"/>
            <a:ext cx="6400800" cy="52229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98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12"/>
          <p:cNvSpPr/>
          <p:nvPr/>
        </p:nvSpPr>
        <p:spPr>
          <a:xfrm rot="3600000" flipH="1">
            <a:off x="5304936" y="3310402"/>
            <a:ext cx="2217609" cy="842674"/>
          </a:xfrm>
          <a:custGeom>
            <a:avLst/>
            <a:gdLst/>
            <a:ahLst/>
            <a:cxnLst/>
            <a:rect l="l" t="t" r="r" b="b"/>
            <a:pathLst>
              <a:path w="1583255" h="1124712">
                <a:moveTo>
                  <a:pt x="0" y="1124712"/>
                </a:moveTo>
                <a:lnTo>
                  <a:pt x="0" y="0"/>
                </a:lnTo>
                <a:lnTo>
                  <a:pt x="1583255" y="0"/>
                </a:lnTo>
                <a:lnTo>
                  <a:pt x="1583255" y="1124712"/>
                </a:lnTo>
                <a:close/>
              </a:path>
            </a:pathLst>
          </a:custGeom>
          <a:gradFill flip="none" rotWithShape="1">
            <a:gsLst>
              <a:gs pos="81000">
                <a:srgbClr val="0E618F"/>
              </a:gs>
              <a:gs pos="0">
                <a:srgbClr val="00B0F0"/>
              </a:gs>
              <a:gs pos="100000">
                <a:srgbClr val="18284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2"/>
          <p:cNvSpPr/>
          <p:nvPr/>
        </p:nvSpPr>
        <p:spPr>
          <a:xfrm rot="10800000" flipH="1">
            <a:off x="2845227" y="4481521"/>
            <a:ext cx="2217610" cy="842674"/>
          </a:xfrm>
          <a:custGeom>
            <a:avLst/>
            <a:gdLst/>
            <a:ahLst/>
            <a:cxnLst/>
            <a:rect l="l" t="t" r="r" b="b"/>
            <a:pathLst>
              <a:path w="1583255" h="1124712">
                <a:moveTo>
                  <a:pt x="0" y="1124712"/>
                </a:moveTo>
                <a:lnTo>
                  <a:pt x="0" y="0"/>
                </a:lnTo>
                <a:lnTo>
                  <a:pt x="1583255" y="0"/>
                </a:lnTo>
                <a:lnTo>
                  <a:pt x="1583255" y="1124712"/>
                </a:lnTo>
                <a:close/>
              </a:path>
            </a:pathLst>
          </a:custGeom>
          <a:gradFill flip="none" rotWithShape="1">
            <a:gsLst>
              <a:gs pos="81000">
                <a:srgbClr val="910808"/>
              </a:gs>
              <a:gs pos="0">
                <a:srgbClr val="ED1111"/>
              </a:gs>
              <a:gs pos="100000">
                <a:srgbClr val="3E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2"/>
          <p:cNvSpPr/>
          <p:nvPr/>
        </p:nvSpPr>
        <p:spPr>
          <a:xfrm rot="18000000" flipH="1">
            <a:off x="3062616" y="1774897"/>
            <a:ext cx="2217609" cy="842674"/>
          </a:xfrm>
          <a:custGeom>
            <a:avLst/>
            <a:gdLst/>
            <a:ahLst/>
            <a:cxnLst/>
            <a:rect l="l" t="t" r="r" b="b"/>
            <a:pathLst>
              <a:path w="1583255" h="1124712">
                <a:moveTo>
                  <a:pt x="0" y="1124712"/>
                </a:moveTo>
                <a:lnTo>
                  <a:pt x="0" y="0"/>
                </a:lnTo>
                <a:lnTo>
                  <a:pt x="1583255" y="0"/>
                </a:lnTo>
                <a:lnTo>
                  <a:pt x="1583255" y="1124712"/>
                </a:lnTo>
                <a:close/>
              </a:path>
            </a:pathLst>
          </a:custGeom>
          <a:gradFill flip="none" rotWithShape="1">
            <a:gsLst>
              <a:gs pos="83000">
                <a:srgbClr val="5A930E"/>
              </a:gs>
              <a:gs pos="0">
                <a:srgbClr val="9BED17"/>
              </a:gs>
              <a:gs pos="100000">
                <a:srgbClr val="30580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2"/>
          <p:cNvSpPr/>
          <p:nvPr/>
        </p:nvSpPr>
        <p:spPr>
          <a:xfrm rot="3600000">
            <a:off x="3999681" y="1396241"/>
            <a:ext cx="2904939" cy="1353224"/>
          </a:xfrm>
          <a:custGeom>
            <a:avLst/>
            <a:gdLst/>
            <a:ahLst/>
            <a:cxnLst/>
            <a:rect l="l" t="t" r="r" b="b"/>
            <a:pathLst>
              <a:path w="3142212" h="1463754">
                <a:moveTo>
                  <a:pt x="0" y="1188546"/>
                </a:moveTo>
                <a:lnTo>
                  <a:pt x="527316" y="275208"/>
                </a:lnTo>
                <a:lnTo>
                  <a:pt x="2464187" y="275208"/>
                </a:lnTo>
                <a:lnTo>
                  <a:pt x="2464187" y="0"/>
                </a:lnTo>
                <a:lnTo>
                  <a:pt x="3142212" y="731877"/>
                </a:lnTo>
                <a:lnTo>
                  <a:pt x="2464187" y="1463754"/>
                </a:lnTo>
                <a:lnTo>
                  <a:pt x="2464187" y="1188546"/>
                </a:lnTo>
                <a:close/>
              </a:path>
            </a:pathLst>
          </a:custGeom>
          <a:gradFill flip="none" rotWithShape="1">
            <a:gsLst>
              <a:gs pos="83000">
                <a:srgbClr val="5A930E"/>
              </a:gs>
              <a:gs pos="0">
                <a:srgbClr val="9BED17"/>
              </a:gs>
              <a:gs pos="100000">
                <a:srgbClr val="3058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2"/>
          <p:cNvSpPr/>
          <p:nvPr/>
        </p:nvSpPr>
        <p:spPr>
          <a:xfrm rot="10800000">
            <a:off x="4427756" y="4225962"/>
            <a:ext cx="2904940" cy="1353224"/>
          </a:xfrm>
          <a:custGeom>
            <a:avLst/>
            <a:gdLst/>
            <a:ahLst/>
            <a:cxnLst/>
            <a:rect l="l" t="t" r="r" b="b"/>
            <a:pathLst>
              <a:path w="3142212" h="1463754">
                <a:moveTo>
                  <a:pt x="0" y="1188546"/>
                </a:moveTo>
                <a:lnTo>
                  <a:pt x="527316" y="275208"/>
                </a:lnTo>
                <a:lnTo>
                  <a:pt x="2464187" y="275208"/>
                </a:lnTo>
                <a:lnTo>
                  <a:pt x="2464187" y="0"/>
                </a:lnTo>
                <a:lnTo>
                  <a:pt x="3142212" y="731877"/>
                </a:lnTo>
                <a:lnTo>
                  <a:pt x="2464187" y="1463754"/>
                </a:lnTo>
                <a:lnTo>
                  <a:pt x="2464187" y="1188546"/>
                </a:lnTo>
                <a:close/>
              </a:path>
            </a:pathLst>
          </a:custGeom>
          <a:gradFill flip="none" rotWithShape="1">
            <a:gsLst>
              <a:gs pos="81000">
                <a:srgbClr val="0E618F"/>
              </a:gs>
              <a:gs pos="0">
                <a:srgbClr val="00B0F0"/>
              </a:gs>
              <a:gs pos="100000">
                <a:srgbClr val="18284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2"/>
          <p:cNvSpPr/>
          <p:nvPr/>
        </p:nvSpPr>
        <p:spPr>
          <a:xfrm rot="18000000">
            <a:off x="1754347" y="3178792"/>
            <a:ext cx="2904939" cy="1353224"/>
          </a:xfrm>
          <a:custGeom>
            <a:avLst/>
            <a:gdLst/>
            <a:ahLst/>
            <a:cxnLst/>
            <a:rect l="l" t="t" r="r" b="b"/>
            <a:pathLst>
              <a:path w="3142212" h="1463754">
                <a:moveTo>
                  <a:pt x="0" y="1188546"/>
                </a:moveTo>
                <a:lnTo>
                  <a:pt x="527316" y="275208"/>
                </a:lnTo>
                <a:lnTo>
                  <a:pt x="2464187" y="275208"/>
                </a:lnTo>
                <a:lnTo>
                  <a:pt x="2464187" y="0"/>
                </a:lnTo>
                <a:lnTo>
                  <a:pt x="3142212" y="731877"/>
                </a:lnTo>
                <a:lnTo>
                  <a:pt x="2464187" y="1463754"/>
                </a:lnTo>
                <a:lnTo>
                  <a:pt x="2464187" y="1188546"/>
                </a:lnTo>
                <a:close/>
              </a:path>
            </a:pathLst>
          </a:custGeom>
          <a:gradFill flip="none" rotWithShape="1">
            <a:gsLst>
              <a:gs pos="77000">
                <a:srgbClr val="A90808"/>
              </a:gs>
              <a:gs pos="0">
                <a:srgbClr val="EF2525"/>
              </a:gs>
              <a:gs pos="100000">
                <a:srgbClr val="68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9"/>
          <p:cNvSpPr txBox="1"/>
          <p:nvPr/>
        </p:nvSpPr>
        <p:spPr>
          <a:xfrm rot="3600000">
            <a:off x="4381899" y="1961202"/>
            <a:ext cx="227417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Kozuka Gothic Pro M" pitchFamily="34" charset="-128"/>
                <a:cs typeface="Arial" pitchFamily="34" charset="0"/>
              </a:rPr>
              <a:t>TEXT HERE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Kozuka Gothic Pro M" pitchFamily="34" charset="-128"/>
              <a:cs typeface="Arial" pitchFamily="34" charset="0"/>
            </a:endParaRPr>
          </a:p>
        </p:txBody>
      </p:sp>
      <p:sp>
        <p:nvSpPr>
          <p:cNvPr id="10" name="TextBox 21"/>
          <p:cNvSpPr txBox="1"/>
          <p:nvPr/>
        </p:nvSpPr>
        <p:spPr>
          <a:xfrm>
            <a:off x="4611783" y="4676554"/>
            <a:ext cx="227417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Kozuka Gothic Pro M" pitchFamily="34" charset="-128"/>
                <a:cs typeface="Arial" pitchFamily="34" charset="0"/>
              </a:rPr>
              <a:t>TEXT HERE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Kozuka Gothic Pro M" pitchFamily="34" charset="-128"/>
              <a:cs typeface="Arial" pitchFamily="34" charset="0"/>
            </a:endParaRPr>
          </a:p>
        </p:txBody>
      </p:sp>
      <p:sp>
        <p:nvSpPr>
          <p:cNvPr id="11" name="TextBox 22"/>
          <p:cNvSpPr txBox="1"/>
          <p:nvPr/>
        </p:nvSpPr>
        <p:spPr>
          <a:xfrm rot="18000000">
            <a:off x="2145551" y="3505719"/>
            <a:ext cx="227417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Kozuka Gothic Pro M" pitchFamily="34" charset="-128"/>
                <a:cs typeface="Arial" pitchFamily="34" charset="0"/>
              </a:rPr>
              <a:t>TEXT HERE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Kozuka Gothic Pro M" pitchFamily="34" charset="-128"/>
              <a:cs typeface="Arial" pitchFamily="34" charset="0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3863431" y="3439784"/>
            <a:ext cx="198203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Kozuka Gothic Pro M" pitchFamily="34" charset="-128"/>
                <a:cs typeface="Arial" pitchFamily="34" charset="0"/>
              </a:rPr>
              <a:t>TEXT</a:t>
            </a:r>
            <a:endParaRPr lang="en-US" sz="36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Kozuka Gothic Pro M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4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4"/>
          <p:cNvGrpSpPr/>
          <p:nvPr/>
        </p:nvGrpSpPr>
        <p:grpSpPr>
          <a:xfrm>
            <a:off x="157704" y="2697947"/>
            <a:ext cx="2011140" cy="1462107"/>
            <a:chOff x="157704" y="1814096"/>
            <a:chExt cx="2011140" cy="1462107"/>
          </a:xfrm>
        </p:grpSpPr>
        <p:sp>
          <p:nvSpPr>
            <p:cNvPr id="3" name="Teardrop 13"/>
            <p:cNvSpPr/>
            <p:nvPr/>
          </p:nvSpPr>
          <p:spPr bwMode="auto">
            <a:xfrm rot="8100000">
              <a:off x="157704" y="1900381"/>
              <a:ext cx="258245" cy="258313"/>
            </a:xfrm>
            <a:prstGeom prst="teardrop">
              <a:avLst/>
            </a:prstGeom>
            <a:solidFill>
              <a:srgbClr val="F35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 dirty="0">
                <a:latin typeface="Lato Light"/>
              </a:endParaRPr>
            </a:p>
          </p:txBody>
        </p:sp>
        <p:grpSp>
          <p:nvGrpSpPr>
            <p:cNvPr id="4" name="Group 52"/>
            <p:cNvGrpSpPr/>
            <p:nvPr/>
          </p:nvGrpSpPr>
          <p:grpSpPr>
            <a:xfrm>
              <a:off x="554941" y="1814096"/>
              <a:ext cx="1613903" cy="1462107"/>
              <a:chOff x="554941" y="1476384"/>
              <a:chExt cx="1613903" cy="1462107"/>
            </a:xfrm>
          </p:grpSpPr>
          <p:sp>
            <p:nvSpPr>
              <p:cNvPr id="5" name="TextBox 46"/>
              <p:cNvSpPr txBox="1"/>
              <p:nvPr/>
            </p:nvSpPr>
            <p:spPr>
              <a:xfrm>
                <a:off x="554941" y="1476384"/>
                <a:ext cx="1613903" cy="430887"/>
              </a:xfrm>
              <a:prstGeom prst="rect">
                <a:avLst/>
              </a:prstGeom>
              <a:noFill/>
            </p:spPr>
            <p:txBody>
              <a:bodyPr wrap="none" lIns="0" rtlCol="0" anchor="ctr">
                <a:spAutoFit/>
              </a:bodyPr>
              <a:lstStyle/>
              <a:p>
                <a:r>
                  <a:rPr lang="en-US" sz="2200" b="1" dirty="0" smtClean="0">
                    <a:solidFill>
                      <a:srgbClr val="F3591F"/>
                    </a:solidFill>
                  </a:rPr>
                  <a:t>Lorem Ipsum</a:t>
                </a:r>
                <a:endParaRPr lang="en-US" sz="2200" b="1" dirty="0">
                  <a:solidFill>
                    <a:srgbClr val="F3591F"/>
                  </a:solidFill>
                </a:endParaRPr>
              </a:p>
            </p:txBody>
          </p:sp>
          <p:sp>
            <p:nvSpPr>
              <p:cNvPr id="6" name="TextBox 47"/>
              <p:cNvSpPr txBox="1"/>
              <p:nvPr/>
            </p:nvSpPr>
            <p:spPr>
              <a:xfrm>
                <a:off x="554941" y="1922828"/>
                <a:ext cx="1605398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Lorem ipsum dolor sit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amet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, at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pede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luctus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vel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gravida,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nonummy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massa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rutrum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lorem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volutpat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, a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nunc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ornare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etiam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eleifend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fusce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id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mauris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phasellus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fusce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ultricies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i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7" name="Group 113"/>
          <p:cNvGrpSpPr/>
          <p:nvPr/>
        </p:nvGrpSpPr>
        <p:grpSpPr>
          <a:xfrm>
            <a:off x="6784998" y="2697947"/>
            <a:ext cx="2011140" cy="1462107"/>
            <a:chOff x="6784998" y="1814096"/>
            <a:chExt cx="2011140" cy="1462107"/>
          </a:xfrm>
        </p:grpSpPr>
        <p:sp>
          <p:nvSpPr>
            <p:cNvPr id="8" name="Teardrop 76"/>
            <p:cNvSpPr/>
            <p:nvPr/>
          </p:nvSpPr>
          <p:spPr bwMode="auto">
            <a:xfrm rot="8100000">
              <a:off x="6784998" y="1900381"/>
              <a:ext cx="258245" cy="258313"/>
            </a:xfrm>
            <a:prstGeom prst="teardrop">
              <a:avLst/>
            </a:prstGeom>
            <a:solidFill>
              <a:srgbClr val="3939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 dirty="0">
                <a:latin typeface="Lato Light"/>
              </a:endParaRPr>
            </a:p>
          </p:txBody>
        </p:sp>
        <p:grpSp>
          <p:nvGrpSpPr>
            <p:cNvPr id="9" name="Group 77"/>
            <p:cNvGrpSpPr/>
            <p:nvPr/>
          </p:nvGrpSpPr>
          <p:grpSpPr>
            <a:xfrm>
              <a:off x="7182235" y="1814096"/>
              <a:ext cx="1613903" cy="1462107"/>
              <a:chOff x="554941" y="1476384"/>
              <a:chExt cx="1613903" cy="1462107"/>
            </a:xfrm>
          </p:grpSpPr>
          <p:sp>
            <p:nvSpPr>
              <p:cNvPr id="10" name="TextBox 86"/>
              <p:cNvSpPr txBox="1"/>
              <p:nvPr/>
            </p:nvSpPr>
            <p:spPr>
              <a:xfrm>
                <a:off x="554941" y="1476384"/>
                <a:ext cx="1613903" cy="430887"/>
              </a:xfrm>
              <a:prstGeom prst="rect">
                <a:avLst/>
              </a:prstGeom>
              <a:noFill/>
            </p:spPr>
            <p:txBody>
              <a:bodyPr wrap="none" lIns="0" rtlCol="0" anchor="ctr">
                <a:spAutoFit/>
              </a:bodyPr>
              <a:lstStyle/>
              <a:p>
                <a:r>
                  <a:rPr lang="en-US" sz="2200" b="1" dirty="0" smtClean="0">
                    <a:solidFill>
                      <a:srgbClr val="393950"/>
                    </a:solidFill>
                  </a:rPr>
                  <a:t>Lorem Ipsum</a:t>
                </a:r>
                <a:endParaRPr lang="en-US" sz="2200" b="1" dirty="0">
                  <a:solidFill>
                    <a:srgbClr val="393950"/>
                  </a:solidFill>
                </a:endParaRPr>
              </a:p>
            </p:txBody>
          </p:sp>
          <p:sp>
            <p:nvSpPr>
              <p:cNvPr id="11" name="TextBox 87"/>
              <p:cNvSpPr txBox="1"/>
              <p:nvPr/>
            </p:nvSpPr>
            <p:spPr>
              <a:xfrm>
                <a:off x="554941" y="1922828"/>
                <a:ext cx="1605398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Lorem ipsum dolor sit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amet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, at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pede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luctus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vel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gravida,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nonummy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massa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rutrum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lorem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volutpat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, a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nunc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ornare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etiam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eleifend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fusce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id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mauris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phasellus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fusce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10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ultricies</a:t>
                </a:r>
                <a:r>
                  <a:rPr lang="en-US" sz="1000" dirty="0" err="1">
                    <a:solidFill>
                      <a:schemeClr val="bg1">
                        <a:lumMod val="50000"/>
                      </a:schemeClr>
                    </a:solidFill>
                  </a:rPr>
                  <a:t>i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2" name="Group 109"/>
          <p:cNvGrpSpPr/>
          <p:nvPr/>
        </p:nvGrpSpPr>
        <p:grpSpPr>
          <a:xfrm>
            <a:off x="3765048" y="4771669"/>
            <a:ext cx="1613903" cy="1462107"/>
            <a:chOff x="554941" y="1476384"/>
            <a:chExt cx="1613903" cy="1462107"/>
          </a:xfrm>
        </p:grpSpPr>
        <p:sp>
          <p:nvSpPr>
            <p:cNvPr id="13" name="TextBox 110"/>
            <p:cNvSpPr txBox="1"/>
            <p:nvPr/>
          </p:nvSpPr>
          <p:spPr>
            <a:xfrm>
              <a:off x="554941" y="1476384"/>
              <a:ext cx="1613903" cy="430887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200" b="1" dirty="0" smtClean="0">
                  <a:solidFill>
                    <a:srgbClr val="1AA8FE"/>
                  </a:solidFill>
                </a:rPr>
                <a:t>Lorem Ipsum</a:t>
              </a:r>
              <a:endParaRPr lang="en-US" sz="2200" b="1" dirty="0">
                <a:solidFill>
                  <a:srgbClr val="1AA8FE"/>
                </a:solidFill>
              </a:endParaRPr>
            </a:p>
          </p:txBody>
        </p:sp>
        <p:sp>
          <p:nvSpPr>
            <p:cNvPr id="14" name="TextBox 111"/>
            <p:cNvSpPr txBox="1"/>
            <p:nvPr/>
          </p:nvSpPr>
          <p:spPr>
            <a:xfrm>
              <a:off x="554941" y="1922828"/>
              <a:ext cx="1605398" cy="1015663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</a:rPr>
                <a:t>ultricies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Teardrop 112"/>
          <p:cNvSpPr/>
          <p:nvPr/>
        </p:nvSpPr>
        <p:spPr bwMode="auto">
          <a:xfrm rot="8100000">
            <a:off x="3367811" y="4857185"/>
            <a:ext cx="258245" cy="258313"/>
          </a:xfrm>
          <a:prstGeom prst="teardrop">
            <a:avLst/>
          </a:prstGeom>
          <a:solidFill>
            <a:srgbClr val="1AA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0" dirty="0">
              <a:latin typeface="Lato Light"/>
            </a:endParaRPr>
          </a:p>
        </p:txBody>
      </p:sp>
      <p:grpSp>
        <p:nvGrpSpPr>
          <p:cNvPr id="16" name="Group 3"/>
          <p:cNvGrpSpPr/>
          <p:nvPr/>
        </p:nvGrpSpPr>
        <p:grpSpPr>
          <a:xfrm>
            <a:off x="2729598" y="1041468"/>
            <a:ext cx="3684805" cy="3566160"/>
            <a:chOff x="2729598" y="1041468"/>
            <a:chExt cx="3684805" cy="3566160"/>
          </a:xfrm>
        </p:grpSpPr>
        <p:sp>
          <p:nvSpPr>
            <p:cNvPr id="17" name="Freeform 3034"/>
            <p:cNvSpPr>
              <a:spLocks/>
            </p:cNvSpPr>
            <p:nvPr/>
          </p:nvSpPr>
          <p:spPr bwMode="auto">
            <a:xfrm>
              <a:off x="3943176" y="2577086"/>
              <a:ext cx="2471227" cy="2030542"/>
            </a:xfrm>
            <a:custGeom>
              <a:avLst/>
              <a:gdLst>
                <a:gd name="T0" fmla="*/ 2114 w 2917"/>
                <a:gd name="T1" fmla="*/ 0 h 2394"/>
                <a:gd name="T2" fmla="*/ 2152 w 2917"/>
                <a:gd name="T3" fmla="*/ 28 h 2394"/>
                <a:gd name="T4" fmla="*/ 2377 w 2917"/>
                <a:gd name="T5" fmla="*/ 233 h 2394"/>
                <a:gd name="T6" fmla="*/ 2515 w 2917"/>
                <a:gd name="T7" fmla="*/ 382 h 2394"/>
                <a:gd name="T8" fmla="*/ 2607 w 2917"/>
                <a:gd name="T9" fmla="*/ 496 h 2394"/>
                <a:gd name="T10" fmla="*/ 2695 w 2917"/>
                <a:gd name="T11" fmla="*/ 619 h 2394"/>
                <a:gd name="T12" fmla="*/ 2774 w 2917"/>
                <a:gd name="T13" fmla="*/ 753 h 2394"/>
                <a:gd name="T14" fmla="*/ 2840 w 2917"/>
                <a:gd name="T15" fmla="*/ 893 h 2394"/>
                <a:gd name="T16" fmla="*/ 2888 w 2917"/>
                <a:gd name="T17" fmla="*/ 1039 h 2394"/>
                <a:gd name="T18" fmla="*/ 2910 w 2917"/>
                <a:gd name="T19" fmla="*/ 1152 h 2394"/>
                <a:gd name="T20" fmla="*/ 2917 w 2917"/>
                <a:gd name="T21" fmla="*/ 1229 h 2394"/>
                <a:gd name="T22" fmla="*/ 2917 w 2917"/>
                <a:gd name="T23" fmla="*/ 1305 h 2394"/>
                <a:gd name="T24" fmla="*/ 2910 w 2917"/>
                <a:gd name="T25" fmla="*/ 1383 h 2394"/>
                <a:gd name="T26" fmla="*/ 2895 w 2917"/>
                <a:gd name="T27" fmla="*/ 1461 h 2394"/>
                <a:gd name="T28" fmla="*/ 2871 w 2917"/>
                <a:gd name="T29" fmla="*/ 1538 h 2394"/>
                <a:gd name="T30" fmla="*/ 2839 w 2917"/>
                <a:gd name="T31" fmla="*/ 1616 h 2394"/>
                <a:gd name="T32" fmla="*/ 2796 w 2917"/>
                <a:gd name="T33" fmla="*/ 1694 h 2394"/>
                <a:gd name="T34" fmla="*/ 2771 w 2917"/>
                <a:gd name="T35" fmla="*/ 1733 h 2394"/>
                <a:gd name="T36" fmla="*/ 2739 w 2917"/>
                <a:gd name="T37" fmla="*/ 1779 h 2394"/>
                <a:gd name="T38" fmla="*/ 2666 w 2917"/>
                <a:gd name="T39" fmla="*/ 1865 h 2394"/>
                <a:gd name="T40" fmla="*/ 2587 w 2917"/>
                <a:gd name="T41" fmla="*/ 1943 h 2394"/>
                <a:gd name="T42" fmla="*/ 2502 w 2917"/>
                <a:gd name="T43" fmla="*/ 2014 h 2394"/>
                <a:gd name="T44" fmla="*/ 2411 w 2917"/>
                <a:gd name="T45" fmla="*/ 2076 h 2394"/>
                <a:gd name="T46" fmla="*/ 2314 w 2917"/>
                <a:gd name="T47" fmla="*/ 2133 h 2394"/>
                <a:gd name="T48" fmla="*/ 2211 w 2917"/>
                <a:gd name="T49" fmla="*/ 2183 h 2394"/>
                <a:gd name="T50" fmla="*/ 2105 w 2917"/>
                <a:gd name="T51" fmla="*/ 2227 h 2394"/>
                <a:gd name="T52" fmla="*/ 1941 w 2917"/>
                <a:gd name="T53" fmla="*/ 2281 h 2394"/>
                <a:gd name="T54" fmla="*/ 1712 w 2917"/>
                <a:gd name="T55" fmla="*/ 2334 h 2394"/>
                <a:gd name="T56" fmla="*/ 1478 w 2917"/>
                <a:gd name="T57" fmla="*/ 2369 h 2394"/>
                <a:gd name="T58" fmla="*/ 1245 w 2917"/>
                <a:gd name="T59" fmla="*/ 2389 h 2394"/>
                <a:gd name="T60" fmla="*/ 1018 w 2917"/>
                <a:gd name="T61" fmla="*/ 2394 h 2394"/>
                <a:gd name="T62" fmla="*/ 800 w 2917"/>
                <a:gd name="T63" fmla="*/ 2390 h 2394"/>
                <a:gd name="T64" fmla="*/ 502 w 2917"/>
                <a:gd name="T65" fmla="*/ 2369 h 2394"/>
                <a:gd name="T66" fmla="*/ 65 w 2917"/>
                <a:gd name="T67" fmla="*/ 2311 h 2394"/>
                <a:gd name="T68" fmla="*/ 0 w 2917"/>
                <a:gd name="T69" fmla="*/ 2297 h 2394"/>
                <a:gd name="T70" fmla="*/ 34 w 2917"/>
                <a:gd name="T71" fmla="*/ 2294 h 2394"/>
                <a:gd name="T72" fmla="*/ 272 w 2917"/>
                <a:gd name="T73" fmla="*/ 2256 h 2394"/>
                <a:gd name="T74" fmla="*/ 501 w 2917"/>
                <a:gd name="T75" fmla="*/ 2205 h 2394"/>
                <a:gd name="T76" fmla="*/ 699 w 2917"/>
                <a:gd name="T77" fmla="*/ 2144 h 2394"/>
                <a:gd name="T78" fmla="*/ 840 w 2917"/>
                <a:gd name="T79" fmla="*/ 2093 h 2394"/>
                <a:gd name="T80" fmla="*/ 985 w 2917"/>
                <a:gd name="T81" fmla="*/ 2032 h 2394"/>
                <a:gd name="T82" fmla="*/ 1133 w 2917"/>
                <a:gd name="T83" fmla="*/ 1960 h 2394"/>
                <a:gd name="T84" fmla="*/ 1281 w 2917"/>
                <a:gd name="T85" fmla="*/ 1877 h 2394"/>
                <a:gd name="T86" fmla="*/ 1427 w 2917"/>
                <a:gd name="T87" fmla="*/ 1782 h 2394"/>
                <a:gd name="T88" fmla="*/ 1569 w 2917"/>
                <a:gd name="T89" fmla="*/ 1673 h 2394"/>
                <a:gd name="T90" fmla="*/ 1702 w 2917"/>
                <a:gd name="T91" fmla="*/ 1550 h 2394"/>
                <a:gd name="T92" fmla="*/ 1767 w 2917"/>
                <a:gd name="T93" fmla="*/ 1483 h 2394"/>
                <a:gd name="T94" fmla="*/ 1810 w 2917"/>
                <a:gd name="T95" fmla="*/ 1433 h 2394"/>
                <a:gd name="T96" fmla="*/ 1884 w 2917"/>
                <a:gd name="T97" fmla="*/ 1327 h 2394"/>
                <a:gd name="T98" fmla="*/ 1946 w 2917"/>
                <a:gd name="T99" fmla="*/ 1214 h 2394"/>
                <a:gd name="T100" fmla="*/ 1998 w 2917"/>
                <a:gd name="T101" fmla="*/ 1095 h 2394"/>
                <a:gd name="T102" fmla="*/ 2038 w 2917"/>
                <a:gd name="T103" fmla="*/ 973 h 2394"/>
                <a:gd name="T104" fmla="*/ 2070 w 2917"/>
                <a:gd name="T105" fmla="*/ 849 h 2394"/>
                <a:gd name="T106" fmla="*/ 2104 w 2917"/>
                <a:gd name="T107" fmla="*/ 666 h 2394"/>
                <a:gd name="T108" fmla="*/ 2125 w 2917"/>
                <a:gd name="T109" fmla="*/ 435 h 2394"/>
                <a:gd name="T110" fmla="*/ 2129 w 2917"/>
                <a:gd name="T111" fmla="*/ 238 h 2394"/>
                <a:gd name="T112" fmla="*/ 2118 w 2917"/>
                <a:gd name="T113" fmla="*/ 30 h 2394"/>
                <a:gd name="T114" fmla="*/ 2114 w 2917"/>
                <a:gd name="T115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17" h="2394">
                  <a:moveTo>
                    <a:pt x="2114" y="0"/>
                  </a:moveTo>
                  <a:lnTo>
                    <a:pt x="2152" y="28"/>
                  </a:lnTo>
                  <a:lnTo>
                    <a:pt x="2377" y="233"/>
                  </a:lnTo>
                  <a:lnTo>
                    <a:pt x="2515" y="382"/>
                  </a:lnTo>
                  <a:lnTo>
                    <a:pt x="2607" y="496"/>
                  </a:lnTo>
                  <a:lnTo>
                    <a:pt x="2695" y="619"/>
                  </a:lnTo>
                  <a:lnTo>
                    <a:pt x="2774" y="753"/>
                  </a:lnTo>
                  <a:lnTo>
                    <a:pt x="2840" y="893"/>
                  </a:lnTo>
                  <a:lnTo>
                    <a:pt x="2888" y="1039"/>
                  </a:lnTo>
                  <a:lnTo>
                    <a:pt x="2910" y="1152"/>
                  </a:lnTo>
                  <a:lnTo>
                    <a:pt x="2917" y="1229"/>
                  </a:lnTo>
                  <a:lnTo>
                    <a:pt x="2917" y="1305"/>
                  </a:lnTo>
                  <a:lnTo>
                    <a:pt x="2910" y="1383"/>
                  </a:lnTo>
                  <a:lnTo>
                    <a:pt x="2895" y="1461"/>
                  </a:lnTo>
                  <a:lnTo>
                    <a:pt x="2871" y="1538"/>
                  </a:lnTo>
                  <a:lnTo>
                    <a:pt x="2839" y="1616"/>
                  </a:lnTo>
                  <a:lnTo>
                    <a:pt x="2796" y="1694"/>
                  </a:lnTo>
                  <a:lnTo>
                    <a:pt x="2771" y="1733"/>
                  </a:lnTo>
                  <a:lnTo>
                    <a:pt x="2739" y="1779"/>
                  </a:lnTo>
                  <a:lnTo>
                    <a:pt x="2666" y="1865"/>
                  </a:lnTo>
                  <a:lnTo>
                    <a:pt x="2587" y="1943"/>
                  </a:lnTo>
                  <a:lnTo>
                    <a:pt x="2502" y="2014"/>
                  </a:lnTo>
                  <a:lnTo>
                    <a:pt x="2411" y="2076"/>
                  </a:lnTo>
                  <a:lnTo>
                    <a:pt x="2314" y="2133"/>
                  </a:lnTo>
                  <a:lnTo>
                    <a:pt x="2211" y="2183"/>
                  </a:lnTo>
                  <a:lnTo>
                    <a:pt x="2105" y="2227"/>
                  </a:lnTo>
                  <a:lnTo>
                    <a:pt x="1941" y="2281"/>
                  </a:lnTo>
                  <a:lnTo>
                    <a:pt x="1712" y="2334"/>
                  </a:lnTo>
                  <a:lnTo>
                    <a:pt x="1478" y="2369"/>
                  </a:lnTo>
                  <a:lnTo>
                    <a:pt x="1245" y="2389"/>
                  </a:lnTo>
                  <a:lnTo>
                    <a:pt x="1018" y="2394"/>
                  </a:lnTo>
                  <a:lnTo>
                    <a:pt x="800" y="2390"/>
                  </a:lnTo>
                  <a:lnTo>
                    <a:pt x="502" y="2369"/>
                  </a:lnTo>
                  <a:lnTo>
                    <a:pt x="65" y="2311"/>
                  </a:lnTo>
                  <a:lnTo>
                    <a:pt x="0" y="2297"/>
                  </a:lnTo>
                  <a:lnTo>
                    <a:pt x="34" y="2294"/>
                  </a:lnTo>
                  <a:lnTo>
                    <a:pt x="272" y="2256"/>
                  </a:lnTo>
                  <a:lnTo>
                    <a:pt x="501" y="2205"/>
                  </a:lnTo>
                  <a:lnTo>
                    <a:pt x="699" y="2144"/>
                  </a:lnTo>
                  <a:lnTo>
                    <a:pt x="840" y="2093"/>
                  </a:lnTo>
                  <a:lnTo>
                    <a:pt x="985" y="2032"/>
                  </a:lnTo>
                  <a:lnTo>
                    <a:pt x="1133" y="1960"/>
                  </a:lnTo>
                  <a:lnTo>
                    <a:pt x="1281" y="1877"/>
                  </a:lnTo>
                  <a:lnTo>
                    <a:pt x="1427" y="1782"/>
                  </a:lnTo>
                  <a:lnTo>
                    <a:pt x="1569" y="1673"/>
                  </a:lnTo>
                  <a:lnTo>
                    <a:pt x="1702" y="1550"/>
                  </a:lnTo>
                  <a:lnTo>
                    <a:pt x="1767" y="1483"/>
                  </a:lnTo>
                  <a:lnTo>
                    <a:pt x="1810" y="1433"/>
                  </a:lnTo>
                  <a:lnTo>
                    <a:pt x="1884" y="1327"/>
                  </a:lnTo>
                  <a:lnTo>
                    <a:pt x="1946" y="1214"/>
                  </a:lnTo>
                  <a:lnTo>
                    <a:pt x="1998" y="1095"/>
                  </a:lnTo>
                  <a:lnTo>
                    <a:pt x="2038" y="973"/>
                  </a:lnTo>
                  <a:lnTo>
                    <a:pt x="2070" y="849"/>
                  </a:lnTo>
                  <a:lnTo>
                    <a:pt x="2104" y="666"/>
                  </a:lnTo>
                  <a:lnTo>
                    <a:pt x="2125" y="435"/>
                  </a:lnTo>
                  <a:lnTo>
                    <a:pt x="2129" y="238"/>
                  </a:lnTo>
                  <a:lnTo>
                    <a:pt x="2118" y="30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1AA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365760" rIns="274320" bIns="45720" numCol="1" anchor="ctr" anchorCtr="0" compatLnSpc="1">
              <a:prstTxWarp prst="textNoShape">
                <a:avLst/>
              </a:prstTxWarp>
            </a:bodyPr>
            <a:lstStyle/>
            <a:p>
              <a:pPr algn="r"/>
              <a:r>
                <a:rPr lang="en-US" sz="3200" b="1" dirty="0" smtClean="0">
                  <a:solidFill>
                    <a:schemeClr val="bg1"/>
                  </a:solidFill>
                </a:rPr>
                <a:t>02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3035"/>
            <p:cNvSpPr>
              <a:spLocks/>
            </p:cNvSpPr>
            <p:nvPr/>
          </p:nvSpPr>
          <p:spPr bwMode="auto">
            <a:xfrm>
              <a:off x="2729598" y="1756735"/>
              <a:ext cx="1650875" cy="2691568"/>
            </a:xfrm>
            <a:custGeom>
              <a:avLst/>
              <a:gdLst>
                <a:gd name="T0" fmla="*/ 1946 w 1946"/>
                <a:gd name="T1" fmla="*/ 2979 h 3175"/>
                <a:gd name="T2" fmla="*/ 1904 w 1946"/>
                <a:gd name="T3" fmla="*/ 2998 h 3175"/>
                <a:gd name="T4" fmla="*/ 1613 w 1946"/>
                <a:gd name="T5" fmla="*/ 3091 h 3175"/>
                <a:gd name="T6" fmla="*/ 1415 w 1946"/>
                <a:gd name="T7" fmla="*/ 3135 h 3175"/>
                <a:gd name="T8" fmla="*/ 1271 w 1946"/>
                <a:gd name="T9" fmla="*/ 3158 h 3175"/>
                <a:gd name="T10" fmla="*/ 1120 w 1946"/>
                <a:gd name="T11" fmla="*/ 3173 h 3175"/>
                <a:gd name="T12" fmla="*/ 965 w 1946"/>
                <a:gd name="T13" fmla="*/ 3175 h 3175"/>
                <a:gd name="T14" fmla="*/ 811 w 1946"/>
                <a:gd name="T15" fmla="*/ 3162 h 3175"/>
                <a:gd name="T16" fmla="*/ 659 w 1946"/>
                <a:gd name="T17" fmla="*/ 3131 h 3175"/>
                <a:gd name="T18" fmla="*/ 552 w 1946"/>
                <a:gd name="T19" fmla="*/ 3092 h 3175"/>
                <a:gd name="T20" fmla="*/ 482 w 1946"/>
                <a:gd name="T21" fmla="*/ 3061 h 3175"/>
                <a:gd name="T22" fmla="*/ 414 w 1946"/>
                <a:gd name="T23" fmla="*/ 3022 h 3175"/>
                <a:gd name="T24" fmla="*/ 351 w 1946"/>
                <a:gd name="T25" fmla="*/ 2977 h 3175"/>
                <a:gd name="T26" fmla="*/ 291 w 1946"/>
                <a:gd name="T27" fmla="*/ 2925 h 3175"/>
                <a:gd name="T28" fmla="*/ 236 w 1946"/>
                <a:gd name="T29" fmla="*/ 2867 h 3175"/>
                <a:gd name="T30" fmla="*/ 185 w 1946"/>
                <a:gd name="T31" fmla="*/ 2799 h 3175"/>
                <a:gd name="T32" fmla="*/ 138 w 1946"/>
                <a:gd name="T33" fmla="*/ 2724 h 3175"/>
                <a:gd name="T34" fmla="*/ 118 w 1946"/>
                <a:gd name="T35" fmla="*/ 2683 h 3175"/>
                <a:gd name="T36" fmla="*/ 94 w 1946"/>
                <a:gd name="T37" fmla="*/ 2631 h 3175"/>
                <a:gd name="T38" fmla="*/ 55 w 1946"/>
                <a:gd name="T39" fmla="*/ 2526 h 3175"/>
                <a:gd name="T40" fmla="*/ 27 w 1946"/>
                <a:gd name="T41" fmla="*/ 2418 h 3175"/>
                <a:gd name="T42" fmla="*/ 9 w 1946"/>
                <a:gd name="T43" fmla="*/ 2309 h 3175"/>
                <a:gd name="T44" fmla="*/ 0 w 1946"/>
                <a:gd name="T45" fmla="*/ 2198 h 3175"/>
                <a:gd name="T46" fmla="*/ 0 w 1946"/>
                <a:gd name="T47" fmla="*/ 2085 h 3175"/>
                <a:gd name="T48" fmla="*/ 7 w 1946"/>
                <a:gd name="T49" fmla="*/ 1972 h 3175"/>
                <a:gd name="T50" fmla="*/ 23 w 1946"/>
                <a:gd name="T51" fmla="*/ 1860 h 3175"/>
                <a:gd name="T52" fmla="*/ 58 w 1946"/>
                <a:gd name="T53" fmla="*/ 1689 h 3175"/>
                <a:gd name="T54" fmla="*/ 125 w 1946"/>
                <a:gd name="T55" fmla="*/ 1464 h 3175"/>
                <a:gd name="T56" fmla="*/ 212 w 1946"/>
                <a:gd name="T57" fmla="*/ 1244 h 3175"/>
                <a:gd name="T58" fmla="*/ 312 w 1946"/>
                <a:gd name="T59" fmla="*/ 1033 h 3175"/>
                <a:gd name="T60" fmla="*/ 422 w 1946"/>
                <a:gd name="T61" fmla="*/ 833 h 3175"/>
                <a:gd name="T62" fmla="*/ 535 w 1946"/>
                <a:gd name="T63" fmla="*/ 646 h 3175"/>
                <a:gd name="T64" fmla="*/ 701 w 1946"/>
                <a:gd name="T65" fmla="*/ 399 h 3175"/>
                <a:gd name="T66" fmla="*/ 969 w 1946"/>
                <a:gd name="T67" fmla="*/ 50 h 3175"/>
                <a:gd name="T68" fmla="*/ 1015 w 1946"/>
                <a:gd name="T69" fmla="*/ 0 h 3175"/>
                <a:gd name="T70" fmla="*/ 999 w 1946"/>
                <a:gd name="T71" fmla="*/ 31 h 3175"/>
                <a:gd name="T72" fmla="*/ 913 w 1946"/>
                <a:gd name="T73" fmla="*/ 256 h 3175"/>
                <a:gd name="T74" fmla="*/ 845 w 1946"/>
                <a:gd name="T75" fmla="*/ 479 h 3175"/>
                <a:gd name="T76" fmla="*/ 798 w 1946"/>
                <a:gd name="T77" fmla="*/ 683 h 3175"/>
                <a:gd name="T78" fmla="*/ 771 w 1946"/>
                <a:gd name="T79" fmla="*/ 830 h 3175"/>
                <a:gd name="T80" fmla="*/ 751 w 1946"/>
                <a:gd name="T81" fmla="*/ 986 h 3175"/>
                <a:gd name="T82" fmla="*/ 740 w 1946"/>
                <a:gd name="T83" fmla="*/ 1149 h 3175"/>
                <a:gd name="T84" fmla="*/ 737 w 1946"/>
                <a:gd name="T85" fmla="*/ 1319 h 3175"/>
                <a:gd name="T86" fmla="*/ 748 w 1946"/>
                <a:gd name="T87" fmla="*/ 1493 h 3175"/>
                <a:gd name="T88" fmla="*/ 771 w 1946"/>
                <a:gd name="T89" fmla="*/ 1670 h 3175"/>
                <a:gd name="T90" fmla="*/ 810 w 1946"/>
                <a:gd name="T91" fmla="*/ 1848 h 3175"/>
                <a:gd name="T92" fmla="*/ 837 w 1946"/>
                <a:gd name="T93" fmla="*/ 1937 h 3175"/>
                <a:gd name="T94" fmla="*/ 858 w 1946"/>
                <a:gd name="T95" fmla="*/ 1998 h 3175"/>
                <a:gd name="T96" fmla="*/ 912 w 1946"/>
                <a:gd name="T97" fmla="*/ 2116 h 3175"/>
                <a:gd name="T98" fmla="*/ 978 w 1946"/>
                <a:gd name="T99" fmla="*/ 2226 h 3175"/>
                <a:gd name="T100" fmla="*/ 1056 w 1946"/>
                <a:gd name="T101" fmla="*/ 2331 h 3175"/>
                <a:gd name="T102" fmla="*/ 1142 w 1946"/>
                <a:gd name="T103" fmla="*/ 2427 h 3175"/>
                <a:gd name="T104" fmla="*/ 1232 w 1946"/>
                <a:gd name="T105" fmla="*/ 2517 h 3175"/>
                <a:gd name="T106" fmla="*/ 1375 w 1946"/>
                <a:gd name="T107" fmla="*/ 2637 h 3175"/>
                <a:gd name="T108" fmla="*/ 1564 w 1946"/>
                <a:gd name="T109" fmla="*/ 2771 h 3175"/>
                <a:gd name="T110" fmla="*/ 1734 w 1946"/>
                <a:gd name="T111" fmla="*/ 2872 h 3175"/>
                <a:gd name="T112" fmla="*/ 1919 w 1946"/>
                <a:gd name="T113" fmla="*/ 2968 h 3175"/>
                <a:gd name="T114" fmla="*/ 1946 w 1946"/>
                <a:gd name="T115" fmla="*/ 2979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46" h="3175">
                  <a:moveTo>
                    <a:pt x="1946" y="2979"/>
                  </a:moveTo>
                  <a:lnTo>
                    <a:pt x="1904" y="2998"/>
                  </a:lnTo>
                  <a:lnTo>
                    <a:pt x="1613" y="3091"/>
                  </a:lnTo>
                  <a:lnTo>
                    <a:pt x="1415" y="3135"/>
                  </a:lnTo>
                  <a:lnTo>
                    <a:pt x="1271" y="3158"/>
                  </a:lnTo>
                  <a:lnTo>
                    <a:pt x="1120" y="3173"/>
                  </a:lnTo>
                  <a:lnTo>
                    <a:pt x="965" y="3175"/>
                  </a:lnTo>
                  <a:lnTo>
                    <a:pt x="811" y="3162"/>
                  </a:lnTo>
                  <a:lnTo>
                    <a:pt x="659" y="3131"/>
                  </a:lnTo>
                  <a:lnTo>
                    <a:pt x="552" y="3092"/>
                  </a:lnTo>
                  <a:lnTo>
                    <a:pt x="482" y="3061"/>
                  </a:lnTo>
                  <a:lnTo>
                    <a:pt x="414" y="3022"/>
                  </a:lnTo>
                  <a:lnTo>
                    <a:pt x="351" y="2977"/>
                  </a:lnTo>
                  <a:lnTo>
                    <a:pt x="291" y="2925"/>
                  </a:lnTo>
                  <a:lnTo>
                    <a:pt x="236" y="2867"/>
                  </a:lnTo>
                  <a:lnTo>
                    <a:pt x="185" y="2799"/>
                  </a:lnTo>
                  <a:lnTo>
                    <a:pt x="138" y="2724"/>
                  </a:lnTo>
                  <a:lnTo>
                    <a:pt x="118" y="2683"/>
                  </a:lnTo>
                  <a:lnTo>
                    <a:pt x="94" y="2631"/>
                  </a:lnTo>
                  <a:lnTo>
                    <a:pt x="55" y="2526"/>
                  </a:lnTo>
                  <a:lnTo>
                    <a:pt x="27" y="2418"/>
                  </a:lnTo>
                  <a:lnTo>
                    <a:pt x="9" y="2309"/>
                  </a:lnTo>
                  <a:lnTo>
                    <a:pt x="0" y="2198"/>
                  </a:lnTo>
                  <a:lnTo>
                    <a:pt x="0" y="2085"/>
                  </a:lnTo>
                  <a:lnTo>
                    <a:pt x="7" y="1972"/>
                  </a:lnTo>
                  <a:lnTo>
                    <a:pt x="23" y="1860"/>
                  </a:lnTo>
                  <a:lnTo>
                    <a:pt x="58" y="1689"/>
                  </a:lnTo>
                  <a:lnTo>
                    <a:pt x="125" y="1464"/>
                  </a:lnTo>
                  <a:lnTo>
                    <a:pt x="212" y="1244"/>
                  </a:lnTo>
                  <a:lnTo>
                    <a:pt x="312" y="1033"/>
                  </a:lnTo>
                  <a:lnTo>
                    <a:pt x="422" y="833"/>
                  </a:lnTo>
                  <a:lnTo>
                    <a:pt x="535" y="646"/>
                  </a:lnTo>
                  <a:lnTo>
                    <a:pt x="701" y="399"/>
                  </a:lnTo>
                  <a:lnTo>
                    <a:pt x="969" y="50"/>
                  </a:lnTo>
                  <a:lnTo>
                    <a:pt x="1015" y="0"/>
                  </a:lnTo>
                  <a:lnTo>
                    <a:pt x="999" y="31"/>
                  </a:lnTo>
                  <a:lnTo>
                    <a:pt x="913" y="256"/>
                  </a:lnTo>
                  <a:lnTo>
                    <a:pt x="845" y="479"/>
                  </a:lnTo>
                  <a:lnTo>
                    <a:pt x="798" y="683"/>
                  </a:lnTo>
                  <a:lnTo>
                    <a:pt x="771" y="830"/>
                  </a:lnTo>
                  <a:lnTo>
                    <a:pt x="751" y="986"/>
                  </a:lnTo>
                  <a:lnTo>
                    <a:pt x="740" y="1149"/>
                  </a:lnTo>
                  <a:lnTo>
                    <a:pt x="737" y="1319"/>
                  </a:lnTo>
                  <a:lnTo>
                    <a:pt x="748" y="1493"/>
                  </a:lnTo>
                  <a:lnTo>
                    <a:pt x="771" y="1670"/>
                  </a:lnTo>
                  <a:lnTo>
                    <a:pt x="810" y="1848"/>
                  </a:lnTo>
                  <a:lnTo>
                    <a:pt x="837" y="1937"/>
                  </a:lnTo>
                  <a:lnTo>
                    <a:pt x="858" y="1998"/>
                  </a:lnTo>
                  <a:lnTo>
                    <a:pt x="912" y="2116"/>
                  </a:lnTo>
                  <a:lnTo>
                    <a:pt x="978" y="2226"/>
                  </a:lnTo>
                  <a:lnTo>
                    <a:pt x="1056" y="2331"/>
                  </a:lnTo>
                  <a:lnTo>
                    <a:pt x="1142" y="2427"/>
                  </a:lnTo>
                  <a:lnTo>
                    <a:pt x="1232" y="2517"/>
                  </a:lnTo>
                  <a:lnTo>
                    <a:pt x="1375" y="2637"/>
                  </a:lnTo>
                  <a:lnTo>
                    <a:pt x="1564" y="2771"/>
                  </a:lnTo>
                  <a:lnTo>
                    <a:pt x="1734" y="2872"/>
                  </a:lnTo>
                  <a:lnTo>
                    <a:pt x="1919" y="2968"/>
                  </a:lnTo>
                  <a:lnTo>
                    <a:pt x="1946" y="2979"/>
                  </a:lnTo>
                  <a:close/>
                </a:path>
              </a:pathLst>
            </a:custGeom>
            <a:solidFill>
              <a:srgbClr val="F35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45720" rIns="0" bIns="457200" numCol="1" anchor="b" anchorCtr="0" compatLnSpc="1">
              <a:prstTxWarp prst="textNoShape">
                <a:avLst/>
              </a:prstTxWarp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03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3036"/>
            <p:cNvSpPr>
              <a:spLocks/>
            </p:cNvSpPr>
            <p:nvPr/>
          </p:nvSpPr>
          <p:spPr bwMode="auto">
            <a:xfrm>
              <a:off x="3580460" y="1041468"/>
              <a:ext cx="2583092" cy="1796638"/>
            </a:xfrm>
            <a:custGeom>
              <a:avLst/>
              <a:gdLst>
                <a:gd name="T0" fmla="*/ 0 w 3046"/>
                <a:gd name="T1" fmla="*/ 1439 h 2121"/>
                <a:gd name="T2" fmla="*/ 5 w 3046"/>
                <a:gd name="T3" fmla="*/ 1391 h 2121"/>
                <a:gd name="T4" fmla="*/ 70 w 3046"/>
                <a:gd name="T5" fmla="*/ 1093 h 2121"/>
                <a:gd name="T6" fmla="*/ 131 w 3046"/>
                <a:gd name="T7" fmla="*/ 900 h 2121"/>
                <a:gd name="T8" fmla="*/ 183 w 3046"/>
                <a:gd name="T9" fmla="*/ 764 h 2121"/>
                <a:gd name="T10" fmla="*/ 246 w 3046"/>
                <a:gd name="T11" fmla="*/ 625 h 2121"/>
                <a:gd name="T12" fmla="*/ 321 w 3046"/>
                <a:gd name="T13" fmla="*/ 490 h 2121"/>
                <a:gd name="T14" fmla="*/ 409 w 3046"/>
                <a:gd name="T15" fmla="*/ 363 h 2121"/>
                <a:gd name="T16" fmla="*/ 512 w 3046"/>
                <a:gd name="T17" fmla="*/ 248 h 2121"/>
                <a:gd name="T18" fmla="*/ 600 w 3046"/>
                <a:gd name="T19" fmla="*/ 173 h 2121"/>
                <a:gd name="T20" fmla="*/ 662 w 3046"/>
                <a:gd name="T21" fmla="*/ 129 h 2121"/>
                <a:gd name="T22" fmla="*/ 728 w 3046"/>
                <a:gd name="T23" fmla="*/ 90 h 2121"/>
                <a:gd name="T24" fmla="*/ 800 w 3046"/>
                <a:gd name="T25" fmla="*/ 57 h 2121"/>
                <a:gd name="T26" fmla="*/ 873 w 3046"/>
                <a:gd name="T27" fmla="*/ 31 h 2121"/>
                <a:gd name="T28" fmla="*/ 954 w 3046"/>
                <a:gd name="T29" fmla="*/ 13 h 2121"/>
                <a:gd name="T30" fmla="*/ 1037 w 3046"/>
                <a:gd name="T31" fmla="*/ 3 h 2121"/>
                <a:gd name="T32" fmla="*/ 1125 w 3046"/>
                <a:gd name="T33" fmla="*/ 0 h 2121"/>
                <a:gd name="T34" fmla="*/ 1172 w 3046"/>
                <a:gd name="T35" fmla="*/ 3 h 2121"/>
                <a:gd name="T36" fmla="*/ 1229 w 3046"/>
                <a:gd name="T37" fmla="*/ 8 h 2121"/>
                <a:gd name="T38" fmla="*/ 1339 w 3046"/>
                <a:gd name="T39" fmla="*/ 26 h 2121"/>
                <a:gd name="T40" fmla="*/ 1445 w 3046"/>
                <a:gd name="T41" fmla="*/ 56 h 2121"/>
                <a:gd name="T42" fmla="*/ 1550 w 3046"/>
                <a:gd name="T43" fmla="*/ 95 h 2121"/>
                <a:gd name="T44" fmla="*/ 1650 w 3046"/>
                <a:gd name="T45" fmla="*/ 143 h 2121"/>
                <a:gd name="T46" fmla="*/ 1747 w 3046"/>
                <a:gd name="T47" fmla="*/ 199 h 2121"/>
                <a:gd name="T48" fmla="*/ 1842 w 3046"/>
                <a:gd name="T49" fmla="*/ 262 h 2121"/>
                <a:gd name="T50" fmla="*/ 1932 w 3046"/>
                <a:gd name="T51" fmla="*/ 332 h 2121"/>
                <a:gd name="T52" fmla="*/ 2062 w 3046"/>
                <a:gd name="T53" fmla="*/ 447 h 2121"/>
                <a:gd name="T54" fmla="*/ 2223 w 3046"/>
                <a:gd name="T55" fmla="*/ 619 h 2121"/>
                <a:gd name="T56" fmla="*/ 2369 w 3046"/>
                <a:gd name="T57" fmla="*/ 804 h 2121"/>
                <a:gd name="T58" fmla="*/ 2503 w 3046"/>
                <a:gd name="T59" fmla="*/ 997 h 2121"/>
                <a:gd name="T60" fmla="*/ 2622 w 3046"/>
                <a:gd name="T61" fmla="*/ 1191 h 2121"/>
                <a:gd name="T62" fmla="*/ 2726 w 3046"/>
                <a:gd name="T63" fmla="*/ 1382 h 2121"/>
                <a:gd name="T64" fmla="*/ 2858 w 3046"/>
                <a:gd name="T65" fmla="*/ 1649 h 2121"/>
                <a:gd name="T66" fmla="*/ 3025 w 3046"/>
                <a:gd name="T67" fmla="*/ 2057 h 2121"/>
                <a:gd name="T68" fmla="*/ 3046 w 3046"/>
                <a:gd name="T69" fmla="*/ 2121 h 2121"/>
                <a:gd name="T70" fmla="*/ 3026 w 3046"/>
                <a:gd name="T71" fmla="*/ 2092 h 2121"/>
                <a:gd name="T72" fmla="*/ 2876 w 3046"/>
                <a:gd name="T73" fmla="*/ 1904 h 2121"/>
                <a:gd name="T74" fmla="*/ 2715 w 3046"/>
                <a:gd name="T75" fmla="*/ 1733 h 2121"/>
                <a:gd name="T76" fmla="*/ 2564 w 3046"/>
                <a:gd name="T77" fmla="*/ 1592 h 2121"/>
                <a:gd name="T78" fmla="*/ 2450 w 3046"/>
                <a:gd name="T79" fmla="*/ 1495 h 2121"/>
                <a:gd name="T80" fmla="*/ 2324 w 3046"/>
                <a:gd name="T81" fmla="*/ 1400 h 2121"/>
                <a:gd name="T82" fmla="*/ 2188 w 3046"/>
                <a:gd name="T83" fmla="*/ 1307 h 2121"/>
                <a:gd name="T84" fmla="*/ 2043 w 3046"/>
                <a:gd name="T85" fmla="*/ 1221 h 2121"/>
                <a:gd name="T86" fmla="*/ 1887 w 3046"/>
                <a:gd name="T87" fmla="*/ 1142 h 2121"/>
                <a:gd name="T88" fmla="*/ 1721 w 3046"/>
                <a:gd name="T89" fmla="*/ 1075 h 2121"/>
                <a:gd name="T90" fmla="*/ 1547 w 3046"/>
                <a:gd name="T91" fmla="*/ 1019 h 2121"/>
                <a:gd name="T92" fmla="*/ 1458 w 3046"/>
                <a:gd name="T93" fmla="*/ 998 h 2121"/>
                <a:gd name="T94" fmla="*/ 1393 w 3046"/>
                <a:gd name="T95" fmla="*/ 985 h 2121"/>
                <a:gd name="T96" fmla="*/ 1265 w 3046"/>
                <a:gd name="T97" fmla="*/ 974 h 2121"/>
                <a:gd name="T98" fmla="*/ 1135 w 3046"/>
                <a:gd name="T99" fmla="*/ 976 h 2121"/>
                <a:gd name="T100" fmla="*/ 1007 w 3046"/>
                <a:gd name="T101" fmla="*/ 992 h 2121"/>
                <a:gd name="T102" fmla="*/ 880 w 3046"/>
                <a:gd name="T103" fmla="*/ 1018 h 2121"/>
                <a:gd name="T104" fmla="*/ 757 w 3046"/>
                <a:gd name="T105" fmla="*/ 1051 h 2121"/>
                <a:gd name="T106" fmla="*/ 582 w 3046"/>
                <a:gd name="T107" fmla="*/ 1114 h 2121"/>
                <a:gd name="T108" fmla="*/ 372 w 3046"/>
                <a:gd name="T109" fmla="*/ 1211 h 2121"/>
                <a:gd name="T110" fmla="*/ 199 w 3046"/>
                <a:gd name="T111" fmla="*/ 1307 h 2121"/>
                <a:gd name="T112" fmla="*/ 24 w 3046"/>
                <a:gd name="T113" fmla="*/ 1420 h 2121"/>
                <a:gd name="T114" fmla="*/ 0 w 3046"/>
                <a:gd name="T115" fmla="*/ 1439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46" h="2121">
                  <a:moveTo>
                    <a:pt x="0" y="1439"/>
                  </a:moveTo>
                  <a:lnTo>
                    <a:pt x="5" y="1391"/>
                  </a:lnTo>
                  <a:lnTo>
                    <a:pt x="70" y="1093"/>
                  </a:lnTo>
                  <a:lnTo>
                    <a:pt x="131" y="900"/>
                  </a:lnTo>
                  <a:lnTo>
                    <a:pt x="183" y="764"/>
                  </a:lnTo>
                  <a:lnTo>
                    <a:pt x="246" y="625"/>
                  </a:lnTo>
                  <a:lnTo>
                    <a:pt x="321" y="490"/>
                  </a:lnTo>
                  <a:lnTo>
                    <a:pt x="409" y="363"/>
                  </a:lnTo>
                  <a:lnTo>
                    <a:pt x="512" y="248"/>
                  </a:lnTo>
                  <a:lnTo>
                    <a:pt x="600" y="173"/>
                  </a:lnTo>
                  <a:lnTo>
                    <a:pt x="662" y="129"/>
                  </a:lnTo>
                  <a:lnTo>
                    <a:pt x="728" y="90"/>
                  </a:lnTo>
                  <a:lnTo>
                    <a:pt x="800" y="57"/>
                  </a:lnTo>
                  <a:lnTo>
                    <a:pt x="873" y="31"/>
                  </a:lnTo>
                  <a:lnTo>
                    <a:pt x="954" y="13"/>
                  </a:lnTo>
                  <a:lnTo>
                    <a:pt x="1037" y="3"/>
                  </a:lnTo>
                  <a:lnTo>
                    <a:pt x="1125" y="0"/>
                  </a:lnTo>
                  <a:lnTo>
                    <a:pt x="1172" y="3"/>
                  </a:lnTo>
                  <a:lnTo>
                    <a:pt x="1229" y="8"/>
                  </a:lnTo>
                  <a:lnTo>
                    <a:pt x="1339" y="26"/>
                  </a:lnTo>
                  <a:lnTo>
                    <a:pt x="1445" y="56"/>
                  </a:lnTo>
                  <a:lnTo>
                    <a:pt x="1550" y="95"/>
                  </a:lnTo>
                  <a:lnTo>
                    <a:pt x="1650" y="143"/>
                  </a:lnTo>
                  <a:lnTo>
                    <a:pt x="1747" y="199"/>
                  </a:lnTo>
                  <a:lnTo>
                    <a:pt x="1842" y="262"/>
                  </a:lnTo>
                  <a:lnTo>
                    <a:pt x="1932" y="332"/>
                  </a:lnTo>
                  <a:lnTo>
                    <a:pt x="2062" y="447"/>
                  </a:lnTo>
                  <a:lnTo>
                    <a:pt x="2223" y="619"/>
                  </a:lnTo>
                  <a:lnTo>
                    <a:pt x="2369" y="804"/>
                  </a:lnTo>
                  <a:lnTo>
                    <a:pt x="2503" y="997"/>
                  </a:lnTo>
                  <a:lnTo>
                    <a:pt x="2622" y="1191"/>
                  </a:lnTo>
                  <a:lnTo>
                    <a:pt x="2726" y="1382"/>
                  </a:lnTo>
                  <a:lnTo>
                    <a:pt x="2858" y="1649"/>
                  </a:lnTo>
                  <a:lnTo>
                    <a:pt x="3025" y="2057"/>
                  </a:lnTo>
                  <a:lnTo>
                    <a:pt x="3046" y="2121"/>
                  </a:lnTo>
                  <a:lnTo>
                    <a:pt x="3026" y="2092"/>
                  </a:lnTo>
                  <a:lnTo>
                    <a:pt x="2876" y="1904"/>
                  </a:lnTo>
                  <a:lnTo>
                    <a:pt x="2715" y="1733"/>
                  </a:lnTo>
                  <a:lnTo>
                    <a:pt x="2564" y="1592"/>
                  </a:lnTo>
                  <a:lnTo>
                    <a:pt x="2450" y="1495"/>
                  </a:lnTo>
                  <a:lnTo>
                    <a:pt x="2324" y="1400"/>
                  </a:lnTo>
                  <a:lnTo>
                    <a:pt x="2188" y="1307"/>
                  </a:lnTo>
                  <a:lnTo>
                    <a:pt x="2043" y="1221"/>
                  </a:lnTo>
                  <a:lnTo>
                    <a:pt x="1887" y="1142"/>
                  </a:lnTo>
                  <a:lnTo>
                    <a:pt x="1721" y="1075"/>
                  </a:lnTo>
                  <a:lnTo>
                    <a:pt x="1547" y="1019"/>
                  </a:lnTo>
                  <a:lnTo>
                    <a:pt x="1458" y="998"/>
                  </a:lnTo>
                  <a:lnTo>
                    <a:pt x="1393" y="985"/>
                  </a:lnTo>
                  <a:lnTo>
                    <a:pt x="1265" y="974"/>
                  </a:lnTo>
                  <a:lnTo>
                    <a:pt x="1135" y="976"/>
                  </a:lnTo>
                  <a:lnTo>
                    <a:pt x="1007" y="992"/>
                  </a:lnTo>
                  <a:lnTo>
                    <a:pt x="880" y="1018"/>
                  </a:lnTo>
                  <a:lnTo>
                    <a:pt x="757" y="1051"/>
                  </a:lnTo>
                  <a:lnTo>
                    <a:pt x="582" y="1114"/>
                  </a:lnTo>
                  <a:lnTo>
                    <a:pt x="372" y="1211"/>
                  </a:lnTo>
                  <a:lnTo>
                    <a:pt x="199" y="1307"/>
                  </a:lnTo>
                  <a:lnTo>
                    <a:pt x="24" y="1420"/>
                  </a:lnTo>
                  <a:lnTo>
                    <a:pt x="0" y="1439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0" tIns="2743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01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11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1947315" y="867429"/>
            <a:ext cx="5249370" cy="5125479"/>
            <a:chOff x="1947315" y="867429"/>
            <a:chExt cx="5249370" cy="5125479"/>
          </a:xfrm>
        </p:grpSpPr>
        <p:sp>
          <p:nvSpPr>
            <p:cNvPr id="43" name="Freeform 97"/>
            <p:cNvSpPr/>
            <p:nvPr/>
          </p:nvSpPr>
          <p:spPr>
            <a:xfrm>
              <a:off x="1947315" y="3910308"/>
              <a:ext cx="3669459" cy="1962648"/>
            </a:xfrm>
            <a:custGeom>
              <a:avLst/>
              <a:gdLst>
                <a:gd name="connsiteX0" fmla="*/ 981324 w 3669459"/>
                <a:gd name="connsiteY0" fmla="*/ 0 h 1962648"/>
                <a:gd name="connsiteX1" fmla="*/ 1529992 w 3669459"/>
                <a:gd name="connsiteY1" fmla="*/ 167595 h 1962648"/>
                <a:gd name="connsiteX2" fmla="*/ 1672324 w 3669459"/>
                <a:gd name="connsiteY2" fmla="*/ 285030 h 1962648"/>
                <a:gd name="connsiteX3" fmla="*/ 1738059 w 3669459"/>
                <a:gd name="connsiteY3" fmla="*/ 334803 h 1962648"/>
                <a:gd name="connsiteX4" fmla="*/ 2674656 w 3669459"/>
                <a:gd name="connsiteY4" fmla="*/ 627088 h 1962648"/>
                <a:gd name="connsiteX5" fmla="*/ 3401688 w 3669459"/>
                <a:gd name="connsiteY5" fmla="*/ 458222 h 1962648"/>
                <a:gd name="connsiteX6" fmla="*/ 3432627 w 3669459"/>
                <a:gd name="connsiteY6" fmla="*/ 441508 h 1962648"/>
                <a:gd name="connsiteX7" fmla="*/ 3430799 w 3669459"/>
                <a:gd name="connsiteY7" fmla="*/ 653070 h 1962648"/>
                <a:gd name="connsiteX8" fmla="*/ 3420561 w 3669459"/>
                <a:gd name="connsiteY8" fmla="*/ 734885 h 1962648"/>
                <a:gd name="connsiteX9" fmla="*/ 3390026 w 3669459"/>
                <a:gd name="connsiteY9" fmla="*/ 916866 h 1962648"/>
                <a:gd name="connsiteX10" fmla="*/ 3519218 w 3669459"/>
                <a:gd name="connsiteY10" fmla="*/ 1475824 h 1962648"/>
                <a:gd name="connsiteX11" fmla="*/ 3635370 w 3669459"/>
                <a:gd name="connsiteY11" fmla="*/ 1637130 h 1962648"/>
                <a:gd name="connsiteX12" fmla="*/ 3669459 w 3669459"/>
                <a:gd name="connsiteY12" fmla="*/ 1671916 h 1962648"/>
                <a:gd name="connsiteX13" fmla="*/ 3611254 w 3669459"/>
                <a:gd name="connsiteY13" fmla="*/ 1627845 h 1962648"/>
                <a:gd name="connsiteX14" fmla="*/ 2674657 w 3669459"/>
                <a:gd name="connsiteY14" fmla="*/ 1335560 h 1962648"/>
                <a:gd name="connsiteX15" fmla="*/ 1738060 w 3669459"/>
                <a:gd name="connsiteY15" fmla="*/ 1627845 h 1962648"/>
                <a:gd name="connsiteX16" fmla="*/ 1672313 w 3669459"/>
                <a:gd name="connsiteY16" fmla="*/ 1677627 h 1962648"/>
                <a:gd name="connsiteX17" fmla="*/ 1529992 w 3669459"/>
                <a:gd name="connsiteY17" fmla="*/ 1795053 h 1962648"/>
                <a:gd name="connsiteX18" fmla="*/ 981324 w 3669459"/>
                <a:gd name="connsiteY18" fmla="*/ 1962648 h 1962648"/>
                <a:gd name="connsiteX19" fmla="*/ 0 w 3669459"/>
                <a:gd name="connsiteY19" fmla="*/ 981324 h 1962648"/>
                <a:gd name="connsiteX20" fmla="*/ 981324 w 3669459"/>
                <a:gd name="connsiteY20" fmla="*/ 0 h 196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69459" h="1962648">
                  <a:moveTo>
                    <a:pt x="981324" y="0"/>
                  </a:moveTo>
                  <a:cubicBezTo>
                    <a:pt x="1184563" y="0"/>
                    <a:pt x="1373371" y="61784"/>
                    <a:pt x="1529992" y="167595"/>
                  </a:cubicBezTo>
                  <a:lnTo>
                    <a:pt x="1672324" y="285030"/>
                  </a:lnTo>
                  <a:lnTo>
                    <a:pt x="1738059" y="334803"/>
                  </a:lnTo>
                  <a:cubicBezTo>
                    <a:pt x="2003912" y="519098"/>
                    <a:pt x="2326673" y="627088"/>
                    <a:pt x="2674656" y="627088"/>
                  </a:cubicBezTo>
                  <a:cubicBezTo>
                    <a:pt x="2935644" y="627088"/>
                    <a:pt x="3182443" y="566344"/>
                    <a:pt x="3401688" y="458222"/>
                  </a:cubicBezTo>
                  <a:lnTo>
                    <a:pt x="3432627" y="441508"/>
                  </a:lnTo>
                  <a:lnTo>
                    <a:pt x="3430799" y="653070"/>
                  </a:lnTo>
                  <a:lnTo>
                    <a:pt x="3420561" y="734885"/>
                  </a:lnTo>
                  <a:lnTo>
                    <a:pt x="3390026" y="916866"/>
                  </a:lnTo>
                  <a:cubicBezTo>
                    <a:pt x="3376701" y="1105409"/>
                    <a:pt x="3417599" y="1299814"/>
                    <a:pt x="3519218" y="1475824"/>
                  </a:cubicBezTo>
                  <a:cubicBezTo>
                    <a:pt x="3553091" y="1534494"/>
                    <a:pt x="3592108" y="1588343"/>
                    <a:pt x="3635370" y="1637130"/>
                  </a:cubicBezTo>
                  <a:lnTo>
                    <a:pt x="3669459" y="1671916"/>
                  </a:lnTo>
                  <a:lnTo>
                    <a:pt x="3611254" y="1627845"/>
                  </a:lnTo>
                  <a:cubicBezTo>
                    <a:pt x="3345400" y="1443550"/>
                    <a:pt x="3022640" y="1335560"/>
                    <a:pt x="2674657" y="1335560"/>
                  </a:cubicBezTo>
                  <a:cubicBezTo>
                    <a:pt x="2326674" y="1335560"/>
                    <a:pt x="2003913" y="1443550"/>
                    <a:pt x="1738060" y="1627845"/>
                  </a:cubicBezTo>
                  <a:lnTo>
                    <a:pt x="1672313" y="1677627"/>
                  </a:lnTo>
                  <a:lnTo>
                    <a:pt x="1529992" y="1795053"/>
                  </a:lnTo>
                  <a:cubicBezTo>
                    <a:pt x="1373371" y="1900864"/>
                    <a:pt x="1184563" y="1962648"/>
                    <a:pt x="981324" y="1962648"/>
                  </a:cubicBezTo>
                  <a:cubicBezTo>
                    <a:pt x="439354" y="1962648"/>
                    <a:pt x="0" y="1523294"/>
                    <a:pt x="0" y="981324"/>
                  </a:cubicBezTo>
                  <a:cubicBezTo>
                    <a:pt x="0" y="439354"/>
                    <a:pt x="439354" y="0"/>
                    <a:pt x="98132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52535"/>
                </a:gs>
                <a:gs pos="14000">
                  <a:srgbClr val="2998CD">
                    <a:shade val="67500"/>
                    <a:satMod val="115000"/>
                  </a:srgbClr>
                </a:gs>
                <a:gs pos="100000">
                  <a:srgbClr val="2998CD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98"/>
            <p:cNvSpPr/>
            <p:nvPr/>
          </p:nvSpPr>
          <p:spPr>
            <a:xfrm rot="18000000">
              <a:off x="2365702" y="1716674"/>
              <a:ext cx="3661137" cy="1962648"/>
            </a:xfrm>
            <a:custGeom>
              <a:avLst/>
              <a:gdLst>
                <a:gd name="connsiteX0" fmla="*/ 3542697 w 3661137"/>
                <a:gd name="connsiteY0" fmla="*/ 513567 h 1962648"/>
                <a:gd name="connsiteX1" fmla="*/ 3661137 w 3661137"/>
                <a:gd name="connsiteY1" fmla="*/ 981324 h 1962648"/>
                <a:gd name="connsiteX2" fmla="*/ 2679813 w 3661137"/>
                <a:gd name="connsiteY2" fmla="*/ 1962648 h 1962648"/>
                <a:gd name="connsiteX3" fmla="*/ 2131146 w 3661137"/>
                <a:gd name="connsiteY3" fmla="*/ 1795053 h 1962648"/>
                <a:gd name="connsiteX4" fmla="*/ 2080866 w 3661137"/>
                <a:gd name="connsiteY4" fmla="*/ 1753569 h 1962648"/>
                <a:gd name="connsiteX5" fmla="*/ 2080866 w 3661137"/>
                <a:gd name="connsiteY5" fmla="*/ 1754514 h 1962648"/>
                <a:gd name="connsiteX6" fmla="*/ 2069586 w 3661137"/>
                <a:gd name="connsiteY6" fmla="*/ 1744262 h 1962648"/>
                <a:gd name="connsiteX7" fmla="*/ 1988824 w 3661137"/>
                <a:gd name="connsiteY7" fmla="*/ 1677627 h 1962648"/>
                <a:gd name="connsiteX8" fmla="*/ 1923077 w 3661137"/>
                <a:gd name="connsiteY8" fmla="*/ 1627845 h 1962648"/>
                <a:gd name="connsiteX9" fmla="*/ 986480 w 3661137"/>
                <a:gd name="connsiteY9" fmla="*/ 1335560 h 1962648"/>
                <a:gd name="connsiteX10" fmla="*/ 259448 w 3661137"/>
                <a:gd name="connsiteY10" fmla="*/ 1504426 h 1962648"/>
                <a:gd name="connsiteX11" fmla="*/ 232148 w 3661137"/>
                <a:gd name="connsiteY11" fmla="*/ 1519174 h 1962648"/>
                <a:gd name="connsiteX12" fmla="*/ 229731 w 3661137"/>
                <a:gd name="connsiteY12" fmla="*/ 1433762 h 1962648"/>
                <a:gd name="connsiteX13" fmla="*/ 235281 w 3661137"/>
                <a:gd name="connsiteY13" fmla="*/ 1312431 h 1962648"/>
                <a:gd name="connsiteX14" fmla="*/ 245518 w 3661137"/>
                <a:gd name="connsiteY14" fmla="*/ 1230617 h 1962648"/>
                <a:gd name="connsiteX15" fmla="*/ 276054 w 3661137"/>
                <a:gd name="connsiteY15" fmla="*/ 1048636 h 1962648"/>
                <a:gd name="connsiteX16" fmla="*/ 146862 w 3661137"/>
                <a:gd name="connsiteY16" fmla="*/ 489678 h 1962648"/>
                <a:gd name="connsiteX17" fmla="*/ 30710 w 3661137"/>
                <a:gd name="connsiteY17" fmla="*/ 328372 h 1962648"/>
                <a:gd name="connsiteX18" fmla="*/ 0 w 3661137"/>
                <a:gd name="connsiteY18" fmla="*/ 297033 h 1962648"/>
                <a:gd name="connsiteX19" fmla="*/ 49882 w 3661137"/>
                <a:gd name="connsiteY19" fmla="*/ 334803 h 1962648"/>
                <a:gd name="connsiteX20" fmla="*/ 986479 w 3661137"/>
                <a:gd name="connsiteY20" fmla="*/ 627088 h 1962648"/>
                <a:gd name="connsiteX21" fmla="*/ 1923076 w 3661137"/>
                <a:gd name="connsiteY21" fmla="*/ 334803 h 1962648"/>
                <a:gd name="connsiteX22" fmla="*/ 1988836 w 3661137"/>
                <a:gd name="connsiteY22" fmla="*/ 285012 h 1962648"/>
                <a:gd name="connsiteX23" fmla="*/ 2069574 w 3661137"/>
                <a:gd name="connsiteY23" fmla="*/ 218396 h 1962648"/>
                <a:gd name="connsiteX24" fmla="*/ 2080866 w 3661137"/>
                <a:gd name="connsiteY24" fmla="*/ 208133 h 1962648"/>
                <a:gd name="connsiteX25" fmla="*/ 2080866 w 3661137"/>
                <a:gd name="connsiteY25" fmla="*/ 209080 h 1962648"/>
                <a:gd name="connsiteX26" fmla="*/ 2131146 w 3661137"/>
                <a:gd name="connsiteY26" fmla="*/ 167595 h 1962648"/>
                <a:gd name="connsiteX27" fmla="*/ 2679813 w 3661137"/>
                <a:gd name="connsiteY27" fmla="*/ 0 h 1962648"/>
                <a:gd name="connsiteX28" fmla="*/ 3542697 w 3661137"/>
                <a:gd name="connsiteY28" fmla="*/ 513567 h 196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61137" h="1962648">
                  <a:moveTo>
                    <a:pt x="3542697" y="513567"/>
                  </a:moveTo>
                  <a:cubicBezTo>
                    <a:pt x="3618231" y="652614"/>
                    <a:pt x="3661137" y="811958"/>
                    <a:pt x="3661137" y="981324"/>
                  </a:cubicBezTo>
                  <a:cubicBezTo>
                    <a:pt x="3661137" y="1523294"/>
                    <a:pt x="3221783" y="1962648"/>
                    <a:pt x="2679813" y="1962648"/>
                  </a:cubicBezTo>
                  <a:cubicBezTo>
                    <a:pt x="2476574" y="1962648"/>
                    <a:pt x="2287766" y="1900864"/>
                    <a:pt x="2131146" y="1795053"/>
                  </a:cubicBezTo>
                  <a:lnTo>
                    <a:pt x="2080866" y="1753569"/>
                  </a:lnTo>
                  <a:lnTo>
                    <a:pt x="2080866" y="1754514"/>
                  </a:lnTo>
                  <a:lnTo>
                    <a:pt x="2069586" y="1744262"/>
                  </a:lnTo>
                  <a:lnTo>
                    <a:pt x="1988824" y="1677627"/>
                  </a:lnTo>
                  <a:lnTo>
                    <a:pt x="1923077" y="1627845"/>
                  </a:lnTo>
                  <a:cubicBezTo>
                    <a:pt x="1657223" y="1443550"/>
                    <a:pt x="1334463" y="1335560"/>
                    <a:pt x="986480" y="1335560"/>
                  </a:cubicBezTo>
                  <a:cubicBezTo>
                    <a:pt x="725493" y="1335560"/>
                    <a:pt x="478693" y="1396304"/>
                    <a:pt x="259448" y="1504426"/>
                  </a:cubicBezTo>
                  <a:lnTo>
                    <a:pt x="232148" y="1519174"/>
                  </a:lnTo>
                  <a:lnTo>
                    <a:pt x="229731" y="1433762"/>
                  </a:lnTo>
                  <a:cubicBezTo>
                    <a:pt x="230089" y="1393201"/>
                    <a:pt x="231946" y="1352729"/>
                    <a:pt x="235281" y="1312431"/>
                  </a:cubicBezTo>
                  <a:lnTo>
                    <a:pt x="245518" y="1230617"/>
                  </a:lnTo>
                  <a:lnTo>
                    <a:pt x="276054" y="1048636"/>
                  </a:lnTo>
                  <a:cubicBezTo>
                    <a:pt x="289379" y="860093"/>
                    <a:pt x="248481" y="665688"/>
                    <a:pt x="146862" y="489678"/>
                  </a:cubicBezTo>
                  <a:cubicBezTo>
                    <a:pt x="112989" y="431008"/>
                    <a:pt x="73972" y="377159"/>
                    <a:pt x="30710" y="328372"/>
                  </a:cubicBezTo>
                  <a:lnTo>
                    <a:pt x="0" y="297033"/>
                  </a:lnTo>
                  <a:lnTo>
                    <a:pt x="49882" y="334803"/>
                  </a:lnTo>
                  <a:cubicBezTo>
                    <a:pt x="315735" y="519098"/>
                    <a:pt x="638496" y="627088"/>
                    <a:pt x="986479" y="627088"/>
                  </a:cubicBezTo>
                  <a:cubicBezTo>
                    <a:pt x="1334462" y="627088"/>
                    <a:pt x="1657223" y="519098"/>
                    <a:pt x="1923076" y="334803"/>
                  </a:cubicBezTo>
                  <a:lnTo>
                    <a:pt x="1988836" y="285012"/>
                  </a:lnTo>
                  <a:lnTo>
                    <a:pt x="2069574" y="218396"/>
                  </a:lnTo>
                  <a:lnTo>
                    <a:pt x="2080866" y="208133"/>
                  </a:lnTo>
                  <a:lnTo>
                    <a:pt x="2080866" y="209080"/>
                  </a:lnTo>
                  <a:lnTo>
                    <a:pt x="2131146" y="167595"/>
                  </a:lnTo>
                  <a:cubicBezTo>
                    <a:pt x="2287766" y="61784"/>
                    <a:pt x="2476574" y="0"/>
                    <a:pt x="2679813" y="0"/>
                  </a:cubicBezTo>
                  <a:cubicBezTo>
                    <a:pt x="3052418" y="0"/>
                    <a:pt x="3376520" y="207663"/>
                    <a:pt x="3542697" y="51356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01200"/>
                </a:gs>
                <a:gs pos="11000">
                  <a:srgbClr val="DE3F18">
                    <a:shade val="67500"/>
                    <a:satMod val="115000"/>
                  </a:srgbClr>
                </a:gs>
                <a:gs pos="100000">
                  <a:srgbClr val="DE3F1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Freeform 99"/>
            <p:cNvSpPr/>
            <p:nvPr/>
          </p:nvSpPr>
          <p:spPr>
            <a:xfrm rot="14400000">
              <a:off x="4035023" y="3163569"/>
              <a:ext cx="3696030" cy="1962648"/>
            </a:xfrm>
            <a:custGeom>
              <a:avLst/>
              <a:gdLst>
                <a:gd name="connsiteX0" fmla="*/ 3696030 w 3696030"/>
                <a:gd name="connsiteY0" fmla="*/ 1693327 h 1962648"/>
                <a:gd name="connsiteX1" fmla="*/ 3677001 w 3696030"/>
                <a:gd name="connsiteY1" fmla="*/ 1677627 h 1962648"/>
                <a:gd name="connsiteX2" fmla="*/ 3611254 w 3696030"/>
                <a:gd name="connsiteY2" fmla="*/ 1627845 h 1962648"/>
                <a:gd name="connsiteX3" fmla="*/ 2674657 w 3696030"/>
                <a:gd name="connsiteY3" fmla="*/ 1335560 h 1962648"/>
                <a:gd name="connsiteX4" fmla="*/ 1738060 w 3696030"/>
                <a:gd name="connsiteY4" fmla="*/ 1627845 h 1962648"/>
                <a:gd name="connsiteX5" fmla="*/ 1672313 w 3696030"/>
                <a:gd name="connsiteY5" fmla="*/ 1677627 h 1962648"/>
                <a:gd name="connsiteX6" fmla="*/ 1529992 w 3696030"/>
                <a:gd name="connsiteY6" fmla="*/ 1795053 h 1962648"/>
                <a:gd name="connsiteX7" fmla="*/ 981324 w 3696030"/>
                <a:gd name="connsiteY7" fmla="*/ 1962648 h 1962648"/>
                <a:gd name="connsiteX8" fmla="*/ 0 w 3696030"/>
                <a:gd name="connsiteY8" fmla="*/ 981324 h 1962648"/>
                <a:gd name="connsiteX9" fmla="*/ 981324 w 3696030"/>
                <a:gd name="connsiteY9" fmla="*/ 0 h 1962648"/>
                <a:gd name="connsiteX10" fmla="*/ 1529992 w 3696030"/>
                <a:gd name="connsiteY10" fmla="*/ 167595 h 1962648"/>
                <a:gd name="connsiteX11" fmla="*/ 1672324 w 3696030"/>
                <a:gd name="connsiteY11" fmla="*/ 285030 h 1962648"/>
                <a:gd name="connsiteX12" fmla="*/ 1738059 w 3696030"/>
                <a:gd name="connsiteY12" fmla="*/ 334803 h 1962648"/>
                <a:gd name="connsiteX13" fmla="*/ 2674656 w 3696030"/>
                <a:gd name="connsiteY13" fmla="*/ 627088 h 1962648"/>
                <a:gd name="connsiteX14" fmla="*/ 3401688 w 3696030"/>
                <a:gd name="connsiteY14" fmla="*/ 458222 h 1962648"/>
                <a:gd name="connsiteX15" fmla="*/ 3433935 w 3696030"/>
                <a:gd name="connsiteY15" fmla="*/ 440802 h 1962648"/>
                <a:gd name="connsiteX16" fmla="*/ 3436347 w 3696030"/>
                <a:gd name="connsiteY16" fmla="*/ 526033 h 1962648"/>
                <a:gd name="connsiteX17" fmla="*/ 3430797 w 3696030"/>
                <a:gd name="connsiteY17" fmla="*/ 647364 h 1962648"/>
                <a:gd name="connsiteX18" fmla="*/ 3420558 w 3696030"/>
                <a:gd name="connsiteY18" fmla="*/ 729194 h 1962648"/>
                <a:gd name="connsiteX19" fmla="*/ 3403231 w 3696030"/>
                <a:gd name="connsiteY19" fmla="*/ 832453 h 1962648"/>
                <a:gd name="connsiteX20" fmla="*/ 3399993 w 3696030"/>
                <a:gd name="connsiteY20" fmla="*/ 847348 h 1962648"/>
                <a:gd name="connsiteX21" fmla="*/ 3400811 w 3696030"/>
                <a:gd name="connsiteY21" fmla="*/ 846875 h 1962648"/>
                <a:gd name="connsiteX22" fmla="*/ 3390025 w 3696030"/>
                <a:gd name="connsiteY22" fmla="*/ 911161 h 1962648"/>
                <a:gd name="connsiteX23" fmla="*/ 3519217 w 3696030"/>
                <a:gd name="connsiteY23" fmla="*/ 1470118 h 1962648"/>
                <a:gd name="connsiteX24" fmla="*/ 3635368 w 3696030"/>
                <a:gd name="connsiteY24" fmla="*/ 1631424 h 196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96030" h="1962648">
                  <a:moveTo>
                    <a:pt x="3696030" y="1693327"/>
                  </a:moveTo>
                  <a:lnTo>
                    <a:pt x="3677001" y="1677627"/>
                  </a:lnTo>
                  <a:lnTo>
                    <a:pt x="3611254" y="1627845"/>
                  </a:lnTo>
                  <a:cubicBezTo>
                    <a:pt x="3345400" y="1443550"/>
                    <a:pt x="3022640" y="1335560"/>
                    <a:pt x="2674657" y="1335560"/>
                  </a:cubicBezTo>
                  <a:cubicBezTo>
                    <a:pt x="2326674" y="1335560"/>
                    <a:pt x="2003913" y="1443550"/>
                    <a:pt x="1738060" y="1627845"/>
                  </a:cubicBezTo>
                  <a:lnTo>
                    <a:pt x="1672313" y="1677627"/>
                  </a:lnTo>
                  <a:lnTo>
                    <a:pt x="1529992" y="1795053"/>
                  </a:lnTo>
                  <a:cubicBezTo>
                    <a:pt x="1373371" y="1900864"/>
                    <a:pt x="1184563" y="1962648"/>
                    <a:pt x="981324" y="1962648"/>
                  </a:cubicBezTo>
                  <a:cubicBezTo>
                    <a:pt x="439354" y="1962649"/>
                    <a:pt x="0" y="1523294"/>
                    <a:pt x="0" y="981324"/>
                  </a:cubicBezTo>
                  <a:cubicBezTo>
                    <a:pt x="0" y="439354"/>
                    <a:pt x="439354" y="0"/>
                    <a:pt x="981324" y="0"/>
                  </a:cubicBezTo>
                  <a:cubicBezTo>
                    <a:pt x="1184563" y="0"/>
                    <a:pt x="1373371" y="61784"/>
                    <a:pt x="1529992" y="167595"/>
                  </a:cubicBezTo>
                  <a:lnTo>
                    <a:pt x="1672324" y="285030"/>
                  </a:lnTo>
                  <a:lnTo>
                    <a:pt x="1738059" y="334803"/>
                  </a:lnTo>
                  <a:cubicBezTo>
                    <a:pt x="2003912" y="519098"/>
                    <a:pt x="2326673" y="627088"/>
                    <a:pt x="2674656" y="627088"/>
                  </a:cubicBezTo>
                  <a:cubicBezTo>
                    <a:pt x="2935643" y="627088"/>
                    <a:pt x="3182443" y="566344"/>
                    <a:pt x="3401688" y="458222"/>
                  </a:cubicBezTo>
                  <a:lnTo>
                    <a:pt x="3433935" y="440802"/>
                  </a:lnTo>
                  <a:lnTo>
                    <a:pt x="3436347" y="526033"/>
                  </a:lnTo>
                  <a:cubicBezTo>
                    <a:pt x="3435989" y="566594"/>
                    <a:pt x="3434131" y="607066"/>
                    <a:pt x="3430797" y="647364"/>
                  </a:cubicBezTo>
                  <a:lnTo>
                    <a:pt x="3420558" y="729194"/>
                  </a:lnTo>
                  <a:lnTo>
                    <a:pt x="3403231" y="832453"/>
                  </a:lnTo>
                  <a:lnTo>
                    <a:pt x="3399993" y="847348"/>
                  </a:lnTo>
                  <a:lnTo>
                    <a:pt x="3400811" y="846875"/>
                  </a:lnTo>
                  <a:lnTo>
                    <a:pt x="3390025" y="911161"/>
                  </a:lnTo>
                  <a:cubicBezTo>
                    <a:pt x="3376700" y="1099703"/>
                    <a:pt x="3417597" y="1294108"/>
                    <a:pt x="3519217" y="1470118"/>
                  </a:cubicBezTo>
                  <a:cubicBezTo>
                    <a:pt x="3553090" y="1528788"/>
                    <a:pt x="3592106" y="1582637"/>
                    <a:pt x="3635368" y="16314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03600"/>
                </a:gs>
                <a:gs pos="12000">
                  <a:srgbClr val="A1B400">
                    <a:shade val="67500"/>
                    <a:satMod val="115000"/>
                  </a:srgbClr>
                </a:gs>
                <a:gs pos="100000">
                  <a:srgbClr val="A1B400">
                    <a:shade val="100000"/>
                    <a:satMod val="115000"/>
                  </a:srgbClr>
                </a:gs>
              </a:gsLst>
              <a:lin ang="108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100"/>
            <p:cNvSpPr/>
            <p:nvPr/>
          </p:nvSpPr>
          <p:spPr>
            <a:xfrm rot="14400000">
              <a:off x="3742747" y="1082229"/>
              <a:ext cx="1760604" cy="17606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01"/>
            <p:cNvSpPr/>
            <p:nvPr/>
          </p:nvSpPr>
          <p:spPr>
            <a:xfrm rot="14400000">
              <a:off x="5436081" y="4015167"/>
              <a:ext cx="1760604" cy="17606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102"/>
            <p:cNvSpPr/>
            <p:nvPr/>
          </p:nvSpPr>
          <p:spPr>
            <a:xfrm rot="18000000">
              <a:off x="2047257" y="4015167"/>
              <a:ext cx="1760604" cy="17606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103"/>
            <p:cNvGrpSpPr/>
            <p:nvPr/>
          </p:nvGrpSpPr>
          <p:grpSpPr>
            <a:xfrm>
              <a:off x="3958733" y="906623"/>
              <a:ext cx="1333891" cy="1785103"/>
              <a:chOff x="5484792" y="906623"/>
              <a:chExt cx="1333891" cy="1785103"/>
            </a:xfrm>
          </p:grpSpPr>
          <p:grpSp>
            <p:nvGrpSpPr>
              <p:cNvPr id="60" name="Group 104"/>
              <p:cNvGrpSpPr/>
              <p:nvPr/>
            </p:nvGrpSpPr>
            <p:grpSpPr>
              <a:xfrm>
                <a:off x="5484792" y="1600019"/>
                <a:ext cx="1333891" cy="1091707"/>
                <a:chOff x="2015078" y="4093933"/>
                <a:chExt cx="1587781" cy="1091707"/>
              </a:xfrm>
            </p:grpSpPr>
            <p:sp>
              <p:nvSpPr>
                <p:cNvPr id="62" name="Rectangle 106"/>
                <p:cNvSpPr/>
                <p:nvPr/>
              </p:nvSpPr>
              <p:spPr>
                <a:xfrm>
                  <a:off x="2057058" y="4323866"/>
                  <a:ext cx="1503822" cy="8617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Lorem ipsum dolor sit </a:t>
                  </a:r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amet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cras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. </a:t>
                  </a:r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Amet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nam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in. </a:t>
                  </a:r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Rutrum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integer </a:t>
                  </a:r>
                  <a:r>
                    <a:rPr lang="en-US" sz="10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ullamcorper</a:t>
                  </a:r>
                  <a:r>
                    <a:rPr 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in </a:t>
                  </a:r>
                  <a:r>
                    <a:rPr lang="en-US" sz="10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dictumst</a:t>
                  </a:r>
                  <a:r>
                    <a:rPr 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sz="10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bibend</a:t>
                  </a:r>
                  <a:r>
                    <a:rPr 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.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3" name="Rectangle 107"/>
                <p:cNvSpPr/>
                <p:nvPr/>
              </p:nvSpPr>
              <p:spPr>
                <a:xfrm>
                  <a:off x="2015078" y="4093933"/>
                  <a:ext cx="15877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Lorem ipsum </a:t>
                  </a:r>
                </a:p>
              </p:txBody>
            </p:sp>
          </p:grpSp>
          <p:sp>
            <p:nvSpPr>
              <p:cNvPr id="61" name="TextBox 105"/>
              <p:cNvSpPr txBox="1"/>
              <p:nvPr/>
            </p:nvSpPr>
            <p:spPr>
              <a:xfrm>
                <a:off x="5883875" y="906623"/>
                <a:ext cx="535724" cy="92333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5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0" name="Group 108"/>
            <p:cNvGrpSpPr/>
            <p:nvPr/>
          </p:nvGrpSpPr>
          <p:grpSpPr>
            <a:xfrm>
              <a:off x="5649437" y="3857705"/>
              <a:ext cx="1333891" cy="1785103"/>
              <a:chOff x="5484792" y="906623"/>
              <a:chExt cx="1333891" cy="1785103"/>
            </a:xfrm>
          </p:grpSpPr>
          <p:grpSp>
            <p:nvGrpSpPr>
              <p:cNvPr id="56" name="Group 109"/>
              <p:cNvGrpSpPr/>
              <p:nvPr/>
            </p:nvGrpSpPr>
            <p:grpSpPr>
              <a:xfrm>
                <a:off x="5484792" y="1600019"/>
                <a:ext cx="1333891" cy="1091707"/>
                <a:chOff x="2015078" y="4093933"/>
                <a:chExt cx="1587781" cy="1091707"/>
              </a:xfrm>
            </p:grpSpPr>
            <p:sp>
              <p:nvSpPr>
                <p:cNvPr id="58" name="Rectangle 111"/>
                <p:cNvSpPr/>
                <p:nvPr/>
              </p:nvSpPr>
              <p:spPr>
                <a:xfrm>
                  <a:off x="2057058" y="4323866"/>
                  <a:ext cx="1503822" cy="8617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Lorem ipsum dolor sit </a:t>
                  </a:r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amet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cras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. </a:t>
                  </a:r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Amet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nam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in. </a:t>
                  </a:r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Rutrum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integer </a:t>
                  </a:r>
                  <a:r>
                    <a:rPr lang="en-US" sz="10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ullamcorper</a:t>
                  </a:r>
                  <a:r>
                    <a:rPr 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in </a:t>
                  </a:r>
                  <a:r>
                    <a:rPr lang="en-US" sz="10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dictumst</a:t>
                  </a:r>
                  <a:r>
                    <a:rPr 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sz="10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bibend</a:t>
                  </a:r>
                  <a:r>
                    <a:rPr 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.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9" name="Rectangle 112"/>
                <p:cNvSpPr/>
                <p:nvPr/>
              </p:nvSpPr>
              <p:spPr>
                <a:xfrm>
                  <a:off x="2015078" y="4093933"/>
                  <a:ext cx="15877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Lorem ipsum </a:t>
                  </a:r>
                </a:p>
              </p:txBody>
            </p:sp>
          </p:grpSp>
          <p:sp>
            <p:nvSpPr>
              <p:cNvPr id="57" name="TextBox 110"/>
              <p:cNvSpPr txBox="1"/>
              <p:nvPr/>
            </p:nvSpPr>
            <p:spPr>
              <a:xfrm>
                <a:off x="5883875" y="906623"/>
                <a:ext cx="535724" cy="92333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5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1" name="Group 113"/>
            <p:cNvGrpSpPr/>
            <p:nvPr/>
          </p:nvGrpSpPr>
          <p:grpSpPr>
            <a:xfrm>
              <a:off x="2260613" y="3857705"/>
              <a:ext cx="1333891" cy="1785103"/>
              <a:chOff x="5484792" y="906623"/>
              <a:chExt cx="1333891" cy="1785103"/>
            </a:xfrm>
          </p:grpSpPr>
          <p:grpSp>
            <p:nvGrpSpPr>
              <p:cNvPr id="52" name="Group 114"/>
              <p:cNvGrpSpPr/>
              <p:nvPr/>
            </p:nvGrpSpPr>
            <p:grpSpPr>
              <a:xfrm>
                <a:off x="5484792" y="1600019"/>
                <a:ext cx="1333891" cy="1091707"/>
                <a:chOff x="2015078" y="4093933"/>
                <a:chExt cx="1587781" cy="1091707"/>
              </a:xfrm>
            </p:grpSpPr>
            <p:sp>
              <p:nvSpPr>
                <p:cNvPr id="54" name="Rectangle 116"/>
                <p:cNvSpPr/>
                <p:nvPr/>
              </p:nvSpPr>
              <p:spPr>
                <a:xfrm>
                  <a:off x="2057058" y="4323866"/>
                  <a:ext cx="1503822" cy="8617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Lorem ipsum dolor sit </a:t>
                  </a:r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amet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cras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. </a:t>
                  </a:r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Amet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nam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in. </a:t>
                  </a:r>
                  <a:r>
                    <a:rPr lang="en-US" sz="10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Rutrum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integer </a:t>
                  </a:r>
                  <a:r>
                    <a:rPr lang="en-US" sz="10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ullamcorper</a:t>
                  </a:r>
                  <a:r>
                    <a:rPr 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in </a:t>
                  </a:r>
                  <a:r>
                    <a:rPr lang="en-US" sz="10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dictumst</a:t>
                  </a:r>
                  <a:r>
                    <a:rPr 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sz="10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bibend</a:t>
                  </a:r>
                  <a:r>
                    <a:rPr 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.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5" name="Rectangle 117"/>
                <p:cNvSpPr/>
                <p:nvPr/>
              </p:nvSpPr>
              <p:spPr>
                <a:xfrm>
                  <a:off x="2015078" y="4093933"/>
                  <a:ext cx="15877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Lorem ipsum </a:t>
                  </a:r>
                </a:p>
              </p:txBody>
            </p:sp>
          </p:grpSp>
          <p:sp>
            <p:nvSpPr>
              <p:cNvPr id="53" name="TextBox 115"/>
              <p:cNvSpPr txBox="1"/>
              <p:nvPr/>
            </p:nvSpPr>
            <p:spPr>
              <a:xfrm>
                <a:off x="5883875" y="906623"/>
                <a:ext cx="535724" cy="92333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5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endParaRPr 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067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403648" y="764704"/>
            <a:ext cx="6808654" cy="5398009"/>
            <a:chOff x="1964752" y="50035"/>
            <a:chExt cx="6808654" cy="5398009"/>
          </a:xfrm>
        </p:grpSpPr>
        <p:grpSp>
          <p:nvGrpSpPr>
            <p:cNvPr id="3" name="Group 46"/>
            <p:cNvGrpSpPr/>
            <p:nvPr/>
          </p:nvGrpSpPr>
          <p:grpSpPr>
            <a:xfrm>
              <a:off x="1964752" y="2128918"/>
              <a:ext cx="6808654" cy="3319126"/>
              <a:chOff x="2696276" y="2128918"/>
              <a:chExt cx="6077130" cy="3319126"/>
            </a:xfrm>
          </p:grpSpPr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7677616" y="2128918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1717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7677616" y="2430681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1717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6946882" y="2626787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61240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>
                <a:off x="6946882" y="2892422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61240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6216150" y="3124656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444F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6216150" y="3381418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444F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5485418" y="3622525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0A436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5485418" y="3865515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0A436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"/>
              <p:cNvSpPr>
                <a:spLocks/>
              </p:cNvSpPr>
              <p:nvPr/>
            </p:nvSpPr>
            <p:spPr bwMode="auto">
              <a:xfrm>
                <a:off x="4754686" y="4120394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66561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>
                <a:off x="4754686" y="4326012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rgbClr val="66561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7311789" y="3038024"/>
                <a:ext cx="730883" cy="2410015"/>
              </a:xfrm>
              <a:prstGeom prst="rect">
                <a:avLst/>
              </a:prstGeom>
              <a:solidFill>
                <a:srgbClr val="F3591F"/>
              </a:solidFill>
              <a:ln>
                <a:noFill/>
              </a:ln>
              <a:extLst/>
            </p:spPr>
            <p:txBody>
              <a:bodyPr vert="horz" wrap="square" lIns="91440" tIns="45720" rIns="9144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FABDA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05</a:t>
                </a:r>
                <a:endParaRPr lang="en-US" sz="3600" b="1" dirty="0">
                  <a:solidFill>
                    <a:srgbClr val="FABDA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6946882" y="2626787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FABDA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6946882" y="2824056"/>
                <a:ext cx="364907" cy="483256"/>
              </a:xfrm>
              <a:custGeom>
                <a:avLst/>
                <a:gdLst>
                  <a:gd name="T0" fmla="*/ 341 w 341"/>
                  <a:gd name="T1" fmla="*/ 395 h 463"/>
                  <a:gd name="T2" fmla="*/ 0 w 341"/>
                  <a:gd name="T3" fmla="*/ 0 h 463"/>
                  <a:gd name="T4" fmla="*/ 0 w 341"/>
                  <a:gd name="T5" fmla="*/ 70 h 463"/>
                  <a:gd name="T6" fmla="*/ 341 w 341"/>
                  <a:gd name="T7" fmla="*/ 463 h 463"/>
                  <a:gd name="T8" fmla="*/ 341 w 341"/>
                  <a:gd name="T9" fmla="*/ 39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1" y="463"/>
                    </a:lnTo>
                    <a:lnTo>
                      <a:pt x="341" y="395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4"/>
              <p:cNvSpPr>
                <a:spLocks/>
              </p:cNvSpPr>
              <p:nvPr/>
            </p:nvSpPr>
            <p:spPr bwMode="auto">
              <a:xfrm>
                <a:off x="7311789" y="3163274"/>
                <a:ext cx="496530" cy="218144"/>
              </a:xfrm>
              <a:custGeom>
                <a:avLst/>
                <a:gdLst>
                  <a:gd name="T0" fmla="*/ 0 w 464"/>
                  <a:gd name="T1" fmla="*/ 70 h 209"/>
                  <a:gd name="T2" fmla="*/ 331 w 464"/>
                  <a:gd name="T3" fmla="*/ 70 h 209"/>
                  <a:gd name="T4" fmla="*/ 331 w 464"/>
                  <a:gd name="T5" fmla="*/ 0 h 209"/>
                  <a:gd name="T6" fmla="*/ 464 w 464"/>
                  <a:gd name="T7" fmla="*/ 105 h 209"/>
                  <a:gd name="T8" fmla="*/ 331 w 464"/>
                  <a:gd name="T9" fmla="*/ 209 h 209"/>
                  <a:gd name="T10" fmla="*/ 331 w 464"/>
                  <a:gd name="T11" fmla="*/ 138 h 209"/>
                  <a:gd name="T12" fmla="*/ 0 w 464"/>
                  <a:gd name="T13" fmla="*/ 138 h 209"/>
                  <a:gd name="T14" fmla="*/ 0 w 464"/>
                  <a:gd name="T15" fmla="*/ 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4" h="209">
                    <a:moveTo>
                      <a:pt x="0" y="70"/>
                    </a:moveTo>
                    <a:lnTo>
                      <a:pt x="331" y="70"/>
                    </a:lnTo>
                    <a:lnTo>
                      <a:pt x="331" y="0"/>
                    </a:lnTo>
                    <a:lnTo>
                      <a:pt x="464" y="105"/>
                    </a:lnTo>
                    <a:lnTo>
                      <a:pt x="331" y="209"/>
                    </a:lnTo>
                    <a:lnTo>
                      <a:pt x="331" y="138"/>
                    </a:lnTo>
                    <a:lnTo>
                      <a:pt x="0" y="138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6581057" y="3535893"/>
                <a:ext cx="730883" cy="1912147"/>
              </a:xfrm>
              <a:prstGeom prst="rect">
                <a:avLst/>
              </a:prstGeom>
              <a:solidFill>
                <a:srgbClr val="A9C500"/>
              </a:solidFill>
              <a:ln>
                <a:noFill/>
              </a:ln>
              <a:extLst/>
            </p:spPr>
            <p:txBody>
              <a:bodyPr vert="horz" wrap="square" lIns="91440" tIns="45720" rIns="9144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3200" b="1" dirty="0" smtClean="0">
                    <a:solidFill>
                      <a:srgbClr val="DDE8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04</a:t>
                </a:r>
                <a:endParaRPr lang="en-US" sz="3200" b="1" dirty="0">
                  <a:solidFill>
                    <a:srgbClr val="DDE8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6216150" y="3124656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DDE89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216150" y="3321925"/>
                <a:ext cx="364907" cy="483256"/>
              </a:xfrm>
              <a:custGeom>
                <a:avLst/>
                <a:gdLst>
                  <a:gd name="T0" fmla="*/ 341 w 341"/>
                  <a:gd name="T1" fmla="*/ 395 h 463"/>
                  <a:gd name="T2" fmla="*/ 0 w 341"/>
                  <a:gd name="T3" fmla="*/ 0 h 463"/>
                  <a:gd name="T4" fmla="*/ 0 w 341"/>
                  <a:gd name="T5" fmla="*/ 70 h 463"/>
                  <a:gd name="T6" fmla="*/ 341 w 341"/>
                  <a:gd name="T7" fmla="*/ 463 h 463"/>
                  <a:gd name="T8" fmla="*/ 341 w 341"/>
                  <a:gd name="T9" fmla="*/ 39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1" y="463"/>
                    </a:lnTo>
                    <a:lnTo>
                      <a:pt x="341" y="395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4"/>
              <p:cNvSpPr>
                <a:spLocks/>
              </p:cNvSpPr>
              <p:nvPr/>
            </p:nvSpPr>
            <p:spPr bwMode="auto">
              <a:xfrm>
                <a:off x="6581057" y="3661143"/>
                <a:ext cx="496530" cy="218144"/>
              </a:xfrm>
              <a:custGeom>
                <a:avLst/>
                <a:gdLst>
                  <a:gd name="T0" fmla="*/ 0 w 464"/>
                  <a:gd name="T1" fmla="*/ 70 h 209"/>
                  <a:gd name="T2" fmla="*/ 331 w 464"/>
                  <a:gd name="T3" fmla="*/ 70 h 209"/>
                  <a:gd name="T4" fmla="*/ 331 w 464"/>
                  <a:gd name="T5" fmla="*/ 0 h 209"/>
                  <a:gd name="T6" fmla="*/ 464 w 464"/>
                  <a:gd name="T7" fmla="*/ 105 h 209"/>
                  <a:gd name="T8" fmla="*/ 331 w 464"/>
                  <a:gd name="T9" fmla="*/ 209 h 209"/>
                  <a:gd name="T10" fmla="*/ 331 w 464"/>
                  <a:gd name="T11" fmla="*/ 138 h 209"/>
                  <a:gd name="T12" fmla="*/ 0 w 464"/>
                  <a:gd name="T13" fmla="*/ 138 h 209"/>
                  <a:gd name="T14" fmla="*/ 0 w 464"/>
                  <a:gd name="T15" fmla="*/ 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4" h="209">
                    <a:moveTo>
                      <a:pt x="0" y="70"/>
                    </a:moveTo>
                    <a:lnTo>
                      <a:pt x="331" y="70"/>
                    </a:lnTo>
                    <a:lnTo>
                      <a:pt x="331" y="0"/>
                    </a:lnTo>
                    <a:lnTo>
                      <a:pt x="464" y="105"/>
                    </a:lnTo>
                    <a:lnTo>
                      <a:pt x="331" y="209"/>
                    </a:lnTo>
                    <a:lnTo>
                      <a:pt x="331" y="138"/>
                    </a:lnTo>
                    <a:lnTo>
                      <a:pt x="0" y="138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5"/>
              <p:cNvSpPr>
                <a:spLocks noChangeArrowheads="1"/>
              </p:cNvSpPr>
              <p:nvPr/>
            </p:nvSpPr>
            <p:spPr bwMode="auto">
              <a:xfrm>
                <a:off x="5850325" y="4033762"/>
                <a:ext cx="730883" cy="1414279"/>
              </a:xfrm>
              <a:prstGeom prst="rect">
                <a:avLst/>
              </a:prstGeom>
              <a:solidFill>
                <a:srgbClr val="1AA8FE"/>
              </a:solidFill>
              <a:ln>
                <a:noFill/>
              </a:ln>
              <a:extLst/>
            </p:spPr>
            <p:txBody>
              <a:bodyPr vert="horz" wrap="square" lIns="91440" tIns="45720" rIns="9144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A3DC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03</a:t>
                </a:r>
                <a:endParaRPr lang="en-US" sz="2800" b="1" dirty="0">
                  <a:solidFill>
                    <a:srgbClr val="A3D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Freeform 7"/>
              <p:cNvSpPr>
                <a:spLocks/>
              </p:cNvSpPr>
              <p:nvPr/>
            </p:nvSpPr>
            <p:spPr bwMode="auto">
              <a:xfrm>
                <a:off x="5485418" y="3622525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A3DC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8"/>
              <p:cNvSpPr>
                <a:spLocks/>
              </p:cNvSpPr>
              <p:nvPr/>
            </p:nvSpPr>
            <p:spPr bwMode="auto">
              <a:xfrm>
                <a:off x="5485418" y="3819794"/>
                <a:ext cx="364907" cy="483256"/>
              </a:xfrm>
              <a:custGeom>
                <a:avLst/>
                <a:gdLst>
                  <a:gd name="T0" fmla="*/ 341 w 341"/>
                  <a:gd name="T1" fmla="*/ 395 h 463"/>
                  <a:gd name="T2" fmla="*/ 0 w 341"/>
                  <a:gd name="T3" fmla="*/ 0 h 463"/>
                  <a:gd name="T4" fmla="*/ 0 w 341"/>
                  <a:gd name="T5" fmla="*/ 70 h 463"/>
                  <a:gd name="T6" fmla="*/ 341 w 341"/>
                  <a:gd name="T7" fmla="*/ 463 h 463"/>
                  <a:gd name="T8" fmla="*/ 341 w 341"/>
                  <a:gd name="T9" fmla="*/ 39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1" y="463"/>
                    </a:lnTo>
                    <a:lnTo>
                      <a:pt x="341" y="395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4"/>
              <p:cNvSpPr>
                <a:spLocks/>
              </p:cNvSpPr>
              <p:nvPr/>
            </p:nvSpPr>
            <p:spPr bwMode="auto">
              <a:xfrm>
                <a:off x="5850325" y="4159012"/>
                <a:ext cx="496530" cy="218144"/>
              </a:xfrm>
              <a:custGeom>
                <a:avLst/>
                <a:gdLst>
                  <a:gd name="T0" fmla="*/ 0 w 464"/>
                  <a:gd name="T1" fmla="*/ 70 h 209"/>
                  <a:gd name="T2" fmla="*/ 331 w 464"/>
                  <a:gd name="T3" fmla="*/ 70 h 209"/>
                  <a:gd name="T4" fmla="*/ 331 w 464"/>
                  <a:gd name="T5" fmla="*/ 0 h 209"/>
                  <a:gd name="T6" fmla="*/ 464 w 464"/>
                  <a:gd name="T7" fmla="*/ 105 h 209"/>
                  <a:gd name="T8" fmla="*/ 331 w 464"/>
                  <a:gd name="T9" fmla="*/ 209 h 209"/>
                  <a:gd name="T10" fmla="*/ 331 w 464"/>
                  <a:gd name="T11" fmla="*/ 138 h 209"/>
                  <a:gd name="T12" fmla="*/ 0 w 464"/>
                  <a:gd name="T13" fmla="*/ 138 h 209"/>
                  <a:gd name="T14" fmla="*/ 0 w 464"/>
                  <a:gd name="T15" fmla="*/ 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4" h="209">
                    <a:moveTo>
                      <a:pt x="0" y="70"/>
                    </a:moveTo>
                    <a:lnTo>
                      <a:pt x="331" y="70"/>
                    </a:lnTo>
                    <a:lnTo>
                      <a:pt x="331" y="0"/>
                    </a:lnTo>
                    <a:lnTo>
                      <a:pt x="464" y="105"/>
                    </a:lnTo>
                    <a:lnTo>
                      <a:pt x="331" y="209"/>
                    </a:lnTo>
                    <a:lnTo>
                      <a:pt x="331" y="138"/>
                    </a:lnTo>
                    <a:lnTo>
                      <a:pt x="0" y="138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5"/>
              <p:cNvSpPr>
                <a:spLocks noChangeArrowheads="1"/>
              </p:cNvSpPr>
              <p:nvPr/>
            </p:nvSpPr>
            <p:spPr bwMode="auto">
              <a:xfrm>
                <a:off x="5119593" y="4531632"/>
                <a:ext cx="730883" cy="916410"/>
              </a:xfrm>
              <a:prstGeom prst="rect">
                <a:avLst/>
              </a:prstGeom>
              <a:solidFill>
                <a:srgbClr val="FFD734"/>
              </a:solidFill>
              <a:ln>
                <a:noFill/>
              </a:ln>
              <a:extLst/>
            </p:spPr>
            <p:txBody>
              <a:bodyPr vert="horz" wrap="square" lIns="91440" tIns="45720" rIns="9144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FEFA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02</a:t>
                </a:r>
                <a:endParaRPr lang="en-US" sz="2400" b="1" dirty="0">
                  <a:solidFill>
                    <a:srgbClr val="FFEFA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4754686" y="4120394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FFEFA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"/>
              <p:cNvSpPr>
                <a:spLocks/>
              </p:cNvSpPr>
              <p:nvPr/>
            </p:nvSpPr>
            <p:spPr bwMode="auto">
              <a:xfrm>
                <a:off x="4754686" y="4317663"/>
                <a:ext cx="364907" cy="483256"/>
              </a:xfrm>
              <a:custGeom>
                <a:avLst/>
                <a:gdLst>
                  <a:gd name="T0" fmla="*/ 341 w 341"/>
                  <a:gd name="T1" fmla="*/ 395 h 463"/>
                  <a:gd name="T2" fmla="*/ 0 w 341"/>
                  <a:gd name="T3" fmla="*/ 0 h 463"/>
                  <a:gd name="T4" fmla="*/ 0 w 341"/>
                  <a:gd name="T5" fmla="*/ 70 h 463"/>
                  <a:gd name="T6" fmla="*/ 341 w 341"/>
                  <a:gd name="T7" fmla="*/ 463 h 463"/>
                  <a:gd name="T8" fmla="*/ 341 w 341"/>
                  <a:gd name="T9" fmla="*/ 39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1" y="463"/>
                    </a:lnTo>
                    <a:lnTo>
                      <a:pt x="341" y="395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4"/>
              <p:cNvSpPr>
                <a:spLocks/>
              </p:cNvSpPr>
              <p:nvPr/>
            </p:nvSpPr>
            <p:spPr bwMode="auto">
              <a:xfrm>
                <a:off x="5119593" y="4656881"/>
                <a:ext cx="496530" cy="218144"/>
              </a:xfrm>
              <a:custGeom>
                <a:avLst/>
                <a:gdLst>
                  <a:gd name="T0" fmla="*/ 0 w 464"/>
                  <a:gd name="T1" fmla="*/ 70 h 209"/>
                  <a:gd name="T2" fmla="*/ 331 w 464"/>
                  <a:gd name="T3" fmla="*/ 70 h 209"/>
                  <a:gd name="T4" fmla="*/ 331 w 464"/>
                  <a:gd name="T5" fmla="*/ 0 h 209"/>
                  <a:gd name="T6" fmla="*/ 464 w 464"/>
                  <a:gd name="T7" fmla="*/ 105 h 209"/>
                  <a:gd name="T8" fmla="*/ 331 w 464"/>
                  <a:gd name="T9" fmla="*/ 209 h 209"/>
                  <a:gd name="T10" fmla="*/ 331 w 464"/>
                  <a:gd name="T11" fmla="*/ 138 h 209"/>
                  <a:gd name="T12" fmla="*/ 0 w 464"/>
                  <a:gd name="T13" fmla="*/ 138 h 209"/>
                  <a:gd name="T14" fmla="*/ 0 w 464"/>
                  <a:gd name="T15" fmla="*/ 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4" h="209">
                    <a:moveTo>
                      <a:pt x="0" y="70"/>
                    </a:moveTo>
                    <a:lnTo>
                      <a:pt x="331" y="70"/>
                    </a:lnTo>
                    <a:lnTo>
                      <a:pt x="331" y="0"/>
                    </a:lnTo>
                    <a:lnTo>
                      <a:pt x="464" y="105"/>
                    </a:lnTo>
                    <a:lnTo>
                      <a:pt x="331" y="209"/>
                    </a:lnTo>
                    <a:lnTo>
                      <a:pt x="331" y="138"/>
                    </a:lnTo>
                    <a:lnTo>
                      <a:pt x="0" y="138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4" name="Group 45"/>
              <p:cNvGrpSpPr/>
              <p:nvPr/>
            </p:nvGrpSpPr>
            <p:grpSpPr>
              <a:xfrm>
                <a:off x="2696276" y="4618262"/>
                <a:ext cx="2424260" cy="829782"/>
                <a:chOff x="1964752" y="4618261"/>
                <a:chExt cx="2424260" cy="829782"/>
              </a:xfrm>
            </p:grpSpPr>
            <p:sp>
              <p:nvSpPr>
                <p:cNvPr id="50" name="Freeform 7"/>
                <p:cNvSpPr>
                  <a:spLocks/>
                </p:cNvSpPr>
                <p:nvPr/>
              </p:nvSpPr>
              <p:spPr bwMode="auto">
                <a:xfrm>
                  <a:off x="2564827" y="5036805"/>
                  <a:ext cx="1095790" cy="411237"/>
                </a:xfrm>
                <a:custGeom>
                  <a:avLst/>
                  <a:gdLst>
                    <a:gd name="T0" fmla="*/ 682 w 1024"/>
                    <a:gd name="T1" fmla="*/ 0 h 394"/>
                    <a:gd name="T2" fmla="*/ 0 w 1024"/>
                    <a:gd name="T3" fmla="*/ 0 h 394"/>
                    <a:gd name="T4" fmla="*/ 341 w 1024"/>
                    <a:gd name="T5" fmla="*/ 394 h 394"/>
                    <a:gd name="T6" fmla="*/ 1024 w 1024"/>
                    <a:gd name="T7" fmla="*/ 394 h 394"/>
                    <a:gd name="T8" fmla="*/ 682 w 1024"/>
                    <a:gd name="T9" fmla="*/ 0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4" h="394">
                      <a:moveTo>
                        <a:pt x="682" y="0"/>
                      </a:moveTo>
                      <a:lnTo>
                        <a:pt x="0" y="0"/>
                      </a:lnTo>
                      <a:lnTo>
                        <a:pt x="341" y="394"/>
                      </a:lnTo>
                      <a:lnTo>
                        <a:pt x="1024" y="394"/>
                      </a:lnTo>
                      <a:lnTo>
                        <a:pt x="682" y="0"/>
                      </a:lnTo>
                      <a:close/>
                    </a:path>
                  </a:pathLst>
                </a:custGeom>
                <a:solidFill>
                  <a:srgbClr val="E69999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7"/>
                <p:cNvSpPr>
                  <a:spLocks/>
                </p:cNvSpPr>
                <p:nvPr/>
              </p:nvSpPr>
              <p:spPr bwMode="auto">
                <a:xfrm>
                  <a:off x="1964752" y="5036805"/>
                  <a:ext cx="1095790" cy="411237"/>
                </a:xfrm>
                <a:custGeom>
                  <a:avLst/>
                  <a:gdLst>
                    <a:gd name="T0" fmla="*/ 682 w 1024"/>
                    <a:gd name="T1" fmla="*/ 0 h 394"/>
                    <a:gd name="T2" fmla="*/ 0 w 1024"/>
                    <a:gd name="T3" fmla="*/ 0 h 394"/>
                    <a:gd name="T4" fmla="*/ 341 w 1024"/>
                    <a:gd name="T5" fmla="*/ 394 h 394"/>
                    <a:gd name="T6" fmla="*/ 1024 w 1024"/>
                    <a:gd name="T7" fmla="*/ 394 h 394"/>
                    <a:gd name="T8" fmla="*/ 682 w 1024"/>
                    <a:gd name="T9" fmla="*/ 0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4" h="394">
                      <a:moveTo>
                        <a:pt x="682" y="0"/>
                      </a:moveTo>
                      <a:lnTo>
                        <a:pt x="0" y="0"/>
                      </a:lnTo>
                      <a:lnTo>
                        <a:pt x="341" y="394"/>
                      </a:lnTo>
                      <a:lnTo>
                        <a:pt x="1024" y="394"/>
                      </a:lnTo>
                      <a:lnTo>
                        <a:pt x="682" y="0"/>
                      </a:lnTo>
                      <a:close/>
                    </a:path>
                  </a:pathLst>
                </a:custGeom>
                <a:solidFill>
                  <a:srgbClr val="E69999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52" name="Group 7"/>
                <p:cNvGrpSpPr/>
                <p:nvPr/>
              </p:nvGrpSpPr>
              <p:grpSpPr>
                <a:xfrm>
                  <a:off x="3293222" y="4618261"/>
                  <a:ext cx="1095790" cy="829782"/>
                  <a:chOff x="3293222" y="4618261"/>
                  <a:chExt cx="1095790" cy="829782"/>
                </a:xfrm>
              </p:grpSpPr>
              <p:sp>
                <p:nvSpPr>
                  <p:cNvPr id="53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3658129" y="5029499"/>
                    <a:ext cx="730883" cy="418544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2000" b="1" dirty="0" smtClean="0">
                        <a:solidFill>
                          <a:srgbClr val="E699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01</a:t>
                    </a:r>
                    <a:endParaRPr lang="en-US" sz="2000" b="1" dirty="0">
                      <a:solidFill>
                        <a:srgbClr val="E69999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4" name="Freeform 6"/>
                  <p:cNvSpPr>
                    <a:spLocks/>
                  </p:cNvSpPr>
                  <p:nvPr/>
                </p:nvSpPr>
                <p:spPr bwMode="auto">
                  <a:xfrm>
                    <a:off x="3293222" y="4618261"/>
                    <a:ext cx="364907" cy="829781"/>
                  </a:xfrm>
                  <a:custGeom>
                    <a:avLst/>
                    <a:gdLst>
                      <a:gd name="T0" fmla="*/ 341 w 341"/>
                      <a:gd name="T1" fmla="*/ 394 h 795"/>
                      <a:gd name="T2" fmla="*/ 0 w 341"/>
                      <a:gd name="T3" fmla="*/ 0 h 795"/>
                      <a:gd name="T4" fmla="*/ 0 w 341"/>
                      <a:gd name="T5" fmla="*/ 400 h 795"/>
                      <a:gd name="T6" fmla="*/ 341 w 341"/>
                      <a:gd name="T7" fmla="*/ 795 h 795"/>
                      <a:gd name="T8" fmla="*/ 341 w 341"/>
                      <a:gd name="T9" fmla="*/ 394 h 7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1" h="795">
                        <a:moveTo>
                          <a:pt x="341" y="394"/>
                        </a:moveTo>
                        <a:lnTo>
                          <a:pt x="0" y="0"/>
                        </a:lnTo>
                        <a:lnTo>
                          <a:pt x="0" y="400"/>
                        </a:lnTo>
                        <a:lnTo>
                          <a:pt x="341" y="795"/>
                        </a:lnTo>
                        <a:lnTo>
                          <a:pt x="341" y="394"/>
                        </a:lnTo>
                        <a:close/>
                      </a:path>
                    </a:pathLst>
                  </a:custGeom>
                  <a:solidFill>
                    <a:srgbClr val="8E0000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7"/>
                  <p:cNvSpPr>
                    <a:spLocks/>
                  </p:cNvSpPr>
                  <p:nvPr/>
                </p:nvSpPr>
                <p:spPr bwMode="auto">
                  <a:xfrm>
                    <a:off x="3293222" y="4618261"/>
                    <a:ext cx="1095790" cy="411237"/>
                  </a:xfrm>
                  <a:custGeom>
                    <a:avLst/>
                    <a:gdLst>
                      <a:gd name="T0" fmla="*/ 682 w 1024"/>
                      <a:gd name="T1" fmla="*/ 0 h 394"/>
                      <a:gd name="T2" fmla="*/ 0 w 1024"/>
                      <a:gd name="T3" fmla="*/ 0 h 394"/>
                      <a:gd name="T4" fmla="*/ 341 w 1024"/>
                      <a:gd name="T5" fmla="*/ 394 h 394"/>
                      <a:gd name="T6" fmla="*/ 1024 w 1024"/>
                      <a:gd name="T7" fmla="*/ 394 h 394"/>
                      <a:gd name="T8" fmla="*/ 682 w 1024"/>
                      <a:gd name="T9" fmla="*/ 0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24" h="394">
                        <a:moveTo>
                          <a:pt x="682" y="0"/>
                        </a:moveTo>
                        <a:lnTo>
                          <a:pt x="0" y="0"/>
                        </a:lnTo>
                        <a:lnTo>
                          <a:pt x="341" y="394"/>
                        </a:lnTo>
                        <a:lnTo>
                          <a:pt x="1024" y="394"/>
                        </a:lnTo>
                        <a:lnTo>
                          <a:pt x="682" y="0"/>
                        </a:lnTo>
                        <a:close/>
                      </a:path>
                    </a:pathLst>
                  </a:custGeom>
                  <a:solidFill>
                    <a:srgbClr val="E69999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8"/>
                  <p:cNvSpPr>
                    <a:spLocks/>
                  </p:cNvSpPr>
                  <p:nvPr/>
                </p:nvSpPr>
                <p:spPr bwMode="auto">
                  <a:xfrm>
                    <a:off x="3293222" y="4815530"/>
                    <a:ext cx="364907" cy="483256"/>
                  </a:xfrm>
                  <a:custGeom>
                    <a:avLst/>
                    <a:gdLst>
                      <a:gd name="T0" fmla="*/ 341 w 341"/>
                      <a:gd name="T1" fmla="*/ 395 h 463"/>
                      <a:gd name="T2" fmla="*/ 0 w 341"/>
                      <a:gd name="T3" fmla="*/ 0 h 463"/>
                      <a:gd name="T4" fmla="*/ 0 w 341"/>
                      <a:gd name="T5" fmla="*/ 70 h 463"/>
                      <a:gd name="T6" fmla="*/ 341 w 341"/>
                      <a:gd name="T7" fmla="*/ 463 h 463"/>
                      <a:gd name="T8" fmla="*/ 341 w 341"/>
                      <a:gd name="T9" fmla="*/ 395 h 4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1" h="463">
                        <a:moveTo>
                          <a:pt x="341" y="395"/>
                        </a:moveTo>
                        <a:lnTo>
                          <a:pt x="0" y="0"/>
                        </a:lnTo>
                        <a:lnTo>
                          <a:pt x="0" y="70"/>
                        </a:lnTo>
                        <a:lnTo>
                          <a:pt x="341" y="463"/>
                        </a:lnTo>
                        <a:lnTo>
                          <a:pt x="341" y="395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Right Arrow 63"/>
                  <p:cNvSpPr/>
                  <p:nvPr/>
                </p:nvSpPr>
                <p:spPr>
                  <a:xfrm>
                    <a:off x="3658129" y="5152552"/>
                    <a:ext cx="151649" cy="219456"/>
                  </a:xfrm>
                  <a:prstGeom prst="rightArrow">
                    <a:avLst>
                      <a:gd name="adj1" fmla="val 32639"/>
                      <a:gd name="adj2" fmla="val 78823"/>
                    </a:avLst>
                  </a:prstGeom>
                  <a:solidFill>
                    <a:schemeClr val="bg1">
                      <a:alpha val="6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8042523" y="2540155"/>
                <a:ext cx="730883" cy="2907884"/>
              </a:xfrm>
              <a:prstGeom prst="rect">
                <a:avLst/>
              </a:prstGeom>
              <a:solidFill>
                <a:srgbClr val="393950"/>
              </a:solidFill>
              <a:ln>
                <a:noFill/>
              </a:ln>
              <a:extLst/>
            </p:spPr>
            <p:txBody>
              <a:bodyPr vert="horz" wrap="square" lIns="91440" tIns="45720" rIns="9144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4000" b="1" dirty="0" smtClean="0">
                    <a:solidFill>
                      <a:srgbClr val="B0B0B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06</a:t>
                </a:r>
                <a:endParaRPr lang="en-US" sz="4000" b="1" dirty="0">
                  <a:solidFill>
                    <a:srgbClr val="B0B0B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7677616" y="2128918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B0B0B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8"/>
              <p:cNvSpPr>
                <a:spLocks/>
              </p:cNvSpPr>
              <p:nvPr/>
            </p:nvSpPr>
            <p:spPr bwMode="auto">
              <a:xfrm>
                <a:off x="7677616" y="2326187"/>
                <a:ext cx="364907" cy="483256"/>
              </a:xfrm>
              <a:custGeom>
                <a:avLst/>
                <a:gdLst>
                  <a:gd name="T0" fmla="*/ 341 w 341"/>
                  <a:gd name="T1" fmla="*/ 395 h 463"/>
                  <a:gd name="T2" fmla="*/ 0 w 341"/>
                  <a:gd name="T3" fmla="*/ 0 h 463"/>
                  <a:gd name="T4" fmla="*/ 0 w 341"/>
                  <a:gd name="T5" fmla="*/ 70 h 463"/>
                  <a:gd name="T6" fmla="*/ 341 w 341"/>
                  <a:gd name="T7" fmla="*/ 463 h 463"/>
                  <a:gd name="T8" fmla="*/ 341 w 341"/>
                  <a:gd name="T9" fmla="*/ 39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1" y="463"/>
                    </a:lnTo>
                    <a:lnTo>
                      <a:pt x="341" y="395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4"/>
              <p:cNvSpPr>
                <a:spLocks/>
              </p:cNvSpPr>
              <p:nvPr/>
            </p:nvSpPr>
            <p:spPr bwMode="auto">
              <a:xfrm>
                <a:off x="8042523" y="2665405"/>
                <a:ext cx="496530" cy="218144"/>
              </a:xfrm>
              <a:custGeom>
                <a:avLst/>
                <a:gdLst>
                  <a:gd name="T0" fmla="*/ 0 w 464"/>
                  <a:gd name="T1" fmla="*/ 70 h 209"/>
                  <a:gd name="T2" fmla="*/ 331 w 464"/>
                  <a:gd name="T3" fmla="*/ 70 h 209"/>
                  <a:gd name="T4" fmla="*/ 331 w 464"/>
                  <a:gd name="T5" fmla="*/ 0 h 209"/>
                  <a:gd name="T6" fmla="*/ 464 w 464"/>
                  <a:gd name="T7" fmla="*/ 105 h 209"/>
                  <a:gd name="T8" fmla="*/ 331 w 464"/>
                  <a:gd name="T9" fmla="*/ 209 h 209"/>
                  <a:gd name="T10" fmla="*/ 331 w 464"/>
                  <a:gd name="T11" fmla="*/ 138 h 209"/>
                  <a:gd name="T12" fmla="*/ 0 w 464"/>
                  <a:gd name="T13" fmla="*/ 138 h 209"/>
                  <a:gd name="T14" fmla="*/ 0 w 464"/>
                  <a:gd name="T15" fmla="*/ 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4" h="209">
                    <a:moveTo>
                      <a:pt x="0" y="70"/>
                    </a:moveTo>
                    <a:lnTo>
                      <a:pt x="331" y="70"/>
                    </a:lnTo>
                    <a:lnTo>
                      <a:pt x="331" y="0"/>
                    </a:lnTo>
                    <a:lnTo>
                      <a:pt x="464" y="105"/>
                    </a:lnTo>
                    <a:lnTo>
                      <a:pt x="331" y="209"/>
                    </a:lnTo>
                    <a:lnTo>
                      <a:pt x="331" y="138"/>
                    </a:lnTo>
                    <a:lnTo>
                      <a:pt x="0" y="138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2"/>
              <p:cNvSpPr>
                <a:spLocks/>
              </p:cNvSpPr>
              <p:nvPr/>
            </p:nvSpPr>
            <p:spPr bwMode="auto">
              <a:xfrm>
                <a:off x="7794000" y="2212352"/>
                <a:ext cx="863022" cy="252652"/>
              </a:xfrm>
              <a:custGeom>
                <a:avLst/>
                <a:gdLst>
                  <a:gd name="connsiteX0" fmla="*/ 436169 w 863022"/>
                  <a:gd name="connsiteY0" fmla="*/ 0 h 252652"/>
                  <a:gd name="connsiteX1" fmla="*/ 650024 w 863022"/>
                  <a:gd name="connsiteY1" fmla="*/ 9927 h 252652"/>
                  <a:gd name="connsiteX2" fmla="*/ 698233 w 863022"/>
                  <a:gd name="connsiteY2" fmla="*/ 17401 h 252652"/>
                  <a:gd name="connsiteX3" fmla="*/ 863022 w 863022"/>
                  <a:gd name="connsiteY3" fmla="*/ 202569 h 252652"/>
                  <a:gd name="connsiteX4" fmla="*/ 824661 w 863022"/>
                  <a:gd name="connsiteY4" fmla="*/ 215652 h 252652"/>
                  <a:gd name="connsiteX5" fmla="*/ 436169 w 863022"/>
                  <a:gd name="connsiteY5" fmla="*/ 252652 h 252652"/>
                  <a:gd name="connsiteX6" fmla="*/ 222314 w 863022"/>
                  <a:gd name="connsiteY6" fmla="*/ 242725 h 252652"/>
                  <a:gd name="connsiteX7" fmla="*/ 159476 w 863022"/>
                  <a:gd name="connsiteY7" fmla="*/ 232983 h 252652"/>
                  <a:gd name="connsiteX8" fmla="*/ 0 w 863022"/>
                  <a:gd name="connsiteY8" fmla="*/ 53260 h 252652"/>
                  <a:gd name="connsiteX9" fmla="*/ 47678 w 863022"/>
                  <a:gd name="connsiteY9" fmla="*/ 37000 h 252652"/>
                  <a:gd name="connsiteX10" fmla="*/ 436169 w 863022"/>
                  <a:gd name="connsiteY10" fmla="*/ 0 h 252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3022" h="252652">
                    <a:moveTo>
                      <a:pt x="436169" y="0"/>
                    </a:moveTo>
                    <a:cubicBezTo>
                      <a:pt x="512027" y="0"/>
                      <a:pt x="584294" y="3535"/>
                      <a:pt x="650024" y="9927"/>
                    </a:cubicBezTo>
                    <a:lnTo>
                      <a:pt x="698233" y="17401"/>
                    </a:lnTo>
                    <a:lnTo>
                      <a:pt x="863022" y="202569"/>
                    </a:lnTo>
                    <a:lnTo>
                      <a:pt x="824661" y="215652"/>
                    </a:lnTo>
                    <a:cubicBezTo>
                      <a:pt x="725237" y="238513"/>
                      <a:pt x="587885" y="252652"/>
                      <a:pt x="436169" y="252652"/>
                    </a:cubicBezTo>
                    <a:cubicBezTo>
                      <a:pt x="360311" y="252652"/>
                      <a:pt x="288044" y="249117"/>
                      <a:pt x="222314" y="242725"/>
                    </a:cubicBezTo>
                    <a:lnTo>
                      <a:pt x="159476" y="232983"/>
                    </a:lnTo>
                    <a:lnTo>
                      <a:pt x="0" y="53260"/>
                    </a:lnTo>
                    <a:lnTo>
                      <a:pt x="47678" y="37000"/>
                    </a:lnTo>
                    <a:cubicBezTo>
                      <a:pt x="147101" y="14140"/>
                      <a:pt x="284454" y="0"/>
                      <a:pt x="436169" y="0"/>
                    </a:cubicBezTo>
                    <a:close/>
                  </a:path>
                </a:pathLst>
              </a:custGeom>
              <a:solidFill>
                <a:srgbClr val="393950">
                  <a:alpha val="30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Oval 26"/>
            <p:cNvSpPr/>
            <p:nvPr/>
          </p:nvSpPr>
          <p:spPr>
            <a:xfrm>
              <a:off x="2316460" y="5155319"/>
              <a:ext cx="912476" cy="146125"/>
            </a:xfrm>
            <a:prstGeom prst="ellipse">
              <a:avLst/>
            </a:prstGeom>
            <a:solidFill>
              <a:srgbClr val="BB6666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52"/>
            <p:cNvGrpSpPr/>
            <p:nvPr/>
          </p:nvGrpSpPr>
          <p:grpSpPr>
            <a:xfrm>
              <a:off x="2473511" y="3269729"/>
              <a:ext cx="536587" cy="1972366"/>
              <a:chOff x="8362950" y="419100"/>
              <a:chExt cx="523875" cy="1925638"/>
            </a:xfrm>
          </p:grpSpPr>
          <p:sp>
            <p:nvSpPr>
              <p:cNvPr id="14" name="Freeform 341"/>
              <p:cNvSpPr>
                <a:spLocks/>
              </p:cNvSpPr>
              <p:nvPr/>
            </p:nvSpPr>
            <p:spPr bwMode="auto">
              <a:xfrm>
                <a:off x="8362950" y="419100"/>
                <a:ext cx="523875" cy="1925638"/>
              </a:xfrm>
              <a:custGeom>
                <a:avLst/>
                <a:gdLst>
                  <a:gd name="T0" fmla="*/ 590 w 1318"/>
                  <a:gd name="T1" fmla="*/ 563 h 4853"/>
                  <a:gd name="T2" fmla="*/ 550 w 1318"/>
                  <a:gd name="T3" fmla="*/ 430 h 4853"/>
                  <a:gd name="T4" fmla="*/ 541 w 1318"/>
                  <a:gd name="T5" fmla="*/ 241 h 4853"/>
                  <a:gd name="T6" fmla="*/ 618 w 1318"/>
                  <a:gd name="T7" fmla="*/ 48 h 4853"/>
                  <a:gd name="T8" fmla="*/ 833 w 1318"/>
                  <a:gd name="T9" fmla="*/ 10 h 4853"/>
                  <a:gd name="T10" fmla="*/ 966 w 1318"/>
                  <a:gd name="T11" fmla="*/ 95 h 4853"/>
                  <a:gd name="T12" fmla="*/ 1001 w 1318"/>
                  <a:gd name="T13" fmla="*/ 303 h 4853"/>
                  <a:gd name="T14" fmla="*/ 1042 w 1318"/>
                  <a:gd name="T15" fmla="*/ 373 h 4853"/>
                  <a:gd name="T16" fmla="*/ 1075 w 1318"/>
                  <a:gd name="T17" fmla="*/ 494 h 4853"/>
                  <a:gd name="T18" fmla="*/ 1027 w 1318"/>
                  <a:gd name="T19" fmla="*/ 564 h 4853"/>
                  <a:gd name="T20" fmla="*/ 933 w 1318"/>
                  <a:gd name="T21" fmla="*/ 592 h 4853"/>
                  <a:gd name="T22" fmla="*/ 985 w 1318"/>
                  <a:gd name="T23" fmla="*/ 677 h 4853"/>
                  <a:gd name="T24" fmla="*/ 1108 w 1318"/>
                  <a:gd name="T25" fmla="*/ 792 h 4853"/>
                  <a:gd name="T26" fmla="*/ 1304 w 1318"/>
                  <a:gd name="T27" fmla="*/ 876 h 4853"/>
                  <a:gd name="T28" fmla="*/ 1309 w 1318"/>
                  <a:gd name="T29" fmla="*/ 1072 h 4853"/>
                  <a:gd name="T30" fmla="*/ 1286 w 1318"/>
                  <a:gd name="T31" fmla="*/ 1195 h 4853"/>
                  <a:gd name="T32" fmla="*/ 1173 w 1318"/>
                  <a:gd name="T33" fmla="*/ 1599 h 4853"/>
                  <a:gd name="T34" fmla="*/ 1069 w 1318"/>
                  <a:gd name="T35" fmla="*/ 1742 h 4853"/>
                  <a:gd name="T36" fmla="*/ 1250 w 1318"/>
                  <a:gd name="T37" fmla="*/ 2229 h 4853"/>
                  <a:gd name="T38" fmla="*/ 1192 w 1318"/>
                  <a:gd name="T39" fmla="*/ 2620 h 4853"/>
                  <a:gd name="T40" fmla="*/ 1145 w 1318"/>
                  <a:gd name="T41" fmla="*/ 3362 h 4853"/>
                  <a:gd name="T42" fmla="*/ 1012 w 1318"/>
                  <a:gd name="T43" fmla="*/ 3440 h 4853"/>
                  <a:gd name="T44" fmla="*/ 925 w 1318"/>
                  <a:gd name="T45" fmla="*/ 4194 h 4853"/>
                  <a:gd name="T46" fmla="*/ 896 w 1318"/>
                  <a:gd name="T47" fmla="*/ 4527 h 4853"/>
                  <a:gd name="T48" fmla="*/ 883 w 1318"/>
                  <a:gd name="T49" fmla="*/ 4695 h 4853"/>
                  <a:gd name="T50" fmla="*/ 809 w 1318"/>
                  <a:gd name="T51" fmla="*/ 4829 h 4853"/>
                  <a:gd name="T52" fmla="*/ 644 w 1318"/>
                  <a:gd name="T53" fmla="*/ 4833 h 4853"/>
                  <a:gd name="T54" fmla="*/ 653 w 1318"/>
                  <a:gd name="T55" fmla="*/ 4702 h 4853"/>
                  <a:gd name="T56" fmla="*/ 712 w 1318"/>
                  <a:gd name="T57" fmla="*/ 4482 h 4853"/>
                  <a:gd name="T58" fmla="*/ 753 w 1318"/>
                  <a:gd name="T59" fmla="*/ 3956 h 4853"/>
                  <a:gd name="T60" fmla="*/ 754 w 1318"/>
                  <a:gd name="T61" fmla="*/ 3611 h 4853"/>
                  <a:gd name="T62" fmla="*/ 670 w 1318"/>
                  <a:gd name="T63" fmla="*/ 3734 h 4853"/>
                  <a:gd name="T64" fmla="*/ 634 w 1318"/>
                  <a:gd name="T65" fmla="*/ 4074 h 4853"/>
                  <a:gd name="T66" fmla="*/ 656 w 1318"/>
                  <a:gd name="T67" fmla="*/ 4469 h 4853"/>
                  <a:gd name="T68" fmla="*/ 664 w 1318"/>
                  <a:gd name="T69" fmla="*/ 4608 h 4853"/>
                  <a:gd name="T70" fmla="*/ 618 w 1318"/>
                  <a:gd name="T71" fmla="*/ 4781 h 4853"/>
                  <a:gd name="T72" fmla="*/ 461 w 1318"/>
                  <a:gd name="T73" fmla="*/ 4845 h 4853"/>
                  <a:gd name="T74" fmla="*/ 424 w 1318"/>
                  <a:gd name="T75" fmla="*/ 4776 h 4853"/>
                  <a:gd name="T76" fmla="*/ 486 w 1318"/>
                  <a:gd name="T77" fmla="*/ 4573 h 4853"/>
                  <a:gd name="T78" fmla="*/ 487 w 1318"/>
                  <a:gd name="T79" fmla="*/ 4324 h 4853"/>
                  <a:gd name="T80" fmla="*/ 411 w 1318"/>
                  <a:gd name="T81" fmla="*/ 3671 h 4853"/>
                  <a:gd name="T82" fmla="*/ 401 w 1318"/>
                  <a:gd name="T83" fmla="*/ 3538 h 4853"/>
                  <a:gd name="T84" fmla="*/ 360 w 1318"/>
                  <a:gd name="T85" fmla="*/ 3166 h 4853"/>
                  <a:gd name="T86" fmla="*/ 245 w 1318"/>
                  <a:gd name="T87" fmla="*/ 2508 h 4853"/>
                  <a:gd name="T88" fmla="*/ 228 w 1318"/>
                  <a:gd name="T89" fmla="*/ 2248 h 4853"/>
                  <a:gd name="T90" fmla="*/ 264 w 1318"/>
                  <a:gd name="T91" fmla="*/ 1850 h 4853"/>
                  <a:gd name="T92" fmla="*/ 9 w 1318"/>
                  <a:gd name="T93" fmla="*/ 1737 h 4853"/>
                  <a:gd name="T94" fmla="*/ 19 w 1318"/>
                  <a:gd name="T95" fmla="*/ 1537 h 4853"/>
                  <a:gd name="T96" fmla="*/ 119 w 1318"/>
                  <a:gd name="T97" fmla="*/ 1224 h 4853"/>
                  <a:gd name="T98" fmla="*/ 169 w 1318"/>
                  <a:gd name="T99" fmla="*/ 1090 h 4853"/>
                  <a:gd name="T100" fmla="*/ 255 w 1318"/>
                  <a:gd name="T101" fmla="*/ 871 h 4853"/>
                  <a:gd name="T102" fmla="*/ 310 w 1318"/>
                  <a:gd name="T103" fmla="*/ 784 h 4853"/>
                  <a:gd name="T104" fmla="*/ 612 w 1318"/>
                  <a:gd name="T105" fmla="*/ 692 h 4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8" h="4853">
                    <a:moveTo>
                      <a:pt x="661" y="661"/>
                    </a:moveTo>
                    <a:lnTo>
                      <a:pt x="649" y="649"/>
                    </a:lnTo>
                    <a:lnTo>
                      <a:pt x="612" y="605"/>
                    </a:lnTo>
                    <a:lnTo>
                      <a:pt x="594" y="574"/>
                    </a:lnTo>
                    <a:lnTo>
                      <a:pt x="590" y="563"/>
                    </a:lnTo>
                    <a:lnTo>
                      <a:pt x="583" y="541"/>
                    </a:lnTo>
                    <a:lnTo>
                      <a:pt x="563" y="502"/>
                    </a:lnTo>
                    <a:lnTo>
                      <a:pt x="551" y="474"/>
                    </a:lnTo>
                    <a:lnTo>
                      <a:pt x="550" y="460"/>
                    </a:lnTo>
                    <a:lnTo>
                      <a:pt x="550" y="430"/>
                    </a:lnTo>
                    <a:lnTo>
                      <a:pt x="555" y="375"/>
                    </a:lnTo>
                    <a:lnTo>
                      <a:pt x="552" y="355"/>
                    </a:lnTo>
                    <a:lnTo>
                      <a:pt x="548" y="310"/>
                    </a:lnTo>
                    <a:lnTo>
                      <a:pt x="547" y="270"/>
                    </a:lnTo>
                    <a:lnTo>
                      <a:pt x="541" y="241"/>
                    </a:lnTo>
                    <a:lnTo>
                      <a:pt x="538" y="198"/>
                    </a:lnTo>
                    <a:lnTo>
                      <a:pt x="542" y="171"/>
                    </a:lnTo>
                    <a:lnTo>
                      <a:pt x="568" y="109"/>
                    </a:lnTo>
                    <a:lnTo>
                      <a:pt x="598" y="66"/>
                    </a:lnTo>
                    <a:lnTo>
                      <a:pt x="618" y="48"/>
                    </a:lnTo>
                    <a:lnTo>
                      <a:pt x="640" y="31"/>
                    </a:lnTo>
                    <a:lnTo>
                      <a:pt x="692" y="9"/>
                    </a:lnTo>
                    <a:lnTo>
                      <a:pt x="748" y="0"/>
                    </a:lnTo>
                    <a:lnTo>
                      <a:pt x="805" y="3"/>
                    </a:lnTo>
                    <a:lnTo>
                      <a:pt x="833" y="10"/>
                    </a:lnTo>
                    <a:lnTo>
                      <a:pt x="859" y="18"/>
                    </a:lnTo>
                    <a:lnTo>
                      <a:pt x="905" y="40"/>
                    </a:lnTo>
                    <a:lnTo>
                      <a:pt x="938" y="64"/>
                    </a:lnTo>
                    <a:lnTo>
                      <a:pt x="960" y="86"/>
                    </a:lnTo>
                    <a:lnTo>
                      <a:pt x="966" y="95"/>
                    </a:lnTo>
                    <a:lnTo>
                      <a:pt x="979" y="121"/>
                    </a:lnTo>
                    <a:lnTo>
                      <a:pt x="998" y="188"/>
                    </a:lnTo>
                    <a:lnTo>
                      <a:pt x="1006" y="233"/>
                    </a:lnTo>
                    <a:lnTo>
                      <a:pt x="1006" y="251"/>
                    </a:lnTo>
                    <a:lnTo>
                      <a:pt x="1001" y="303"/>
                    </a:lnTo>
                    <a:lnTo>
                      <a:pt x="998" y="310"/>
                    </a:lnTo>
                    <a:lnTo>
                      <a:pt x="1001" y="315"/>
                    </a:lnTo>
                    <a:lnTo>
                      <a:pt x="1006" y="346"/>
                    </a:lnTo>
                    <a:lnTo>
                      <a:pt x="1025" y="359"/>
                    </a:lnTo>
                    <a:lnTo>
                      <a:pt x="1042" y="373"/>
                    </a:lnTo>
                    <a:lnTo>
                      <a:pt x="1051" y="384"/>
                    </a:lnTo>
                    <a:lnTo>
                      <a:pt x="1065" y="408"/>
                    </a:lnTo>
                    <a:lnTo>
                      <a:pt x="1076" y="450"/>
                    </a:lnTo>
                    <a:lnTo>
                      <a:pt x="1076" y="480"/>
                    </a:lnTo>
                    <a:lnTo>
                      <a:pt x="1075" y="494"/>
                    </a:lnTo>
                    <a:lnTo>
                      <a:pt x="1063" y="516"/>
                    </a:lnTo>
                    <a:lnTo>
                      <a:pt x="1038" y="538"/>
                    </a:lnTo>
                    <a:lnTo>
                      <a:pt x="1029" y="546"/>
                    </a:lnTo>
                    <a:lnTo>
                      <a:pt x="1027" y="552"/>
                    </a:lnTo>
                    <a:lnTo>
                      <a:pt x="1027" y="564"/>
                    </a:lnTo>
                    <a:lnTo>
                      <a:pt x="1016" y="574"/>
                    </a:lnTo>
                    <a:lnTo>
                      <a:pt x="1006" y="579"/>
                    </a:lnTo>
                    <a:lnTo>
                      <a:pt x="986" y="587"/>
                    </a:lnTo>
                    <a:lnTo>
                      <a:pt x="955" y="594"/>
                    </a:lnTo>
                    <a:lnTo>
                      <a:pt x="933" y="592"/>
                    </a:lnTo>
                    <a:lnTo>
                      <a:pt x="923" y="588"/>
                    </a:lnTo>
                    <a:lnTo>
                      <a:pt x="925" y="609"/>
                    </a:lnTo>
                    <a:lnTo>
                      <a:pt x="927" y="620"/>
                    </a:lnTo>
                    <a:lnTo>
                      <a:pt x="954" y="631"/>
                    </a:lnTo>
                    <a:lnTo>
                      <a:pt x="985" y="677"/>
                    </a:lnTo>
                    <a:lnTo>
                      <a:pt x="1018" y="736"/>
                    </a:lnTo>
                    <a:lnTo>
                      <a:pt x="1018" y="756"/>
                    </a:lnTo>
                    <a:lnTo>
                      <a:pt x="1021" y="769"/>
                    </a:lnTo>
                    <a:lnTo>
                      <a:pt x="1033" y="776"/>
                    </a:lnTo>
                    <a:lnTo>
                      <a:pt x="1108" y="792"/>
                    </a:lnTo>
                    <a:lnTo>
                      <a:pt x="1139" y="802"/>
                    </a:lnTo>
                    <a:lnTo>
                      <a:pt x="1209" y="827"/>
                    </a:lnTo>
                    <a:lnTo>
                      <a:pt x="1268" y="852"/>
                    </a:lnTo>
                    <a:lnTo>
                      <a:pt x="1283" y="861"/>
                    </a:lnTo>
                    <a:lnTo>
                      <a:pt x="1304" y="876"/>
                    </a:lnTo>
                    <a:lnTo>
                      <a:pt x="1308" y="889"/>
                    </a:lnTo>
                    <a:lnTo>
                      <a:pt x="1313" y="914"/>
                    </a:lnTo>
                    <a:lnTo>
                      <a:pt x="1318" y="993"/>
                    </a:lnTo>
                    <a:lnTo>
                      <a:pt x="1316" y="1049"/>
                    </a:lnTo>
                    <a:lnTo>
                      <a:pt x="1309" y="1072"/>
                    </a:lnTo>
                    <a:lnTo>
                      <a:pt x="1297" y="1110"/>
                    </a:lnTo>
                    <a:lnTo>
                      <a:pt x="1291" y="1143"/>
                    </a:lnTo>
                    <a:lnTo>
                      <a:pt x="1291" y="1156"/>
                    </a:lnTo>
                    <a:lnTo>
                      <a:pt x="1291" y="1180"/>
                    </a:lnTo>
                    <a:lnTo>
                      <a:pt x="1286" y="1195"/>
                    </a:lnTo>
                    <a:lnTo>
                      <a:pt x="1283" y="1205"/>
                    </a:lnTo>
                    <a:lnTo>
                      <a:pt x="1281" y="1226"/>
                    </a:lnTo>
                    <a:lnTo>
                      <a:pt x="1268" y="1281"/>
                    </a:lnTo>
                    <a:lnTo>
                      <a:pt x="1211" y="1483"/>
                    </a:lnTo>
                    <a:lnTo>
                      <a:pt x="1173" y="1599"/>
                    </a:lnTo>
                    <a:lnTo>
                      <a:pt x="1159" y="1631"/>
                    </a:lnTo>
                    <a:lnTo>
                      <a:pt x="1138" y="1669"/>
                    </a:lnTo>
                    <a:lnTo>
                      <a:pt x="1112" y="1708"/>
                    </a:lnTo>
                    <a:lnTo>
                      <a:pt x="1098" y="1720"/>
                    </a:lnTo>
                    <a:lnTo>
                      <a:pt x="1069" y="1742"/>
                    </a:lnTo>
                    <a:lnTo>
                      <a:pt x="1060" y="1746"/>
                    </a:lnTo>
                    <a:lnTo>
                      <a:pt x="1097" y="1824"/>
                    </a:lnTo>
                    <a:lnTo>
                      <a:pt x="1234" y="2168"/>
                    </a:lnTo>
                    <a:lnTo>
                      <a:pt x="1255" y="2224"/>
                    </a:lnTo>
                    <a:lnTo>
                      <a:pt x="1250" y="2229"/>
                    </a:lnTo>
                    <a:lnTo>
                      <a:pt x="1227" y="2241"/>
                    </a:lnTo>
                    <a:lnTo>
                      <a:pt x="1187" y="2253"/>
                    </a:lnTo>
                    <a:lnTo>
                      <a:pt x="1180" y="2255"/>
                    </a:lnTo>
                    <a:lnTo>
                      <a:pt x="1189" y="2384"/>
                    </a:lnTo>
                    <a:lnTo>
                      <a:pt x="1192" y="2620"/>
                    </a:lnTo>
                    <a:lnTo>
                      <a:pt x="1183" y="2844"/>
                    </a:lnTo>
                    <a:lnTo>
                      <a:pt x="1163" y="3074"/>
                    </a:lnTo>
                    <a:lnTo>
                      <a:pt x="1150" y="3200"/>
                    </a:lnTo>
                    <a:lnTo>
                      <a:pt x="1145" y="3270"/>
                    </a:lnTo>
                    <a:lnTo>
                      <a:pt x="1145" y="3362"/>
                    </a:lnTo>
                    <a:lnTo>
                      <a:pt x="1139" y="3383"/>
                    </a:lnTo>
                    <a:lnTo>
                      <a:pt x="1133" y="3391"/>
                    </a:lnTo>
                    <a:lnTo>
                      <a:pt x="1095" y="3410"/>
                    </a:lnTo>
                    <a:lnTo>
                      <a:pt x="1027" y="3435"/>
                    </a:lnTo>
                    <a:lnTo>
                      <a:pt x="1012" y="3440"/>
                    </a:lnTo>
                    <a:lnTo>
                      <a:pt x="1012" y="3510"/>
                    </a:lnTo>
                    <a:lnTo>
                      <a:pt x="1006" y="3729"/>
                    </a:lnTo>
                    <a:lnTo>
                      <a:pt x="998" y="3822"/>
                    </a:lnTo>
                    <a:lnTo>
                      <a:pt x="966" y="4010"/>
                    </a:lnTo>
                    <a:lnTo>
                      <a:pt x="925" y="4194"/>
                    </a:lnTo>
                    <a:lnTo>
                      <a:pt x="896" y="4367"/>
                    </a:lnTo>
                    <a:lnTo>
                      <a:pt x="889" y="4446"/>
                    </a:lnTo>
                    <a:lnTo>
                      <a:pt x="890" y="4477"/>
                    </a:lnTo>
                    <a:lnTo>
                      <a:pt x="896" y="4507"/>
                    </a:lnTo>
                    <a:lnTo>
                      <a:pt x="896" y="4527"/>
                    </a:lnTo>
                    <a:lnTo>
                      <a:pt x="889" y="4549"/>
                    </a:lnTo>
                    <a:lnTo>
                      <a:pt x="888" y="4562"/>
                    </a:lnTo>
                    <a:lnTo>
                      <a:pt x="888" y="4596"/>
                    </a:lnTo>
                    <a:lnTo>
                      <a:pt x="884" y="4658"/>
                    </a:lnTo>
                    <a:lnTo>
                      <a:pt x="883" y="4695"/>
                    </a:lnTo>
                    <a:lnTo>
                      <a:pt x="880" y="4746"/>
                    </a:lnTo>
                    <a:lnTo>
                      <a:pt x="868" y="4778"/>
                    </a:lnTo>
                    <a:lnTo>
                      <a:pt x="858" y="4792"/>
                    </a:lnTo>
                    <a:lnTo>
                      <a:pt x="845" y="4805"/>
                    </a:lnTo>
                    <a:lnTo>
                      <a:pt x="809" y="4829"/>
                    </a:lnTo>
                    <a:lnTo>
                      <a:pt x="766" y="4848"/>
                    </a:lnTo>
                    <a:lnTo>
                      <a:pt x="726" y="4853"/>
                    </a:lnTo>
                    <a:lnTo>
                      <a:pt x="709" y="4850"/>
                    </a:lnTo>
                    <a:lnTo>
                      <a:pt x="678" y="4842"/>
                    </a:lnTo>
                    <a:lnTo>
                      <a:pt x="644" y="4833"/>
                    </a:lnTo>
                    <a:lnTo>
                      <a:pt x="633" y="4823"/>
                    </a:lnTo>
                    <a:lnTo>
                      <a:pt x="631" y="4816"/>
                    </a:lnTo>
                    <a:lnTo>
                      <a:pt x="631" y="4796"/>
                    </a:lnTo>
                    <a:lnTo>
                      <a:pt x="644" y="4730"/>
                    </a:lnTo>
                    <a:lnTo>
                      <a:pt x="653" y="4702"/>
                    </a:lnTo>
                    <a:lnTo>
                      <a:pt x="665" y="4679"/>
                    </a:lnTo>
                    <a:lnTo>
                      <a:pt x="695" y="4613"/>
                    </a:lnTo>
                    <a:lnTo>
                      <a:pt x="703" y="4574"/>
                    </a:lnTo>
                    <a:lnTo>
                      <a:pt x="706" y="4538"/>
                    </a:lnTo>
                    <a:lnTo>
                      <a:pt x="712" y="4482"/>
                    </a:lnTo>
                    <a:lnTo>
                      <a:pt x="721" y="4456"/>
                    </a:lnTo>
                    <a:lnTo>
                      <a:pt x="744" y="4412"/>
                    </a:lnTo>
                    <a:lnTo>
                      <a:pt x="752" y="4395"/>
                    </a:lnTo>
                    <a:lnTo>
                      <a:pt x="751" y="4249"/>
                    </a:lnTo>
                    <a:lnTo>
                      <a:pt x="753" y="3956"/>
                    </a:lnTo>
                    <a:lnTo>
                      <a:pt x="753" y="3904"/>
                    </a:lnTo>
                    <a:lnTo>
                      <a:pt x="747" y="3796"/>
                    </a:lnTo>
                    <a:lnTo>
                      <a:pt x="749" y="3698"/>
                    </a:lnTo>
                    <a:lnTo>
                      <a:pt x="756" y="3636"/>
                    </a:lnTo>
                    <a:lnTo>
                      <a:pt x="754" y="3611"/>
                    </a:lnTo>
                    <a:lnTo>
                      <a:pt x="740" y="3533"/>
                    </a:lnTo>
                    <a:lnTo>
                      <a:pt x="740" y="3507"/>
                    </a:lnTo>
                    <a:lnTo>
                      <a:pt x="651" y="3513"/>
                    </a:lnTo>
                    <a:lnTo>
                      <a:pt x="656" y="3548"/>
                    </a:lnTo>
                    <a:lnTo>
                      <a:pt x="670" y="3734"/>
                    </a:lnTo>
                    <a:lnTo>
                      <a:pt x="669" y="3834"/>
                    </a:lnTo>
                    <a:lnTo>
                      <a:pt x="664" y="3892"/>
                    </a:lnTo>
                    <a:lnTo>
                      <a:pt x="658" y="3916"/>
                    </a:lnTo>
                    <a:lnTo>
                      <a:pt x="647" y="3968"/>
                    </a:lnTo>
                    <a:lnTo>
                      <a:pt x="634" y="4074"/>
                    </a:lnTo>
                    <a:lnTo>
                      <a:pt x="627" y="4222"/>
                    </a:lnTo>
                    <a:lnTo>
                      <a:pt x="629" y="4289"/>
                    </a:lnTo>
                    <a:lnTo>
                      <a:pt x="633" y="4347"/>
                    </a:lnTo>
                    <a:lnTo>
                      <a:pt x="653" y="4444"/>
                    </a:lnTo>
                    <a:lnTo>
                      <a:pt x="656" y="4469"/>
                    </a:lnTo>
                    <a:lnTo>
                      <a:pt x="655" y="4489"/>
                    </a:lnTo>
                    <a:lnTo>
                      <a:pt x="651" y="4503"/>
                    </a:lnTo>
                    <a:lnTo>
                      <a:pt x="656" y="4538"/>
                    </a:lnTo>
                    <a:lnTo>
                      <a:pt x="662" y="4586"/>
                    </a:lnTo>
                    <a:lnTo>
                      <a:pt x="664" y="4608"/>
                    </a:lnTo>
                    <a:lnTo>
                      <a:pt x="653" y="4651"/>
                    </a:lnTo>
                    <a:lnTo>
                      <a:pt x="643" y="4666"/>
                    </a:lnTo>
                    <a:lnTo>
                      <a:pt x="634" y="4686"/>
                    </a:lnTo>
                    <a:lnTo>
                      <a:pt x="622" y="4754"/>
                    </a:lnTo>
                    <a:lnTo>
                      <a:pt x="618" y="4781"/>
                    </a:lnTo>
                    <a:lnTo>
                      <a:pt x="614" y="4801"/>
                    </a:lnTo>
                    <a:lnTo>
                      <a:pt x="603" y="4826"/>
                    </a:lnTo>
                    <a:lnTo>
                      <a:pt x="592" y="4835"/>
                    </a:lnTo>
                    <a:lnTo>
                      <a:pt x="566" y="4841"/>
                    </a:lnTo>
                    <a:lnTo>
                      <a:pt x="461" y="4845"/>
                    </a:lnTo>
                    <a:lnTo>
                      <a:pt x="437" y="4841"/>
                    </a:lnTo>
                    <a:lnTo>
                      <a:pt x="428" y="4835"/>
                    </a:lnTo>
                    <a:lnTo>
                      <a:pt x="423" y="4810"/>
                    </a:lnTo>
                    <a:lnTo>
                      <a:pt x="423" y="4796"/>
                    </a:lnTo>
                    <a:lnTo>
                      <a:pt x="424" y="4776"/>
                    </a:lnTo>
                    <a:lnTo>
                      <a:pt x="442" y="4714"/>
                    </a:lnTo>
                    <a:lnTo>
                      <a:pt x="455" y="4687"/>
                    </a:lnTo>
                    <a:lnTo>
                      <a:pt x="478" y="4634"/>
                    </a:lnTo>
                    <a:lnTo>
                      <a:pt x="485" y="4605"/>
                    </a:lnTo>
                    <a:lnTo>
                      <a:pt x="486" y="4573"/>
                    </a:lnTo>
                    <a:lnTo>
                      <a:pt x="490" y="4511"/>
                    </a:lnTo>
                    <a:lnTo>
                      <a:pt x="491" y="4474"/>
                    </a:lnTo>
                    <a:lnTo>
                      <a:pt x="498" y="4451"/>
                    </a:lnTo>
                    <a:lnTo>
                      <a:pt x="499" y="4432"/>
                    </a:lnTo>
                    <a:lnTo>
                      <a:pt x="487" y="4324"/>
                    </a:lnTo>
                    <a:lnTo>
                      <a:pt x="455" y="4096"/>
                    </a:lnTo>
                    <a:lnTo>
                      <a:pt x="438" y="3980"/>
                    </a:lnTo>
                    <a:lnTo>
                      <a:pt x="426" y="3887"/>
                    </a:lnTo>
                    <a:lnTo>
                      <a:pt x="412" y="3751"/>
                    </a:lnTo>
                    <a:lnTo>
                      <a:pt x="411" y="3671"/>
                    </a:lnTo>
                    <a:lnTo>
                      <a:pt x="414" y="3638"/>
                    </a:lnTo>
                    <a:lnTo>
                      <a:pt x="424" y="3545"/>
                    </a:lnTo>
                    <a:lnTo>
                      <a:pt x="423" y="3536"/>
                    </a:lnTo>
                    <a:lnTo>
                      <a:pt x="420" y="3537"/>
                    </a:lnTo>
                    <a:lnTo>
                      <a:pt x="401" y="3538"/>
                    </a:lnTo>
                    <a:lnTo>
                      <a:pt x="398" y="3532"/>
                    </a:lnTo>
                    <a:lnTo>
                      <a:pt x="395" y="3497"/>
                    </a:lnTo>
                    <a:lnTo>
                      <a:pt x="369" y="3287"/>
                    </a:lnTo>
                    <a:lnTo>
                      <a:pt x="364" y="3205"/>
                    </a:lnTo>
                    <a:lnTo>
                      <a:pt x="360" y="3166"/>
                    </a:lnTo>
                    <a:lnTo>
                      <a:pt x="332" y="3038"/>
                    </a:lnTo>
                    <a:lnTo>
                      <a:pt x="292" y="2867"/>
                    </a:lnTo>
                    <a:lnTo>
                      <a:pt x="258" y="2682"/>
                    </a:lnTo>
                    <a:lnTo>
                      <a:pt x="249" y="2592"/>
                    </a:lnTo>
                    <a:lnTo>
                      <a:pt x="245" y="2508"/>
                    </a:lnTo>
                    <a:lnTo>
                      <a:pt x="246" y="2380"/>
                    </a:lnTo>
                    <a:lnTo>
                      <a:pt x="251" y="2295"/>
                    </a:lnTo>
                    <a:lnTo>
                      <a:pt x="251" y="2254"/>
                    </a:lnTo>
                    <a:lnTo>
                      <a:pt x="246" y="2250"/>
                    </a:lnTo>
                    <a:lnTo>
                      <a:pt x="228" y="2248"/>
                    </a:lnTo>
                    <a:lnTo>
                      <a:pt x="188" y="2233"/>
                    </a:lnTo>
                    <a:lnTo>
                      <a:pt x="171" y="2219"/>
                    </a:lnTo>
                    <a:lnTo>
                      <a:pt x="171" y="2209"/>
                    </a:lnTo>
                    <a:lnTo>
                      <a:pt x="220" y="2021"/>
                    </a:lnTo>
                    <a:lnTo>
                      <a:pt x="264" y="1850"/>
                    </a:lnTo>
                    <a:lnTo>
                      <a:pt x="246" y="1837"/>
                    </a:lnTo>
                    <a:lnTo>
                      <a:pt x="118" y="1786"/>
                    </a:lnTo>
                    <a:lnTo>
                      <a:pt x="71" y="1764"/>
                    </a:lnTo>
                    <a:lnTo>
                      <a:pt x="40" y="1751"/>
                    </a:lnTo>
                    <a:lnTo>
                      <a:pt x="9" y="1737"/>
                    </a:lnTo>
                    <a:lnTo>
                      <a:pt x="0" y="1720"/>
                    </a:lnTo>
                    <a:lnTo>
                      <a:pt x="0" y="1706"/>
                    </a:lnTo>
                    <a:lnTo>
                      <a:pt x="7" y="1642"/>
                    </a:lnTo>
                    <a:lnTo>
                      <a:pt x="17" y="1571"/>
                    </a:lnTo>
                    <a:lnTo>
                      <a:pt x="19" y="1537"/>
                    </a:lnTo>
                    <a:lnTo>
                      <a:pt x="26" y="1483"/>
                    </a:lnTo>
                    <a:lnTo>
                      <a:pt x="32" y="1463"/>
                    </a:lnTo>
                    <a:lnTo>
                      <a:pt x="45" y="1424"/>
                    </a:lnTo>
                    <a:lnTo>
                      <a:pt x="101" y="1264"/>
                    </a:lnTo>
                    <a:lnTo>
                      <a:pt x="119" y="1224"/>
                    </a:lnTo>
                    <a:lnTo>
                      <a:pt x="131" y="1207"/>
                    </a:lnTo>
                    <a:lnTo>
                      <a:pt x="141" y="1180"/>
                    </a:lnTo>
                    <a:lnTo>
                      <a:pt x="150" y="1151"/>
                    </a:lnTo>
                    <a:lnTo>
                      <a:pt x="166" y="1107"/>
                    </a:lnTo>
                    <a:lnTo>
                      <a:pt x="169" y="1090"/>
                    </a:lnTo>
                    <a:lnTo>
                      <a:pt x="170" y="1081"/>
                    </a:lnTo>
                    <a:lnTo>
                      <a:pt x="169" y="1077"/>
                    </a:lnTo>
                    <a:lnTo>
                      <a:pt x="174" y="1068"/>
                    </a:lnTo>
                    <a:lnTo>
                      <a:pt x="191" y="1033"/>
                    </a:lnTo>
                    <a:lnTo>
                      <a:pt x="255" y="871"/>
                    </a:lnTo>
                    <a:lnTo>
                      <a:pt x="276" y="828"/>
                    </a:lnTo>
                    <a:lnTo>
                      <a:pt x="285" y="806"/>
                    </a:lnTo>
                    <a:lnTo>
                      <a:pt x="289" y="789"/>
                    </a:lnTo>
                    <a:lnTo>
                      <a:pt x="299" y="786"/>
                    </a:lnTo>
                    <a:lnTo>
                      <a:pt x="310" y="784"/>
                    </a:lnTo>
                    <a:lnTo>
                      <a:pt x="354" y="783"/>
                    </a:lnTo>
                    <a:lnTo>
                      <a:pt x="503" y="769"/>
                    </a:lnTo>
                    <a:lnTo>
                      <a:pt x="531" y="761"/>
                    </a:lnTo>
                    <a:lnTo>
                      <a:pt x="563" y="735"/>
                    </a:lnTo>
                    <a:lnTo>
                      <a:pt x="612" y="692"/>
                    </a:lnTo>
                    <a:lnTo>
                      <a:pt x="651" y="665"/>
                    </a:lnTo>
                    <a:lnTo>
                      <a:pt x="661" y="661"/>
                    </a:lnTo>
                    <a:close/>
                  </a:path>
                </a:pathLst>
              </a:custGeom>
              <a:solidFill>
                <a:srgbClr val="211D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342"/>
              <p:cNvSpPr>
                <a:spLocks/>
              </p:cNvSpPr>
              <p:nvPr/>
            </p:nvSpPr>
            <p:spPr bwMode="auto">
              <a:xfrm>
                <a:off x="8543925" y="1020763"/>
                <a:ext cx="36513" cy="77788"/>
              </a:xfrm>
              <a:custGeom>
                <a:avLst/>
                <a:gdLst>
                  <a:gd name="T0" fmla="*/ 93 w 93"/>
                  <a:gd name="T1" fmla="*/ 0 h 197"/>
                  <a:gd name="T2" fmla="*/ 48 w 93"/>
                  <a:gd name="T3" fmla="*/ 1 h 197"/>
                  <a:gd name="T4" fmla="*/ 19 w 93"/>
                  <a:gd name="T5" fmla="*/ 5 h 197"/>
                  <a:gd name="T6" fmla="*/ 10 w 93"/>
                  <a:gd name="T7" fmla="*/ 42 h 197"/>
                  <a:gd name="T8" fmla="*/ 0 w 93"/>
                  <a:gd name="T9" fmla="*/ 123 h 197"/>
                  <a:gd name="T10" fmla="*/ 1 w 93"/>
                  <a:gd name="T11" fmla="*/ 180 h 197"/>
                  <a:gd name="T12" fmla="*/ 4 w 93"/>
                  <a:gd name="T13" fmla="*/ 193 h 197"/>
                  <a:gd name="T14" fmla="*/ 38 w 93"/>
                  <a:gd name="T15" fmla="*/ 197 h 197"/>
                  <a:gd name="T16" fmla="*/ 38 w 93"/>
                  <a:gd name="T17" fmla="*/ 187 h 197"/>
                  <a:gd name="T18" fmla="*/ 43 w 93"/>
                  <a:gd name="T19" fmla="*/ 119 h 197"/>
                  <a:gd name="T20" fmla="*/ 53 w 93"/>
                  <a:gd name="T21" fmla="*/ 81 h 197"/>
                  <a:gd name="T22" fmla="*/ 82 w 93"/>
                  <a:gd name="T23" fmla="*/ 16 h 197"/>
                  <a:gd name="T24" fmla="*/ 93 w 93"/>
                  <a:gd name="T25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197">
                    <a:moveTo>
                      <a:pt x="93" y="0"/>
                    </a:moveTo>
                    <a:lnTo>
                      <a:pt x="48" y="1"/>
                    </a:lnTo>
                    <a:lnTo>
                      <a:pt x="19" y="5"/>
                    </a:lnTo>
                    <a:lnTo>
                      <a:pt x="10" y="42"/>
                    </a:lnTo>
                    <a:lnTo>
                      <a:pt x="0" y="123"/>
                    </a:lnTo>
                    <a:lnTo>
                      <a:pt x="1" y="180"/>
                    </a:lnTo>
                    <a:lnTo>
                      <a:pt x="4" y="193"/>
                    </a:lnTo>
                    <a:lnTo>
                      <a:pt x="38" y="197"/>
                    </a:lnTo>
                    <a:lnTo>
                      <a:pt x="38" y="187"/>
                    </a:lnTo>
                    <a:lnTo>
                      <a:pt x="43" y="119"/>
                    </a:lnTo>
                    <a:lnTo>
                      <a:pt x="53" y="81"/>
                    </a:lnTo>
                    <a:lnTo>
                      <a:pt x="82" y="16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343"/>
              <p:cNvSpPr>
                <a:spLocks/>
              </p:cNvSpPr>
              <p:nvPr/>
            </p:nvSpPr>
            <p:spPr bwMode="auto">
              <a:xfrm>
                <a:off x="8574088" y="1117600"/>
                <a:ext cx="33338" cy="63500"/>
              </a:xfrm>
              <a:custGeom>
                <a:avLst/>
                <a:gdLst>
                  <a:gd name="T0" fmla="*/ 26 w 81"/>
                  <a:gd name="T1" fmla="*/ 20 h 162"/>
                  <a:gd name="T2" fmla="*/ 20 w 81"/>
                  <a:gd name="T3" fmla="*/ 33 h 162"/>
                  <a:gd name="T4" fmla="*/ 5 w 81"/>
                  <a:gd name="T5" fmla="*/ 88 h 162"/>
                  <a:gd name="T6" fmla="*/ 1 w 81"/>
                  <a:gd name="T7" fmla="*/ 118 h 162"/>
                  <a:gd name="T8" fmla="*/ 0 w 81"/>
                  <a:gd name="T9" fmla="*/ 158 h 162"/>
                  <a:gd name="T10" fmla="*/ 4 w 81"/>
                  <a:gd name="T11" fmla="*/ 162 h 162"/>
                  <a:gd name="T12" fmla="*/ 28 w 81"/>
                  <a:gd name="T13" fmla="*/ 158 h 162"/>
                  <a:gd name="T14" fmla="*/ 52 w 81"/>
                  <a:gd name="T15" fmla="*/ 157 h 162"/>
                  <a:gd name="T16" fmla="*/ 68 w 81"/>
                  <a:gd name="T17" fmla="*/ 78 h 162"/>
                  <a:gd name="T18" fmla="*/ 81 w 81"/>
                  <a:gd name="T19" fmla="*/ 0 h 162"/>
                  <a:gd name="T20" fmla="*/ 52 w 81"/>
                  <a:gd name="T21" fmla="*/ 9 h 162"/>
                  <a:gd name="T22" fmla="*/ 26 w 81"/>
                  <a:gd name="T23" fmla="*/ 2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162">
                    <a:moveTo>
                      <a:pt x="26" y="20"/>
                    </a:moveTo>
                    <a:lnTo>
                      <a:pt x="20" y="33"/>
                    </a:lnTo>
                    <a:lnTo>
                      <a:pt x="5" y="88"/>
                    </a:lnTo>
                    <a:lnTo>
                      <a:pt x="1" y="118"/>
                    </a:lnTo>
                    <a:lnTo>
                      <a:pt x="0" y="158"/>
                    </a:lnTo>
                    <a:lnTo>
                      <a:pt x="4" y="162"/>
                    </a:lnTo>
                    <a:lnTo>
                      <a:pt x="28" y="158"/>
                    </a:lnTo>
                    <a:lnTo>
                      <a:pt x="52" y="157"/>
                    </a:lnTo>
                    <a:lnTo>
                      <a:pt x="68" y="78"/>
                    </a:lnTo>
                    <a:lnTo>
                      <a:pt x="81" y="0"/>
                    </a:lnTo>
                    <a:lnTo>
                      <a:pt x="52" y="9"/>
                    </a:lnTo>
                    <a:lnTo>
                      <a:pt x="26" y="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344"/>
              <p:cNvSpPr>
                <a:spLocks/>
              </p:cNvSpPr>
              <p:nvPr/>
            </p:nvSpPr>
            <p:spPr bwMode="auto">
              <a:xfrm>
                <a:off x="8534400" y="666750"/>
                <a:ext cx="241300" cy="334963"/>
              </a:xfrm>
              <a:custGeom>
                <a:avLst/>
                <a:gdLst>
                  <a:gd name="T0" fmla="*/ 526 w 609"/>
                  <a:gd name="T1" fmla="*/ 6 h 847"/>
                  <a:gd name="T2" fmla="*/ 557 w 609"/>
                  <a:gd name="T3" fmla="*/ 51 h 847"/>
                  <a:gd name="T4" fmla="*/ 588 w 609"/>
                  <a:gd name="T5" fmla="*/ 112 h 847"/>
                  <a:gd name="T6" fmla="*/ 588 w 609"/>
                  <a:gd name="T7" fmla="*/ 134 h 847"/>
                  <a:gd name="T8" fmla="*/ 589 w 609"/>
                  <a:gd name="T9" fmla="*/ 146 h 847"/>
                  <a:gd name="T10" fmla="*/ 593 w 609"/>
                  <a:gd name="T11" fmla="*/ 165 h 847"/>
                  <a:gd name="T12" fmla="*/ 609 w 609"/>
                  <a:gd name="T13" fmla="*/ 264 h 847"/>
                  <a:gd name="T14" fmla="*/ 606 w 609"/>
                  <a:gd name="T15" fmla="*/ 280 h 847"/>
                  <a:gd name="T16" fmla="*/ 586 w 609"/>
                  <a:gd name="T17" fmla="*/ 275 h 847"/>
                  <a:gd name="T18" fmla="*/ 492 w 609"/>
                  <a:gd name="T19" fmla="*/ 244 h 847"/>
                  <a:gd name="T20" fmla="*/ 473 w 609"/>
                  <a:gd name="T21" fmla="*/ 240 h 847"/>
                  <a:gd name="T22" fmla="*/ 468 w 609"/>
                  <a:gd name="T23" fmla="*/ 245 h 847"/>
                  <a:gd name="T24" fmla="*/ 457 w 609"/>
                  <a:gd name="T25" fmla="*/ 258 h 847"/>
                  <a:gd name="T26" fmla="*/ 447 w 609"/>
                  <a:gd name="T27" fmla="*/ 265 h 847"/>
                  <a:gd name="T28" fmla="*/ 439 w 609"/>
                  <a:gd name="T29" fmla="*/ 264 h 847"/>
                  <a:gd name="T30" fmla="*/ 409 w 609"/>
                  <a:gd name="T31" fmla="*/ 265 h 847"/>
                  <a:gd name="T32" fmla="*/ 401 w 609"/>
                  <a:gd name="T33" fmla="*/ 269 h 847"/>
                  <a:gd name="T34" fmla="*/ 359 w 609"/>
                  <a:gd name="T35" fmla="*/ 352 h 847"/>
                  <a:gd name="T36" fmla="*/ 234 w 609"/>
                  <a:gd name="T37" fmla="*/ 589 h 847"/>
                  <a:gd name="T38" fmla="*/ 206 w 609"/>
                  <a:gd name="T39" fmla="*/ 646 h 847"/>
                  <a:gd name="T40" fmla="*/ 166 w 609"/>
                  <a:gd name="T41" fmla="*/ 744 h 847"/>
                  <a:gd name="T42" fmla="*/ 133 w 609"/>
                  <a:gd name="T43" fmla="*/ 843 h 847"/>
                  <a:gd name="T44" fmla="*/ 128 w 609"/>
                  <a:gd name="T45" fmla="*/ 847 h 847"/>
                  <a:gd name="T46" fmla="*/ 127 w 609"/>
                  <a:gd name="T47" fmla="*/ 801 h 847"/>
                  <a:gd name="T48" fmla="*/ 133 w 609"/>
                  <a:gd name="T49" fmla="*/ 542 h 847"/>
                  <a:gd name="T50" fmla="*/ 137 w 609"/>
                  <a:gd name="T51" fmla="*/ 436 h 847"/>
                  <a:gd name="T52" fmla="*/ 142 w 609"/>
                  <a:gd name="T53" fmla="*/ 357 h 847"/>
                  <a:gd name="T54" fmla="*/ 141 w 609"/>
                  <a:gd name="T55" fmla="*/ 252 h 847"/>
                  <a:gd name="T56" fmla="*/ 137 w 609"/>
                  <a:gd name="T57" fmla="*/ 236 h 847"/>
                  <a:gd name="T58" fmla="*/ 123 w 609"/>
                  <a:gd name="T59" fmla="*/ 226 h 847"/>
                  <a:gd name="T60" fmla="*/ 112 w 609"/>
                  <a:gd name="T61" fmla="*/ 223 h 847"/>
                  <a:gd name="T62" fmla="*/ 109 w 609"/>
                  <a:gd name="T63" fmla="*/ 225 h 847"/>
                  <a:gd name="T64" fmla="*/ 86 w 609"/>
                  <a:gd name="T65" fmla="*/ 225 h 847"/>
                  <a:gd name="T66" fmla="*/ 81 w 609"/>
                  <a:gd name="T67" fmla="*/ 220 h 847"/>
                  <a:gd name="T68" fmla="*/ 79 w 609"/>
                  <a:gd name="T69" fmla="*/ 207 h 847"/>
                  <a:gd name="T70" fmla="*/ 77 w 609"/>
                  <a:gd name="T71" fmla="*/ 203 h 847"/>
                  <a:gd name="T72" fmla="*/ 36 w 609"/>
                  <a:gd name="T73" fmla="*/ 225 h 847"/>
                  <a:gd name="T74" fmla="*/ 0 w 609"/>
                  <a:gd name="T75" fmla="*/ 240 h 847"/>
                  <a:gd name="T76" fmla="*/ 49 w 609"/>
                  <a:gd name="T77" fmla="*/ 185 h 847"/>
                  <a:gd name="T78" fmla="*/ 94 w 609"/>
                  <a:gd name="T79" fmla="*/ 135 h 847"/>
                  <a:gd name="T80" fmla="*/ 94 w 609"/>
                  <a:gd name="T81" fmla="*/ 137 h 847"/>
                  <a:gd name="T82" fmla="*/ 97 w 609"/>
                  <a:gd name="T83" fmla="*/ 134 h 847"/>
                  <a:gd name="T84" fmla="*/ 127 w 609"/>
                  <a:gd name="T85" fmla="*/ 109 h 847"/>
                  <a:gd name="T86" fmla="*/ 177 w 609"/>
                  <a:gd name="T87" fmla="*/ 65 h 847"/>
                  <a:gd name="T88" fmla="*/ 198 w 609"/>
                  <a:gd name="T89" fmla="*/ 50 h 847"/>
                  <a:gd name="T90" fmla="*/ 226 w 609"/>
                  <a:gd name="T91" fmla="*/ 39 h 847"/>
                  <a:gd name="T92" fmla="*/ 229 w 609"/>
                  <a:gd name="T93" fmla="*/ 38 h 847"/>
                  <a:gd name="T94" fmla="*/ 223 w 609"/>
                  <a:gd name="T95" fmla="*/ 108 h 847"/>
                  <a:gd name="T96" fmla="*/ 203 w 609"/>
                  <a:gd name="T97" fmla="*/ 240 h 847"/>
                  <a:gd name="T98" fmla="*/ 188 w 609"/>
                  <a:gd name="T99" fmla="*/ 402 h 847"/>
                  <a:gd name="T100" fmla="*/ 182 w 609"/>
                  <a:gd name="T101" fmla="*/ 499 h 847"/>
                  <a:gd name="T102" fmla="*/ 197 w 609"/>
                  <a:gd name="T103" fmla="*/ 475 h 847"/>
                  <a:gd name="T104" fmla="*/ 267 w 609"/>
                  <a:gd name="T105" fmla="*/ 354 h 847"/>
                  <a:gd name="T106" fmla="*/ 316 w 609"/>
                  <a:gd name="T107" fmla="*/ 284 h 847"/>
                  <a:gd name="T108" fmla="*/ 334 w 609"/>
                  <a:gd name="T109" fmla="*/ 265 h 847"/>
                  <a:gd name="T110" fmla="*/ 368 w 609"/>
                  <a:gd name="T111" fmla="*/ 236 h 847"/>
                  <a:gd name="T112" fmla="*/ 435 w 609"/>
                  <a:gd name="T113" fmla="*/ 160 h 847"/>
                  <a:gd name="T114" fmla="*/ 464 w 609"/>
                  <a:gd name="T115" fmla="*/ 125 h 847"/>
                  <a:gd name="T116" fmla="*/ 473 w 609"/>
                  <a:gd name="T117" fmla="*/ 111 h 847"/>
                  <a:gd name="T118" fmla="*/ 487 w 609"/>
                  <a:gd name="T119" fmla="*/ 77 h 847"/>
                  <a:gd name="T120" fmla="*/ 500 w 609"/>
                  <a:gd name="T121" fmla="*/ 25 h 847"/>
                  <a:gd name="T122" fmla="*/ 505 w 609"/>
                  <a:gd name="T123" fmla="*/ 0 h 847"/>
                  <a:gd name="T124" fmla="*/ 526 w 609"/>
                  <a:gd name="T125" fmla="*/ 6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09" h="847">
                    <a:moveTo>
                      <a:pt x="526" y="6"/>
                    </a:moveTo>
                    <a:lnTo>
                      <a:pt x="557" y="51"/>
                    </a:lnTo>
                    <a:lnTo>
                      <a:pt x="588" y="112"/>
                    </a:lnTo>
                    <a:lnTo>
                      <a:pt x="588" y="134"/>
                    </a:lnTo>
                    <a:lnTo>
                      <a:pt x="589" y="146"/>
                    </a:lnTo>
                    <a:lnTo>
                      <a:pt x="593" y="165"/>
                    </a:lnTo>
                    <a:lnTo>
                      <a:pt x="609" y="264"/>
                    </a:lnTo>
                    <a:lnTo>
                      <a:pt x="606" y="280"/>
                    </a:lnTo>
                    <a:lnTo>
                      <a:pt x="586" y="275"/>
                    </a:lnTo>
                    <a:lnTo>
                      <a:pt x="492" y="244"/>
                    </a:lnTo>
                    <a:lnTo>
                      <a:pt x="473" y="240"/>
                    </a:lnTo>
                    <a:lnTo>
                      <a:pt x="468" y="245"/>
                    </a:lnTo>
                    <a:lnTo>
                      <a:pt x="457" y="258"/>
                    </a:lnTo>
                    <a:lnTo>
                      <a:pt x="447" y="265"/>
                    </a:lnTo>
                    <a:lnTo>
                      <a:pt x="439" y="264"/>
                    </a:lnTo>
                    <a:lnTo>
                      <a:pt x="409" y="265"/>
                    </a:lnTo>
                    <a:lnTo>
                      <a:pt x="401" y="269"/>
                    </a:lnTo>
                    <a:lnTo>
                      <a:pt x="359" y="352"/>
                    </a:lnTo>
                    <a:lnTo>
                      <a:pt x="234" y="589"/>
                    </a:lnTo>
                    <a:lnTo>
                      <a:pt x="206" y="646"/>
                    </a:lnTo>
                    <a:lnTo>
                      <a:pt x="166" y="744"/>
                    </a:lnTo>
                    <a:lnTo>
                      <a:pt x="133" y="843"/>
                    </a:lnTo>
                    <a:lnTo>
                      <a:pt x="128" y="847"/>
                    </a:lnTo>
                    <a:lnTo>
                      <a:pt x="127" y="801"/>
                    </a:lnTo>
                    <a:lnTo>
                      <a:pt x="133" y="542"/>
                    </a:lnTo>
                    <a:lnTo>
                      <a:pt x="137" y="436"/>
                    </a:lnTo>
                    <a:lnTo>
                      <a:pt x="142" y="357"/>
                    </a:lnTo>
                    <a:lnTo>
                      <a:pt x="141" y="252"/>
                    </a:lnTo>
                    <a:lnTo>
                      <a:pt x="137" y="236"/>
                    </a:lnTo>
                    <a:lnTo>
                      <a:pt x="123" y="226"/>
                    </a:lnTo>
                    <a:lnTo>
                      <a:pt x="112" y="223"/>
                    </a:lnTo>
                    <a:lnTo>
                      <a:pt x="109" y="225"/>
                    </a:lnTo>
                    <a:lnTo>
                      <a:pt x="86" y="225"/>
                    </a:lnTo>
                    <a:lnTo>
                      <a:pt x="81" y="220"/>
                    </a:lnTo>
                    <a:lnTo>
                      <a:pt x="79" y="207"/>
                    </a:lnTo>
                    <a:lnTo>
                      <a:pt x="77" y="203"/>
                    </a:lnTo>
                    <a:lnTo>
                      <a:pt x="36" y="225"/>
                    </a:lnTo>
                    <a:lnTo>
                      <a:pt x="0" y="240"/>
                    </a:lnTo>
                    <a:lnTo>
                      <a:pt x="49" y="185"/>
                    </a:lnTo>
                    <a:lnTo>
                      <a:pt x="94" y="135"/>
                    </a:lnTo>
                    <a:lnTo>
                      <a:pt x="94" y="137"/>
                    </a:lnTo>
                    <a:lnTo>
                      <a:pt x="97" y="134"/>
                    </a:lnTo>
                    <a:lnTo>
                      <a:pt x="127" y="109"/>
                    </a:lnTo>
                    <a:lnTo>
                      <a:pt x="177" y="65"/>
                    </a:lnTo>
                    <a:lnTo>
                      <a:pt x="198" y="50"/>
                    </a:lnTo>
                    <a:lnTo>
                      <a:pt x="226" y="39"/>
                    </a:lnTo>
                    <a:lnTo>
                      <a:pt x="229" y="38"/>
                    </a:lnTo>
                    <a:lnTo>
                      <a:pt x="223" y="108"/>
                    </a:lnTo>
                    <a:lnTo>
                      <a:pt x="203" y="240"/>
                    </a:lnTo>
                    <a:lnTo>
                      <a:pt x="188" y="402"/>
                    </a:lnTo>
                    <a:lnTo>
                      <a:pt x="182" y="499"/>
                    </a:lnTo>
                    <a:lnTo>
                      <a:pt x="197" y="475"/>
                    </a:lnTo>
                    <a:lnTo>
                      <a:pt x="267" y="354"/>
                    </a:lnTo>
                    <a:lnTo>
                      <a:pt x="316" y="284"/>
                    </a:lnTo>
                    <a:lnTo>
                      <a:pt x="334" y="265"/>
                    </a:lnTo>
                    <a:lnTo>
                      <a:pt x="368" y="236"/>
                    </a:lnTo>
                    <a:lnTo>
                      <a:pt x="435" y="160"/>
                    </a:lnTo>
                    <a:lnTo>
                      <a:pt x="464" y="125"/>
                    </a:lnTo>
                    <a:lnTo>
                      <a:pt x="473" y="111"/>
                    </a:lnTo>
                    <a:lnTo>
                      <a:pt x="487" y="77"/>
                    </a:lnTo>
                    <a:lnTo>
                      <a:pt x="500" y="25"/>
                    </a:lnTo>
                    <a:lnTo>
                      <a:pt x="505" y="0"/>
                    </a:lnTo>
                    <a:lnTo>
                      <a:pt x="526" y="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7"/>
            <p:cNvGrpSpPr>
              <a:grpSpLocks noChangeAspect="1"/>
            </p:cNvGrpSpPr>
            <p:nvPr/>
          </p:nvGrpSpPr>
          <p:grpSpPr>
            <a:xfrm>
              <a:off x="7754374" y="50035"/>
              <a:ext cx="953836" cy="2340864"/>
              <a:chOff x="3213100" y="4545013"/>
              <a:chExt cx="744538" cy="1827213"/>
            </a:xfrm>
          </p:grpSpPr>
          <p:sp>
            <p:nvSpPr>
              <p:cNvPr id="10" name="Freeform 334"/>
              <p:cNvSpPr>
                <a:spLocks/>
              </p:cNvSpPr>
              <p:nvPr/>
            </p:nvSpPr>
            <p:spPr bwMode="auto">
              <a:xfrm>
                <a:off x="3213100" y="4545013"/>
                <a:ext cx="744538" cy="1827213"/>
              </a:xfrm>
              <a:custGeom>
                <a:avLst/>
                <a:gdLst>
                  <a:gd name="T0" fmla="*/ 433 w 1876"/>
                  <a:gd name="T1" fmla="*/ 967 h 4604"/>
                  <a:gd name="T2" fmla="*/ 336 w 1876"/>
                  <a:gd name="T3" fmla="*/ 728 h 4604"/>
                  <a:gd name="T4" fmla="*/ 227 w 1876"/>
                  <a:gd name="T5" fmla="*/ 422 h 4604"/>
                  <a:gd name="T6" fmla="*/ 209 w 1876"/>
                  <a:gd name="T7" fmla="*/ 174 h 4604"/>
                  <a:gd name="T8" fmla="*/ 145 w 1876"/>
                  <a:gd name="T9" fmla="*/ 2 h 4604"/>
                  <a:gd name="T10" fmla="*/ 78 w 1876"/>
                  <a:gd name="T11" fmla="*/ 26 h 4604"/>
                  <a:gd name="T12" fmla="*/ 14 w 1876"/>
                  <a:gd name="T13" fmla="*/ 61 h 4604"/>
                  <a:gd name="T14" fmla="*/ 51 w 1876"/>
                  <a:gd name="T15" fmla="*/ 341 h 4604"/>
                  <a:gd name="T16" fmla="*/ 9 w 1876"/>
                  <a:gd name="T17" fmla="*/ 500 h 4604"/>
                  <a:gd name="T18" fmla="*/ 154 w 1876"/>
                  <a:gd name="T19" fmla="*/ 1001 h 4604"/>
                  <a:gd name="T20" fmla="*/ 305 w 1876"/>
                  <a:gd name="T21" fmla="*/ 1361 h 4604"/>
                  <a:gd name="T22" fmla="*/ 318 w 1876"/>
                  <a:gd name="T23" fmla="*/ 2220 h 4604"/>
                  <a:gd name="T24" fmla="*/ 184 w 1876"/>
                  <a:gd name="T25" fmla="*/ 2520 h 4604"/>
                  <a:gd name="T26" fmla="*/ 445 w 1876"/>
                  <a:gd name="T27" fmla="*/ 2658 h 4604"/>
                  <a:gd name="T28" fmla="*/ 429 w 1876"/>
                  <a:gd name="T29" fmla="*/ 3209 h 4604"/>
                  <a:gd name="T30" fmla="*/ 421 w 1876"/>
                  <a:gd name="T31" fmla="*/ 3486 h 4604"/>
                  <a:gd name="T32" fmla="*/ 390 w 1876"/>
                  <a:gd name="T33" fmla="*/ 3941 h 4604"/>
                  <a:gd name="T34" fmla="*/ 337 w 1876"/>
                  <a:gd name="T35" fmla="*/ 4293 h 4604"/>
                  <a:gd name="T36" fmla="*/ 354 w 1876"/>
                  <a:gd name="T37" fmla="*/ 4452 h 4604"/>
                  <a:gd name="T38" fmla="*/ 214 w 1876"/>
                  <a:gd name="T39" fmla="*/ 4551 h 4604"/>
                  <a:gd name="T40" fmla="*/ 291 w 1876"/>
                  <a:gd name="T41" fmla="*/ 4595 h 4604"/>
                  <a:gd name="T42" fmla="*/ 498 w 1876"/>
                  <a:gd name="T43" fmla="*/ 4545 h 4604"/>
                  <a:gd name="T44" fmla="*/ 642 w 1876"/>
                  <a:gd name="T45" fmla="*/ 4499 h 4604"/>
                  <a:gd name="T46" fmla="*/ 633 w 1876"/>
                  <a:gd name="T47" fmla="*/ 4311 h 4604"/>
                  <a:gd name="T48" fmla="*/ 603 w 1876"/>
                  <a:gd name="T49" fmla="*/ 4157 h 4604"/>
                  <a:gd name="T50" fmla="*/ 707 w 1876"/>
                  <a:gd name="T51" fmla="*/ 3567 h 4604"/>
                  <a:gd name="T52" fmla="*/ 849 w 1876"/>
                  <a:gd name="T53" fmla="*/ 2892 h 4604"/>
                  <a:gd name="T54" fmla="*/ 1003 w 1876"/>
                  <a:gd name="T55" fmla="*/ 3279 h 4604"/>
                  <a:gd name="T56" fmla="*/ 1060 w 1876"/>
                  <a:gd name="T57" fmla="*/ 3527 h 4604"/>
                  <a:gd name="T58" fmla="*/ 1107 w 1876"/>
                  <a:gd name="T59" fmla="*/ 3865 h 4604"/>
                  <a:gd name="T60" fmla="*/ 1132 w 1876"/>
                  <a:gd name="T61" fmla="*/ 4053 h 4604"/>
                  <a:gd name="T62" fmla="*/ 1146 w 1876"/>
                  <a:gd name="T63" fmla="*/ 4249 h 4604"/>
                  <a:gd name="T64" fmla="*/ 1182 w 1876"/>
                  <a:gd name="T65" fmla="*/ 4456 h 4604"/>
                  <a:gd name="T66" fmla="*/ 1259 w 1876"/>
                  <a:gd name="T67" fmla="*/ 4551 h 4604"/>
                  <a:gd name="T68" fmla="*/ 1467 w 1876"/>
                  <a:gd name="T69" fmla="*/ 4602 h 4604"/>
                  <a:gd name="T70" fmla="*/ 1469 w 1876"/>
                  <a:gd name="T71" fmla="*/ 4525 h 4604"/>
                  <a:gd name="T72" fmla="*/ 1375 w 1876"/>
                  <a:gd name="T73" fmla="*/ 4295 h 4604"/>
                  <a:gd name="T74" fmla="*/ 1349 w 1876"/>
                  <a:gd name="T75" fmla="*/ 3744 h 4604"/>
                  <a:gd name="T76" fmla="*/ 1324 w 1876"/>
                  <a:gd name="T77" fmla="*/ 3422 h 4604"/>
                  <a:gd name="T78" fmla="*/ 1286 w 1876"/>
                  <a:gd name="T79" fmla="*/ 2762 h 4604"/>
                  <a:gd name="T80" fmla="*/ 1456 w 1876"/>
                  <a:gd name="T81" fmla="*/ 2715 h 4604"/>
                  <a:gd name="T82" fmla="*/ 1357 w 1876"/>
                  <a:gd name="T83" fmla="*/ 1567 h 4604"/>
                  <a:gd name="T84" fmla="*/ 1552 w 1876"/>
                  <a:gd name="T85" fmla="*/ 1252 h 4604"/>
                  <a:gd name="T86" fmla="*/ 1631 w 1876"/>
                  <a:gd name="T87" fmla="*/ 1068 h 4604"/>
                  <a:gd name="T88" fmla="*/ 1706 w 1876"/>
                  <a:gd name="T89" fmla="*/ 849 h 4604"/>
                  <a:gd name="T90" fmla="*/ 1846 w 1876"/>
                  <a:gd name="T91" fmla="*/ 579 h 4604"/>
                  <a:gd name="T92" fmla="*/ 1856 w 1876"/>
                  <a:gd name="T93" fmla="*/ 258 h 4604"/>
                  <a:gd name="T94" fmla="*/ 1843 w 1876"/>
                  <a:gd name="T95" fmla="*/ 157 h 4604"/>
                  <a:gd name="T96" fmla="*/ 1786 w 1876"/>
                  <a:gd name="T97" fmla="*/ 98 h 4604"/>
                  <a:gd name="T98" fmla="*/ 1706 w 1876"/>
                  <a:gd name="T99" fmla="*/ 109 h 4604"/>
                  <a:gd name="T100" fmla="*/ 1635 w 1876"/>
                  <a:gd name="T101" fmla="*/ 420 h 4604"/>
                  <a:gd name="T102" fmla="*/ 1493 w 1876"/>
                  <a:gd name="T103" fmla="*/ 800 h 4604"/>
                  <a:gd name="T104" fmla="*/ 1292 w 1876"/>
                  <a:gd name="T105" fmla="*/ 1150 h 4604"/>
                  <a:gd name="T106" fmla="*/ 1130 w 1876"/>
                  <a:gd name="T107" fmla="*/ 1214 h 4604"/>
                  <a:gd name="T108" fmla="*/ 1127 w 1876"/>
                  <a:gd name="T109" fmla="*/ 1168 h 4604"/>
                  <a:gd name="T110" fmla="*/ 1154 w 1876"/>
                  <a:gd name="T111" fmla="*/ 1050 h 4604"/>
                  <a:gd name="T112" fmla="*/ 1046 w 1876"/>
                  <a:gd name="T113" fmla="*/ 774 h 4604"/>
                  <a:gd name="T114" fmla="*/ 835 w 1876"/>
                  <a:gd name="T115" fmla="*/ 772 h 4604"/>
                  <a:gd name="T116" fmla="*/ 723 w 1876"/>
                  <a:gd name="T117" fmla="*/ 956 h 4604"/>
                  <a:gd name="T118" fmla="*/ 708 w 1876"/>
                  <a:gd name="T119" fmla="*/ 1047 h 4604"/>
                  <a:gd name="T120" fmla="*/ 717 w 1876"/>
                  <a:gd name="T121" fmla="*/ 1170 h 4604"/>
                  <a:gd name="T122" fmla="*/ 586 w 1876"/>
                  <a:gd name="T123" fmla="*/ 1208 h 4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76" h="4604">
                    <a:moveTo>
                      <a:pt x="586" y="1208"/>
                    </a:moveTo>
                    <a:lnTo>
                      <a:pt x="567" y="1185"/>
                    </a:lnTo>
                    <a:lnTo>
                      <a:pt x="504" y="1086"/>
                    </a:lnTo>
                    <a:lnTo>
                      <a:pt x="488" y="1052"/>
                    </a:lnTo>
                    <a:lnTo>
                      <a:pt x="476" y="1029"/>
                    </a:lnTo>
                    <a:lnTo>
                      <a:pt x="442" y="989"/>
                    </a:lnTo>
                    <a:lnTo>
                      <a:pt x="433" y="967"/>
                    </a:lnTo>
                    <a:lnTo>
                      <a:pt x="424" y="942"/>
                    </a:lnTo>
                    <a:lnTo>
                      <a:pt x="394" y="884"/>
                    </a:lnTo>
                    <a:lnTo>
                      <a:pt x="386" y="859"/>
                    </a:lnTo>
                    <a:lnTo>
                      <a:pt x="381" y="835"/>
                    </a:lnTo>
                    <a:lnTo>
                      <a:pt x="363" y="783"/>
                    </a:lnTo>
                    <a:lnTo>
                      <a:pt x="353" y="761"/>
                    </a:lnTo>
                    <a:lnTo>
                      <a:pt x="336" y="728"/>
                    </a:lnTo>
                    <a:lnTo>
                      <a:pt x="289" y="632"/>
                    </a:lnTo>
                    <a:lnTo>
                      <a:pt x="265" y="570"/>
                    </a:lnTo>
                    <a:lnTo>
                      <a:pt x="259" y="546"/>
                    </a:lnTo>
                    <a:lnTo>
                      <a:pt x="249" y="468"/>
                    </a:lnTo>
                    <a:lnTo>
                      <a:pt x="248" y="442"/>
                    </a:lnTo>
                    <a:lnTo>
                      <a:pt x="236" y="429"/>
                    </a:lnTo>
                    <a:lnTo>
                      <a:pt x="227" y="422"/>
                    </a:lnTo>
                    <a:lnTo>
                      <a:pt x="209" y="421"/>
                    </a:lnTo>
                    <a:lnTo>
                      <a:pt x="201" y="338"/>
                    </a:lnTo>
                    <a:lnTo>
                      <a:pt x="195" y="237"/>
                    </a:lnTo>
                    <a:lnTo>
                      <a:pt x="195" y="224"/>
                    </a:lnTo>
                    <a:lnTo>
                      <a:pt x="196" y="200"/>
                    </a:lnTo>
                    <a:lnTo>
                      <a:pt x="202" y="187"/>
                    </a:lnTo>
                    <a:lnTo>
                      <a:pt x="209" y="174"/>
                    </a:lnTo>
                    <a:lnTo>
                      <a:pt x="211" y="132"/>
                    </a:lnTo>
                    <a:lnTo>
                      <a:pt x="209" y="104"/>
                    </a:lnTo>
                    <a:lnTo>
                      <a:pt x="204" y="71"/>
                    </a:lnTo>
                    <a:lnTo>
                      <a:pt x="186" y="17"/>
                    </a:lnTo>
                    <a:lnTo>
                      <a:pt x="176" y="5"/>
                    </a:lnTo>
                    <a:lnTo>
                      <a:pt x="166" y="0"/>
                    </a:lnTo>
                    <a:lnTo>
                      <a:pt x="145" y="2"/>
                    </a:lnTo>
                    <a:lnTo>
                      <a:pt x="140" y="8"/>
                    </a:lnTo>
                    <a:lnTo>
                      <a:pt x="136" y="9"/>
                    </a:lnTo>
                    <a:lnTo>
                      <a:pt x="122" y="2"/>
                    </a:lnTo>
                    <a:lnTo>
                      <a:pt x="109" y="6"/>
                    </a:lnTo>
                    <a:lnTo>
                      <a:pt x="88" y="22"/>
                    </a:lnTo>
                    <a:lnTo>
                      <a:pt x="84" y="27"/>
                    </a:lnTo>
                    <a:lnTo>
                      <a:pt x="78" y="26"/>
                    </a:lnTo>
                    <a:lnTo>
                      <a:pt x="61" y="32"/>
                    </a:lnTo>
                    <a:lnTo>
                      <a:pt x="49" y="43"/>
                    </a:lnTo>
                    <a:lnTo>
                      <a:pt x="46" y="47"/>
                    </a:lnTo>
                    <a:lnTo>
                      <a:pt x="44" y="45"/>
                    </a:lnTo>
                    <a:lnTo>
                      <a:pt x="33" y="45"/>
                    </a:lnTo>
                    <a:lnTo>
                      <a:pt x="24" y="52"/>
                    </a:lnTo>
                    <a:lnTo>
                      <a:pt x="14" y="61"/>
                    </a:lnTo>
                    <a:lnTo>
                      <a:pt x="9" y="85"/>
                    </a:lnTo>
                    <a:lnTo>
                      <a:pt x="7" y="100"/>
                    </a:lnTo>
                    <a:lnTo>
                      <a:pt x="0" y="137"/>
                    </a:lnTo>
                    <a:lnTo>
                      <a:pt x="0" y="172"/>
                    </a:lnTo>
                    <a:lnTo>
                      <a:pt x="18" y="214"/>
                    </a:lnTo>
                    <a:lnTo>
                      <a:pt x="40" y="254"/>
                    </a:lnTo>
                    <a:lnTo>
                      <a:pt x="51" y="341"/>
                    </a:lnTo>
                    <a:lnTo>
                      <a:pt x="60" y="432"/>
                    </a:lnTo>
                    <a:lnTo>
                      <a:pt x="61" y="444"/>
                    </a:lnTo>
                    <a:lnTo>
                      <a:pt x="64" y="463"/>
                    </a:lnTo>
                    <a:lnTo>
                      <a:pt x="60" y="464"/>
                    </a:lnTo>
                    <a:lnTo>
                      <a:pt x="33" y="478"/>
                    </a:lnTo>
                    <a:lnTo>
                      <a:pt x="11" y="491"/>
                    </a:lnTo>
                    <a:lnTo>
                      <a:pt x="9" y="500"/>
                    </a:lnTo>
                    <a:lnTo>
                      <a:pt x="7" y="514"/>
                    </a:lnTo>
                    <a:lnTo>
                      <a:pt x="22" y="560"/>
                    </a:lnTo>
                    <a:lnTo>
                      <a:pt x="100" y="762"/>
                    </a:lnTo>
                    <a:lnTo>
                      <a:pt x="140" y="885"/>
                    </a:lnTo>
                    <a:lnTo>
                      <a:pt x="145" y="921"/>
                    </a:lnTo>
                    <a:lnTo>
                      <a:pt x="147" y="949"/>
                    </a:lnTo>
                    <a:lnTo>
                      <a:pt x="154" y="1001"/>
                    </a:lnTo>
                    <a:lnTo>
                      <a:pt x="176" y="1073"/>
                    </a:lnTo>
                    <a:lnTo>
                      <a:pt x="200" y="1122"/>
                    </a:lnTo>
                    <a:lnTo>
                      <a:pt x="222" y="1164"/>
                    </a:lnTo>
                    <a:lnTo>
                      <a:pt x="252" y="1218"/>
                    </a:lnTo>
                    <a:lnTo>
                      <a:pt x="270" y="1264"/>
                    </a:lnTo>
                    <a:lnTo>
                      <a:pt x="283" y="1308"/>
                    </a:lnTo>
                    <a:lnTo>
                      <a:pt x="305" y="1361"/>
                    </a:lnTo>
                    <a:lnTo>
                      <a:pt x="344" y="1422"/>
                    </a:lnTo>
                    <a:lnTo>
                      <a:pt x="440" y="1571"/>
                    </a:lnTo>
                    <a:lnTo>
                      <a:pt x="468" y="1620"/>
                    </a:lnTo>
                    <a:lnTo>
                      <a:pt x="455" y="1684"/>
                    </a:lnTo>
                    <a:lnTo>
                      <a:pt x="384" y="1999"/>
                    </a:lnTo>
                    <a:lnTo>
                      <a:pt x="344" y="2145"/>
                    </a:lnTo>
                    <a:lnTo>
                      <a:pt x="318" y="2220"/>
                    </a:lnTo>
                    <a:lnTo>
                      <a:pt x="307" y="2245"/>
                    </a:lnTo>
                    <a:lnTo>
                      <a:pt x="261" y="2326"/>
                    </a:lnTo>
                    <a:lnTo>
                      <a:pt x="176" y="2448"/>
                    </a:lnTo>
                    <a:lnTo>
                      <a:pt x="162" y="2479"/>
                    </a:lnTo>
                    <a:lnTo>
                      <a:pt x="160" y="2490"/>
                    </a:lnTo>
                    <a:lnTo>
                      <a:pt x="162" y="2503"/>
                    </a:lnTo>
                    <a:lnTo>
                      <a:pt x="184" y="2520"/>
                    </a:lnTo>
                    <a:lnTo>
                      <a:pt x="219" y="2549"/>
                    </a:lnTo>
                    <a:lnTo>
                      <a:pt x="243" y="2566"/>
                    </a:lnTo>
                    <a:lnTo>
                      <a:pt x="303" y="2592"/>
                    </a:lnTo>
                    <a:lnTo>
                      <a:pt x="393" y="2614"/>
                    </a:lnTo>
                    <a:lnTo>
                      <a:pt x="410" y="2615"/>
                    </a:lnTo>
                    <a:lnTo>
                      <a:pt x="416" y="2626"/>
                    </a:lnTo>
                    <a:lnTo>
                      <a:pt x="445" y="2658"/>
                    </a:lnTo>
                    <a:lnTo>
                      <a:pt x="441" y="2704"/>
                    </a:lnTo>
                    <a:lnTo>
                      <a:pt x="443" y="2723"/>
                    </a:lnTo>
                    <a:lnTo>
                      <a:pt x="445" y="2745"/>
                    </a:lnTo>
                    <a:lnTo>
                      <a:pt x="442" y="2761"/>
                    </a:lnTo>
                    <a:lnTo>
                      <a:pt x="434" y="2930"/>
                    </a:lnTo>
                    <a:lnTo>
                      <a:pt x="427" y="3162"/>
                    </a:lnTo>
                    <a:lnTo>
                      <a:pt x="429" y="3209"/>
                    </a:lnTo>
                    <a:lnTo>
                      <a:pt x="440" y="3266"/>
                    </a:lnTo>
                    <a:lnTo>
                      <a:pt x="442" y="3299"/>
                    </a:lnTo>
                    <a:lnTo>
                      <a:pt x="440" y="3312"/>
                    </a:lnTo>
                    <a:lnTo>
                      <a:pt x="424" y="3378"/>
                    </a:lnTo>
                    <a:lnTo>
                      <a:pt x="419" y="3431"/>
                    </a:lnTo>
                    <a:lnTo>
                      <a:pt x="420" y="3449"/>
                    </a:lnTo>
                    <a:lnTo>
                      <a:pt x="421" y="3486"/>
                    </a:lnTo>
                    <a:lnTo>
                      <a:pt x="416" y="3510"/>
                    </a:lnTo>
                    <a:lnTo>
                      <a:pt x="399" y="3569"/>
                    </a:lnTo>
                    <a:lnTo>
                      <a:pt x="396" y="3599"/>
                    </a:lnTo>
                    <a:lnTo>
                      <a:pt x="401" y="3718"/>
                    </a:lnTo>
                    <a:lnTo>
                      <a:pt x="405" y="3882"/>
                    </a:lnTo>
                    <a:lnTo>
                      <a:pt x="401" y="3908"/>
                    </a:lnTo>
                    <a:lnTo>
                      <a:pt x="390" y="3941"/>
                    </a:lnTo>
                    <a:lnTo>
                      <a:pt x="386" y="3995"/>
                    </a:lnTo>
                    <a:lnTo>
                      <a:pt x="380" y="4084"/>
                    </a:lnTo>
                    <a:lnTo>
                      <a:pt x="373" y="4129"/>
                    </a:lnTo>
                    <a:lnTo>
                      <a:pt x="366" y="4173"/>
                    </a:lnTo>
                    <a:lnTo>
                      <a:pt x="353" y="4220"/>
                    </a:lnTo>
                    <a:lnTo>
                      <a:pt x="344" y="4255"/>
                    </a:lnTo>
                    <a:lnTo>
                      <a:pt x="337" y="4293"/>
                    </a:lnTo>
                    <a:lnTo>
                      <a:pt x="342" y="4311"/>
                    </a:lnTo>
                    <a:lnTo>
                      <a:pt x="348" y="4317"/>
                    </a:lnTo>
                    <a:lnTo>
                      <a:pt x="376" y="4348"/>
                    </a:lnTo>
                    <a:lnTo>
                      <a:pt x="385" y="4365"/>
                    </a:lnTo>
                    <a:lnTo>
                      <a:pt x="384" y="4374"/>
                    </a:lnTo>
                    <a:lnTo>
                      <a:pt x="370" y="4420"/>
                    </a:lnTo>
                    <a:lnTo>
                      <a:pt x="354" y="4452"/>
                    </a:lnTo>
                    <a:lnTo>
                      <a:pt x="342" y="4465"/>
                    </a:lnTo>
                    <a:lnTo>
                      <a:pt x="318" y="4487"/>
                    </a:lnTo>
                    <a:lnTo>
                      <a:pt x="262" y="4517"/>
                    </a:lnTo>
                    <a:lnTo>
                      <a:pt x="249" y="4522"/>
                    </a:lnTo>
                    <a:lnTo>
                      <a:pt x="232" y="4529"/>
                    </a:lnTo>
                    <a:lnTo>
                      <a:pt x="222" y="4538"/>
                    </a:lnTo>
                    <a:lnTo>
                      <a:pt x="214" y="4551"/>
                    </a:lnTo>
                    <a:lnTo>
                      <a:pt x="213" y="4556"/>
                    </a:lnTo>
                    <a:lnTo>
                      <a:pt x="211" y="4556"/>
                    </a:lnTo>
                    <a:lnTo>
                      <a:pt x="210" y="4569"/>
                    </a:lnTo>
                    <a:lnTo>
                      <a:pt x="210" y="4573"/>
                    </a:lnTo>
                    <a:lnTo>
                      <a:pt x="221" y="4579"/>
                    </a:lnTo>
                    <a:lnTo>
                      <a:pt x="253" y="4588"/>
                    </a:lnTo>
                    <a:lnTo>
                      <a:pt x="291" y="4595"/>
                    </a:lnTo>
                    <a:lnTo>
                      <a:pt x="314" y="4597"/>
                    </a:lnTo>
                    <a:lnTo>
                      <a:pt x="370" y="4596"/>
                    </a:lnTo>
                    <a:lnTo>
                      <a:pt x="450" y="4586"/>
                    </a:lnTo>
                    <a:lnTo>
                      <a:pt x="475" y="4578"/>
                    </a:lnTo>
                    <a:lnTo>
                      <a:pt x="485" y="4570"/>
                    </a:lnTo>
                    <a:lnTo>
                      <a:pt x="497" y="4549"/>
                    </a:lnTo>
                    <a:lnTo>
                      <a:pt x="498" y="4545"/>
                    </a:lnTo>
                    <a:lnTo>
                      <a:pt x="512" y="4547"/>
                    </a:lnTo>
                    <a:lnTo>
                      <a:pt x="539" y="4547"/>
                    </a:lnTo>
                    <a:lnTo>
                      <a:pt x="581" y="4539"/>
                    </a:lnTo>
                    <a:lnTo>
                      <a:pt x="626" y="4525"/>
                    </a:lnTo>
                    <a:lnTo>
                      <a:pt x="637" y="4517"/>
                    </a:lnTo>
                    <a:lnTo>
                      <a:pt x="642" y="4501"/>
                    </a:lnTo>
                    <a:lnTo>
                      <a:pt x="642" y="4499"/>
                    </a:lnTo>
                    <a:lnTo>
                      <a:pt x="640" y="4479"/>
                    </a:lnTo>
                    <a:lnTo>
                      <a:pt x="643" y="4468"/>
                    </a:lnTo>
                    <a:lnTo>
                      <a:pt x="646" y="4450"/>
                    </a:lnTo>
                    <a:lnTo>
                      <a:pt x="633" y="4400"/>
                    </a:lnTo>
                    <a:lnTo>
                      <a:pt x="621" y="4351"/>
                    </a:lnTo>
                    <a:lnTo>
                      <a:pt x="621" y="4345"/>
                    </a:lnTo>
                    <a:lnTo>
                      <a:pt x="633" y="4311"/>
                    </a:lnTo>
                    <a:lnTo>
                      <a:pt x="648" y="4286"/>
                    </a:lnTo>
                    <a:lnTo>
                      <a:pt x="652" y="4280"/>
                    </a:lnTo>
                    <a:lnTo>
                      <a:pt x="653" y="4264"/>
                    </a:lnTo>
                    <a:lnTo>
                      <a:pt x="643" y="4238"/>
                    </a:lnTo>
                    <a:lnTo>
                      <a:pt x="605" y="4189"/>
                    </a:lnTo>
                    <a:lnTo>
                      <a:pt x="598" y="4171"/>
                    </a:lnTo>
                    <a:lnTo>
                      <a:pt x="603" y="4157"/>
                    </a:lnTo>
                    <a:lnTo>
                      <a:pt x="634" y="4105"/>
                    </a:lnTo>
                    <a:lnTo>
                      <a:pt x="644" y="4080"/>
                    </a:lnTo>
                    <a:lnTo>
                      <a:pt x="656" y="4028"/>
                    </a:lnTo>
                    <a:lnTo>
                      <a:pt x="694" y="3791"/>
                    </a:lnTo>
                    <a:lnTo>
                      <a:pt x="699" y="3716"/>
                    </a:lnTo>
                    <a:lnTo>
                      <a:pt x="701" y="3611"/>
                    </a:lnTo>
                    <a:lnTo>
                      <a:pt x="707" y="3567"/>
                    </a:lnTo>
                    <a:lnTo>
                      <a:pt x="708" y="3547"/>
                    </a:lnTo>
                    <a:lnTo>
                      <a:pt x="718" y="3441"/>
                    </a:lnTo>
                    <a:lnTo>
                      <a:pt x="727" y="3406"/>
                    </a:lnTo>
                    <a:lnTo>
                      <a:pt x="749" y="3336"/>
                    </a:lnTo>
                    <a:lnTo>
                      <a:pt x="766" y="3256"/>
                    </a:lnTo>
                    <a:lnTo>
                      <a:pt x="806" y="3069"/>
                    </a:lnTo>
                    <a:lnTo>
                      <a:pt x="849" y="2892"/>
                    </a:lnTo>
                    <a:lnTo>
                      <a:pt x="860" y="2871"/>
                    </a:lnTo>
                    <a:lnTo>
                      <a:pt x="874" y="2855"/>
                    </a:lnTo>
                    <a:lnTo>
                      <a:pt x="876" y="2855"/>
                    </a:lnTo>
                    <a:lnTo>
                      <a:pt x="887" y="2877"/>
                    </a:lnTo>
                    <a:lnTo>
                      <a:pt x="913" y="2964"/>
                    </a:lnTo>
                    <a:lnTo>
                      <a:pt x="958" y="3127"/>
                    </a:lnTo>
                    <a:lnTo>
                      <a:pt x="1003" y="3279"/>
                    </a:lnTo>
                    <a:lnTo>
                      <a:pt x="1015" y="3313"/>
                    </a:lnTo>
                    <a:lnTo>
                      <a:pt x="1028" y="3358"/>
                    </a:lnTo>
                    <a:lnTo>
                      <a:pt x="1029" y="3394"/>
                    </a:lnTo>
                    <a:lnTo>
                      <a:pt x="1031" y="3433"/>
                    </a:lnTo>
                    <a:lnTo>
                      <a:pt x="1042" y="3488"/>
                    </a:lnTo>
                    <a:lnTo>
                      <a:pt x="1051" y="3507"/>
                    </a:lnTo>
                    <a:lnTo>
                      <a:pt x="1060" y="3527"/>
                    </a:lnTo>
                    <a:lnTo>
                      <a:pt x="1075" y="3562"/>
                    </a:lnTo>
                    <a:lnTo>
                      <a:pt x="1076" y="3576"/>
                    </a:lnTo>
                    <a:lnTo>
                      <a:pt x="1081" y="3607"/>
                    </a:lnTo>
                    <a:lnTo>
                      <a:pt x="1103" y="3722"/>
                    </a:lnTo>
                    <a:lnTo>
                      <a:pt x="1111" y="3794"/>
                    </a:lnTo>
                    <a:lnTo>
                      <a:pt x="1110" y="3818"/>
                    </a:lnTo>
                    <a:lnTo>
                      <a:pt x="1107" y="3865"/>
                    </a:lnTo>
                    <a:lnTo>
                      <a:pt x="1110" y="3956"/>
                    </a:lnTo>
                    <a:lnTo>
                      <a:pt x="1112" y="3973"/>
                    </a:lnTo>
                    <a:lnTo>
                      <a:pt x="1108" y="3954"/>
                    </a:lnTo>
                    <a:lnTo>
                      <a:pt x="1115" y="3984"/>
                    </a:lnTo>
                    <a:lnTo>
                      <a:pt x="1124" y="4017"/>
                    </a:lnTo>
                    <a:lnTo>
                      <a:pt x="1133" y="4036"/>
                    </a:lnTo>
                    <a:lnTo>
                      <a:pt x="1132" y="4053"/>
                    </a:lnTo>
                    <a:lnTo>
                      <a:pt x="1127" y="4067"/>
                    </a:lnTo>
                    <a:lnTo>
                      <a:pt x="1115" y="4096"/>
                    </a:lnTo>
                    <a:lnTo>
                      <a:pt x="1106" y="4151"/>
                    </a:lnTo>
                    <a:lnTo>
                      <a:pt x="1110" y="4181"/>
                    </a:lnTo>
                    <a:lnTo>
                      <a:pt x="1115" y="4197"/>
                    </a:lnTo>
                    <a:lnTo>
                      <a:pt x="1129" y="4223"/>
                    </a:lnTo>
                    <a:lnTo>
                      <a:pt x="1146" y="4249"/>
                    </a:lnTo>
                    <a:lnTo>
                      <a:pt x="1159" y="4276"/>
                    </a:lnTo>
                    <a:lnTo>
                      <a:pt x="1162" y="4293"/>
                    </a:lnTo>
                    <a:lnTo>
                      <a:pt x="1167" y="4325"/>
                    </a:lnTo>
                    <a:lnTo>
                      <a:pt x="1181" y="4373"/>
                    </a:lnTo>
                    <a:lnTo>
                      <a:pt x="1187" y="4383"/>
                    </a:lnTo>
                    <a:lnTo>
                      <a:pt x="1189" y="4412"/>
                    </a:lnTo>
                    <a:lnTo>
                      <a:pt x="1182" y="4456"/>
                    </a:lnTo>
                    <a:lnTo>
                      <a:pt x="1182" y="4483"/>
                    </a:lnTo>
                    <a:lnTo>
                      <a:pt x="1184" y="4491"/>
                    </a:lnTo>
                    <a:lnTo>
                      <a:pt x="1184" y="4507"/>
                    </a:lnTo>
                    <a:lnTo>
                      <a:pt x="1189" y="4525"/>
                    </a:lnTo>
                    <a:lnTo>
                      <a:pt x="1208" y="4536"/>
                    </a:lnTo>
                    <a:lnTo>
                      <a:pt x="1238" y="4545"/>
                    </a:lnTo>
                    <a:lnTo>
                      <a:pt x="1259" y="4551"/>
                    </a:lnTo>
                    <a:lnTo>
                      <a:pt x="1264" y="4553"/>
                    </a:lnTo>
                    <a:lnTo>
                      <a:pt x="1264" y="4564"/>
                    </a:lnTo>
                    <a:lnTo>
                      <a:pt x="1267" y="4583"/>
                    </a:lnTo>
                    <a:lnTo>
                      <a:pt x="1281" y="4599"/>
                    </a:lnTo>
                    <a:lnTo>
                      <a:pt x="1294" y="4604"/>
                    </a:lnTo>
                    <a:lnTo>
                      <a:pt x="1365" y="4604"/>
                    </a:lnTo>
                    <a:lnTo>
                      <a:pt x="1467" y="4602"/>
                    </a:lnTo>
                    <a:lnTo>
                      <a:pt x="1487" y="4600"/>
                    </a:lnTo>
                    <a:lnTo>
                      <a:pt x="1499" y="4588"/>
                    </a:lnTo>
                    <a:lnTo>
                      <a:pt x="1500" y="4584"/>
                    </a:lnTo>
                    <a:lnTo>
                      <a:pt x="1499" y="4573"/>
                    </a:lnTo>
                    <a:lnTo>
                      <a:pt x="1495" y="4566"/>
                    </a:lnTo>
                    <a:lnTo>
                      <a:pt x="1489" y="4554"/>
                    </a:lnTo>
                    <a:lnTo>
                      <a:pt x="1469" y="4525"/>
                    </a:lnTo>
                    <a:lnTo>
                      <a:pt x="1439" y="4492"/>
                    </a:lnTo>
                    <a:lnTo>
                      <a:pt x="1414" y="4456"/>
                    </a:lnTo>
                    <a:lnTo>
                      <a:pt x="1396" y="4404"/>
                    </a:lnTo>
                    <a:lnTo>
                      <a:pt x="1378" y="4350"/>
                    </a:lnTo>
                    <a:lnTo>
                      <a:pt x="1368" y="4326"/>
                    </a:lnTo>
                    <a:lnTo>
                      <a:pt x="1366" y="4325"/>
                    </a:lnTo>
                    <a:lnTo>
                      <a:pt x="1375" y="4295"/>
                    </a:lnTo>
                    <a:lnTo>
                      <a:pt x="1387" y="4242"/>
                    </a:lnTo>
                    <a:lnTo>
                      <a:pt x="1386" y="4225"/>
                    </a:lnTo>
                    <a:lnTo>
                      <a:pt x="1378" y="4205"/>
                    </a:lnTo>
                    <a:lnTo>
                      <a:pt x="1377" y="4199"/>
                    </a:lnTo>
                    <a:lnTo>
                      <a:pt x="1364" y="4017"/>
                    </a:lnTo>
                    <a:lnTo>
                      <a:pt x="1351" y="3783"/>
                    </a:lnTo>
                    <a:lnTo>
                      <a:pt x="1349" y="3744"/>
                    </a:lnTo>
                    <a:lnTo>
                      <a:pt x="1347" y="3680"/>
                    </a:lnTo>
                    <a:lnTo>
                      <a:pt x="1351" y="3650"/>
                    </a:lnTo>
                    <a:lnTo>
                      <a:pt x="1355" y="3620"/>
                    </a:lnTo>
                    <a:lnTo>
                      <a:pt x="1348" y="3576"/>
                    </a:lnTo>
                    <a:lnTo>
                      <a:pt x="1346" y="3571"/>
                    </a:lnTo>
                    <a:lnTo>
                      <a:pt x="1337" y="3509"/>
                    </a:lnTo>
                    <a:lnTo>
                      <a:pt x="1324" y="3422"/>
                    </a:lnTo>
                    <a:lnTo>
                      <a:pt x="1322" y="3389"/>
                    </a:lnTo>
                    <a:lnTo>
                      <a:pt x="1318" y="3366"/>
                    </a:lnTo>
                    <a:lnTo>
                      <a:pt x="1304" y="3212"/>
                    </a:lnTo>
                    <a:lnTo>
                      <a:pt x="1294" y="3008"/>
                    </a:lnTo>
                    <a:lnTo>
                      <a:pt x="1292" y="2930"/>
                    </a:lnTo>
                    <a:lnTo>
                      <a:pt x="1292" y="2850"/>
                    </a:lnTo>
                    <a:lnTo>
                      <a:pt x="1286" y="2762"/>
                    </a:lnTo>
                    <a:lnTo>
                      <a:pt x="1281" y="2740"/>
                    </a:lnTo>
                    <a:lnTo>
                      <a:pt x="1282" y="2735"/>
                    </a:lnTo>
                    <a:lnTo>
                      <a:pt x="1287" y="2717"/>
                    </a:lnTo>
                    <a:lnTo>
                      <a:pt x="1308" y="2710"/>
                    </a:lnTo>
                    <a:lnTo>
                      <a:pt x="1365" y="2711"/>
                    </a:lnTo>
                    <a:lnTo>
                      <a:pt x="1425" y="2715"/>
                    </a:lnTo>
                    <a:lnTo>
                      <a:pt x="1456" y="2715"/>
                    </a:lnTo>
                    <a:lnTo>
                      <a:pt x="1467" y="2710"/>
                    </a:lnTo>
                    <a:lnTo>
                      <a:pt x="1467" y="2706"/>
                    </a:lnTo>
                    <a:lnTo>
                      <a:pt x="1417" y="2250"/>
                    </a:lnTo>
                    <a:lnTo>
                      <a:pt x="1360" y="1732"/>
                    </a:lnTo>
                    <a:lnTo>
                      <a:pt x="1356" y="1667"/>
                    </a:lnTo>
                    <a:lnTo>
                      <a:pt x="1353" y="1595"/>
                    </a:lnTo>
                    <a:lnTo>
                      <a:pt x="1357" y="1567"/>
                    </a:lnTo>
                    <a:lnTo>
                      <a:pt x="1362" y="1560"/>
                    </a:lnTo>
                    <a:lnTo>
                      <a:pt x="1387" y="1537"/>
                    </a:lnTo>
                    <a:lnTo>
                      <a:pt x="1466" y="1436"/>
                    </a:lnTo>
                    <a:lnTo>
                      <a:pt x="1514" y="1363"/>
                    </a:lnTo>
                    <a:lnTo>
                      <a:pt x="1530" y="1331"/>
                    </a:lnTo>
                    <a:lnTo>
                      <a:pt x="1541" y="1303"/>
                    </a:lnTo>
                    <a:lnTo>
                      <a:pt x="1552" y="1252"/>
                    </a:lnTo>
                    <a:lnTo>
                      <a:pt x="1556" y="1213"/>
                    </a:lnTo>
                    <a:lnTo>
                      <a:pt x="1565" y="1187"/>
                    </a:lnTo>
                    <a:lnTo>
                      <a:pt x="1574" y="1179"/>
                    </a:lnTo>
                    <a:lnTo>
                      <a:pt x="1584" y="1170"/>
                    </a:lnTo>
                    <a:lnTo>
                      <a:pt x="1600" y="1142"/>
                    </a:lnTo>
                    <a:lnTo>
                      <a:pt x="1619" y="1091"/>
                    </a:lnTo>
                    <a:lnTo>
                      <a:pt x="1631" y="1068"/>
                    </a:lnTo>
                    <a:lnTo>
                      <a:pt x="1640" y="1047"/>
                    </a:lnTo>
                    <a:lnTo>
                      <a:pt x="1654" y="989"/>
                    </a:lnTo>
                    <a:lnTo>
                      <a:pt x="1667" y="962"/>
                    </a:lnTo>
                    <a:lnTo>
                      <a:pt x="1677" y="938"/>
                    </a:lnTo>
                    <a:lnTo>
                      <a:pt x="1684" y="898"/>
                    </a:lnTo>
                    <a:lnTo>
                      <a:pt x="1694" y="867"/>
                    </a:lnTo>
                    <a:lnTo>
                      <a:pt x="1706" y="849"/>
                    </a:lnTo>
                    <a:lnTo>
                      <a:pt x="1743" y="784"/>
                    </a:lnTo>
                    <a:lnTo>
                      <a:pt x="1785" y="722"/>
                    </a:lnTo>
                    <a:lnTo>
                      <a:pt x="1812" y="684"/>
                    </a:lnTo>
                    <a:lnTo>
                      <a:pt x="1856" y="618"/>
                    </a:lnTo>
                    <a:lnTo>
                      <a:pt x="1863" y="601"/>
                    </a:lnTo>
                    <a:lnTo>
                      <a:pt x="1861" y="595"/>
                    </a:lnTo>
                    <a:lnTo>
                      <a:pt x="1846" y="579"/>
                    </a:lnTo>
                    <a:lnTo>
                      <a:pt x="1811" y="559"/>
                    </a:lnTo>
                    <a:lnTo>
                      <a:pt x="1803" y="555"/>
                    </a:lnTo>
                    <a:lnTo>
                      <a:pt x="1756" y="516"/>
                    </a:lnTo>
                    <a:lnTo>
                      <a:pt x="1769" y="456"/>
                    </a:lnTo>
                    <a:lnTo>
                      <a:pt x="1790" y="372"/>
                    </a:lnTo>
                    <a:lnTo>
                      <a:pt x="1819" y="320"/>
                    </a:lnTo>
                    <a:lnTo>
                      <a:pt x="1856" y="258"/>
                    </a:lnTo>
                    <a:lnTo>
                      <a:pt x="1867" y="234"/>
                    </a:lnTo>
                    <a:lnTo>
                      <a:pt x="1876" y="196"/>
                    </a:lnTo>
                    <a:lnTo>
                      <a:pt x="1871" y="181"/>
                    </a:lnTo>
                    <a:lnTo>
                      <a:pt x="1863" y="172"/>
                    </a:lnTo>
                    <a:lnTo>
                      <a:pt x="1846" y="165"/>
                    </a:lnTo>
                    <a:lnTo>
                      <a:pt x="1845" y="165"/>
                    </a:lnTo>
                    <a:lnTo>
                      <a:pt x="1843" y="157"/>
                    </a:lnTo>
                    <a:lnTo>
                      <a:pt x="1832" y="144"/>
                    </a:lnTo>
                    <a:lnTo>
                      <a:pt x="1819" y="139"/>
                    </a:lnTo>
                    <a:lnTo>
                      <a:pt x="1817" y="139"/>
                    </a:lnTo>
                    <a:lnTo>
                      <a:pt x="1817" y="136"/>
                    </a:lnTo>
                    <a:lnTo>
                      <a:pt x="1815" y="115"/>
                    </a:lnTo>
                    <a:lnTo>
                      <a:pt x="1804" y="107"/>
                    </a:lnTo>
                    <a:lnTo>
                      <a:pt x="1786" y="98"/>
                    </a:lnTo>
                    <a:lnTo>
                      <a:pt x="1782" y="98"/>
                    </a:lnTo>
                    <a:lnTo>
                      <a:pt x="1781" y="96"/>
                    </a:lnTo>
                    <a:lnTo>
                      <a:pt x="1768" y="82"/>
                    </a:lnTo>
                    <a:lnTo>
                      <a:pt x="1755" y="78"/>
                    </a:lnTo>
                    <a:lnTo>
                      <a:pt x="1747" y="78"/>
                    </a:lnTo>
                    <a:lnTo>
                      <a:pt x="1732" y="84"/>
                    </a:lnTo>
                    <a:lnTo>
                      <a:pt x="1706" y="109"/>
                    </a:lnTo>
                    <a:lnTo>
                      <a:pt x="1692" y="132"/>
                    </a:lnTo>
                    <a:lnTo>
                      <a:pt x="1668" y="172"/>
                    </a:lnTo>
                    <a:lnTo>
                      <a:pt x="1658" y="197"/>
                    </a:lnTo>
                    <a:lnTo>
                      <a:pt x="1654" y="220"/>
                    </a:lnTo>
                    <a:lnTo>
                      <a:pt x="1654" y="308"/>
                    </a:lnTo>
                    <a:lnTo>
                      <a:pt x="1651" y="332"/>
                    </a:lnTo>
                    <a:lnTo>
                      <a:pt x="1635" y="420"/>
                    </a:lnTo>
                    <a:lnTo>
                      <a:pt x="1616" y="487"/>
                    </a:lnTo>
                    <a:lnTo>
                      <a:pt x="1606" y="489"/>
                    </a:lnTo>
                    <a:lnTo>
                      <a:pt x="1598" y="495"/>
                    </a:lnTo>
                    <a:lnTo>
                      <a:pt x="1594" y="501"/>
                    </a:lnTo>
                    <a:lnTo>
                      <a:pt x="1589" y="504"/>
                    </a:lnTo>
                    <a:lnTo>
                      <a:pt x="1572" y="557"/>
                    </a:lnTo>
                    <a:lnTo>
                      <a:pt x="1493" y="800"/>
                    </a:lnTo>
                    <a:lnTo>
                      <a:pt x="1445" y="936"/>
                    </a:lnTo>
                    <a:lnTo>
                      <a:pt x="1431" y="967"/>
                    </a:lnTo>
                    <a:lnTo>
                      <a:pt x="1410" y="995"/>
                    </a:lnTo>
                    <a:lnTo>
                      <a:pt x="1381" y="1024"/>
                    </a:lnTo>
                    <a:lnTo>
                      <a:pt x="1356" y="1061"/>
                    </a:lnTo>
                    <a:lnTo>
                      <a:pt x="1329" y="1104"/>
                    </a:lnTo>
                    <a:lnTo>
                      <a:pt x="1292" y="1150"/>
                    </a:lnTo>
                    <a:lnTo>
                      <a:pt x="1279" y="1169"/>
                    </a:lnTo>
                    <a:lnTo>
                      <a:pt x="1255" y="1203"/>
                    </a:lnTo>
                    <a:lnTo>
                      <a:pt x="1246" y="1210"/>
                    </a:lnTo>
                    <a:lnTo>
                      <a:pt x="1217" y="1218"/>
                    </a:lnTo>
                    <a:lnTo>
                      <a:pt x="1172" y="1222"/>
                    </a:lnTo>
                    <a:lnTo>
                      <a:pt x="1159" y="1218"/>
                    </a:lnTo>
                    <a:lnTo>
                      <a:pt x="1130" y="1214"/>
                    </a:lnTo>
                    <a:lnTo>
                      <a:pt x="1115" y="1220"/>
                    </a:lnTo>
                    <a:lnTo>
                      <a:pt x="1086" y="1229"/>
                    </a:lnTo>
                    <a:lnTo>
                      <a:pt x="1082" y="1226"/>
                    </a:lnTo>
                    <a:lnTo>
                      <a:pt x="1092" y="1208"/>
                    </a:lnTo>
                    <a:lnTo>
                      <a:pt x="1098" y="1190"/>
                    </a:lnTo>
                    <a:lnTo>
                      <a:pt x="1106" y="1188"/>
                    </a:lnTo>
                    <a:lnTo>
                      <a:pt x="1127" y="1168"/>
                    </a:lnTo>
                    <a:lnTo>
                      <a:pt x="1137" y="1150"/>
                    </a:lnTo>
                    <a:lnTo>
                      <a:pt x="1146" y="1111"/>
                    </a:lnTo>
                    <a:lnTo>
                      <a:pt x="1146" y="1103"/>
                    </a:lnTo>
                    <a:lnTo>
                      <a:pt x="1149" y="1093"/>
                    </a:lnTo>
                    <a:lnTo>
                      <a:pt x="1155" y="1072"/>
                    </a:lnTo>
                    <a:lnTo>
                      <a:pt x="1154" y="1054"/>
                    </a:lnTo>
                    <a:lnTo>
                      <a:pt x="1154" y="1050"/>
                    </a:lnTo>
                    <a:lnTo>
                      <a:pt x="1154" y="1033"/>
                    </a:lnTo>
                    <a:lnTo>
                      <a:pt x="1151" y="950"/>
                    </a:lnTo>
                    <a:lnTo>
                      <a:pt x="1145" y="898"/>
                    </a:lnTo>
                    <a:lnTo>
                      <a:pt x="1139" y="881"/>
                    </a:lnTo>
                    <a:lnTo>
                      <a:pt x="1125" y="853"/>
                    </a:lnTo>
                    <a:lnTo>
                      <a:pt x="1086" y="802"/>
                    </a:lnTo>
                    <a:lnTo>
                      <a:pt x="1046" y="774"/>
                    </a:lnTo>
                    <a:lnTo>
                      <a:pt x="1020" y="765"/>
                    </a:lnTo>
                    <a:lnTo>
                      <a:pt x="993" y="758"/>
                    </a:lnTo>
                    <a:lnTo>
                      <a:pt x="948" y="759"/>
                    </a:lnTo>
                    <a:lnTo>
                      <a:pt x="898" y="774"/>
                    </a:lnTo>
                    <a:lnTo>
                      <a:pt x="883" y="774"/>
                    </a:lnTo>
                    <a:lnTo>
                      <a:pt x="871" y="769"/>
                    </a:lnTo>
                    <a:lnTo>
                      <a:pt x="835" y="772"/>
                    </a:lnTo>
                    <a:lnTo>
                      <a:pt x="806" y="785"/>
                    </a:lnTo>
                    <a:lnTo>
                      <a:pt x="792" y="794"/>
                    </a:lnTo>
                    <a:lnTo>
                      <a:pt x="766" y="819"/>
                    </a:lnTo>
                    <a:lnTo>
                      <a:pt x="745" y="853"/>
                    </a:lnTo>
                    <a:lnTo>
                      <a:pt x="733" y="893"/>
                    </a:lnTo>
                    <a:lnTo>
                      <a:pt x="729" y="915"/>
                    </a:lnTo>
                    <a:lnTo>
                      <a:pt x="723" y="956"/>
                    </a:lnTo>
                    <a:lnTo>
                      <a:pt x="730" y="1002"/>
                    </a:lnTo>
                    <a:lnTo>
                      <a:pt x="731" y="1008"/>
                    </a:lnTo>
                    <a:lnTo>
                      <a:pt x="731" y="1008"/>
                    </a:lnTo>
                    <a:lnTo>
                      <a:pt x="725" y="1010"/>
                    </a:lnTo>
                    <a:lnTo>
                      <a:pt x="716" y="1021"/>
                    </a:lnTo>
                    <a:lnTo>
                      <a:pt x="710" y="1029"/>
                    </a:lnTo>
                    <a:lnTo>
                      <a:pt x="708" y="1047"/>
                    </a:lnTo>
                    <a:lnTo>
                      <a:pt x="710" y="1078"/>
                    </a:lnTo>
                    <a:lnTo>
                      <a:pt x="713" y="1098"/>
                    </a:lnTo>
                    <a:lnTo>
                      <a:pt x="716" y="1133"/>
                    </a:lnTo>
                    <a:lnTo>
                      <a:pt x="721" y="1152"/>
                    </a:lnTo>
                    <a:lnTo>
                      <a:pt x="723" y="1160"/>
                    </a:lnTo>
                    <a:lnTo>
                      <a:pt x="721" y="1170"/>
                    </a:lnTo>
                    <a:lnTo>
                      <a:pt x="717" y="1170"/>
                    </a:lnTo>
                    <a:lnTo>
                      <a:pt x="710" y="1168"/>
                    </a:lnTo>
                    <a:lnTo>
                      <a:pt x="681" y="1164"/>
                    </a:lnTo>
                    <a:lnTo>
                      <a:pt x="668" y="1166"/>
                    </a:lnTo>
                    <a:lnTo>
                      <a:pt x="650" y="1173"/>
                    </a:lnTo>
                    <a:lnTo>
                      <a:pt x="629" y="1188"/>
                    </a:lnTo>
                    <a:lnTo>
                      <a:pt x="599" y="1205"/>
                    </a:lnTo>
                    <a:lnTo>
                      <a:pt x="586" y="1208"/>
                    </a:lnTo>
                    <a:close/>
                  </a:path>
                </a:pathLst>
              </a:custGeom>
              <a:solidFill>
                <a:srgbClr val="211D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335"/>
              <p:cNvSpPr>
                <a:spLocks/>
              </p:cNvSpPr>
              <p:nvPr/>
            </p:nvSpPr>
            <p:spPr bwMode="auto">
              <a:xfrm>
                <a:off x="3414712" y="5076825"/>
                <a:ext cx="268288" cy="447675"/>
              </a:xfrm>
              <a:custGeom>
                <a:avLst/>
                <a:gdLst>
                  <a:gd name="T0" fmla="*/ 672 w 677"/>
                  <a:gd name="T1" fmla="*/ 202 h 1127"/>
                  <a:gd name="T2" fmla="*/ 664 w 677"/>
                  <a:gd name="T3" fmla="*/ 185 h 1127"/>
                  <a:gd name="T4" fmla="*/ 620 w 677"/>
                  <a:gd name="T5" fmla="*/ 135 h 1127"/>
                  <a:gd name="T6" fmla="*/ 532 w 677"/>
                  <a:gd name="T7" fmla="*/ 53 h 1127"/>
                  <a:gd name="T8" fmla="*/ 510 w 677"/>
                  <a:gd name="T9" fmla="*/ 26 h 1127"/>
                  <a:gd name="T10" fmla="*/ 492 w 677"/>
                  <a:gd name="T11" fmla="*/ 14 h 1127"/>
                  <a:gd name="T12" fmla="*/ 482 w 677"/>
                  <a:gd name="T13" fmla="*/ 18 h 1127"/>
                  <a:gd name="T14" fmla="*/ 450 w 677"/>
                  <a:gd name="T15" fmla="*/ 27 h 1127"/>
                  <a:gd name="T16" fmla="*/ 427 w 677"/>
                  <a:gd name="T17" fmla="*/ 30 h 1127"/>
                  <a:gd name="T18" fmla="*/ 361 w 677"/>
                  <a:gd name="T19" fmla="*/ 32 h 1127"/>
                  <a:gd name="T20" fmla="*/ 341 w 677"/>
                  <a:gd name="T21" fmla="*/ 27 h 1127"/>
                  <a:gd name="T22" fmla="*/ 306 w 677"/>
                  <a:gd name="T23" fmla="*/ 10 h 1127"/>
                  <a:gd name="T24" fmla="*/ 291 w 677"/>
                  <a:gd name="T25" fmla="*/ 0 h 1127"/>
                  <a:gd name="T26" fmla="*/ 287 w 677"/>
                  <a:gd name="T27" fmla="*/ 0 h 1127"/>
                  <a:gd name="T28" fmla="*/ 266 w 677"/>
                  <a:gd name="T29" fmla="*/ 6 h 1127"/>
                  <a:gd name="T30" fmla="*/ 257 w 677"/>
                  <a:gd name="T31" fmla="*/ 17 h 1127"/>
                  <a:gd name="T32" fmla="*/ 182 w 677"/>
                  <a:gd name="T33" fmla="*/ 79 h 1127"/>
                  <a:gd name="T34" fmla="*/ 114 w 677"/>
                  <a:gd name="T35" fmla="*/ 126 h 1127"/>
                  <a:gd name="T36" fmla="*/ 113 w 677"/>
                  <a:gd name="T37" fmla="*/ 190 h 1127"/>
                  <a:gd name="T38" fmla="*/ 114 w 677"/>
                  <a:gd name="T39" fmla="*/ 324 h 1127"/>
                  <a:gd name="T40" fmla="*/ 112 w 677"/>
                  <a:gd name="T41" fmla="*/ 367 h 1127"/>
                  <a:gd name="T42" fmla="*/ 81 w 677"/>
                  <a:gd name="T43" fmla="*/ 560 h 1127"/>
                  <a:gd name="T44" fmla="*/ 15 w 677"/>
                  <a:gd name="T45" fmla="*/ 902 h 1127"/>
                  <a:gd name="T46" fmla="*/ 0 w 677"/>
                  <a:gd name="T47" fmla="*/ 974 h 1127"/>
                  <a:gd name="T48" fmla="*/ 8 w 677"/>
                  <a:gd name="T49" fmla="*/ 985 h 1127"/>
                  <a:gd name="T50" fmla="*/ 65 w 677"/>
                  <a:gd name="T51" fmla="*/ 1056 h 1127"/>
                  <a:gd name="T52" fmla="*/ 90 w 677"/>
                  <a:gd name="T53" fmla="*/ 1078 h 1127"/>
                  <a:gd name="T54" fmla="*/ 105 w 677"/>
                  <a:gd name="T55" fmla="*/ 1085 h 1127"/>
                  <a:gd name="T56" fmla="*/ 177 w 677"/>
                  <a:gd name="T57" fmla="*/ 1099 h 1127"/>
                  <a:gd name="T58" fmla="*/ 304 w 677"/>
                  <a:gd name="T59" fmla="*/ 1117 h 1127"/>
                  <a:gd name="T60" fmla="*/ 329 w 677"/>
                  <a:gd name="T61" fmla="*/ 1121 h 1127"/>
                  <a:gd name="T62" fmla="*/ 297 w 677"/>
                  <a:gd name="T63" fmla="*/ 1025 h 1127"/>
                  <a:gd name="T64" fmla="*/ 333 w 677"/>
                  <a:gd name="T65" fmla="*/ 106 h 1127"/>
                  <a:gd name="T66" fmla="*/ 272 w 677"/>
                  <a:gd name="T67" fmla="*/ 150 h 1127"/>
                  <a:gd name="T68" fmla="*/ 339 w 677"/>
                  <a:gd name="T69" fmla="*/ 49 h 1127"/>
                  <a:gd name="T70" fmla="*/ 429 w 677"/>
                  <a:gd name="T71" fmla="*/ 41 h 1127"/>
                  <a:gd name="T72" fmla="*/ 458 w 677"/>
                  <a:gd name="T73" fmla="*/ 91 h 1127"/>
                  <a:gd name="T74" fmla="*/ 489 w 677"/>
                  <a:gd name="T75" fmla="*/ 149 h 1127"/>
                  <a:gd name="T76" fmla="*/ 471 w 677"/>
                  <a:gd name="T77" fmla="*/ 131 h 1127"/>
                  <a:gd name="T78" fmla="*/ 453 w 677"/>
                  <a:gd name="T79" fmla="*/ 102 h 1127"/>
                  <a:gd name="T80" fmla="*/ 422 w 677"/>
                  <a:gd name="T81" fmla="*/ 122 h 1127"/>
                  <a:gd name="T82" fmla="*/ 420 w 677"/>
                  <a:gd name="T83" fmla="*/ 126 h 1127"/>
                  <a:gd name="T84" fmla="*/ 420 w 677"/>
                  <a:gd name="T85" fmla="*/ 144 h 1127"/>
                  <a:gd name="T86" fmla="*/ 445 w 677"/>
                  <a:gd name="T87" fmla="*/ 596 h 1127"/>
                  <a:gd name="T88" fmla="*/ 469 w 677"/>
                  <a:gd name="T89" fmla="*/ 1034 h 1127"/>
                  <a:gd name="T90" fmla="*/ 447 w 677"/>
                  <a:gd name="T91" fmla="*/ 1073 h 1127"/>
                  <a:gd name="T92" fmla="*/ 423 w 677"/>
                  <a:gd name="T93" fmla="*/ 1125 h 1127"/>
                  <a:gd name="T94" fmla="*/ 427 w 677"/>
                  <a:gd name="T95" fmla="*/ 1127 h 1127"/>
                  <a:gd name="T96" fmla="*/ 468 w 677"/>
                  <a:gd name="T97" fmla="*/ 1122 h 1127"/>
                  <a:gd name="T98" fmla="*/ 560 w 677"/>
                  <a:gd name="T99" fmla="*/ 1104 h 1127"/>
                  <a:gd name="T100" fmla="*/ 595 w 677"/>
                  <a:gd name="T101" fmla="*/ 1099 h 1127"/>
                  <a:gd name="T102" fmla="*/ 606 w 677"/>
                  <a:gd name="T103" fmla="*/ 1096 h 1127"/>
                  <a:gd name="T104" fmla="*/ 624 w 677"/>
                  <a:gd name="T105" fmla="*/ 1083 h 1127"/>
                  <a:gd name="T106" fmla="*/ 648 w 677"/>
                  <a:gd name="T107" fmla="*/ 1050 h 1127"/>
                  <a:gd name="T108" fmla="*/ 663 w 677"/>
                  <a:gd name="T109" fmla="*/ 1024 h 1127"/>
                  <a:gd name="T110" fmla="*/ 669 w 677"/>
                  <a:gd name="T111" fmla="*/ 989 h 1127"/>
                  <a:gd name="T112" fmla="*/ 676 w 677"/>
                  <a:gd name="T113" fmla="*/ 762 h 1127"/>
                  <a:gd name="T114" fmla="*/ 677 w 677"/>
                  <a:gd name="T115" fmla="*/ 320 h 1127"/>
                  <a:gd name="T116" fmla="*/ 672 w 677"/>
                  <a:gd name="T117" fmla="*/ 202 h 1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7" h="1127">
                    <a:moveTo>
                      <a:pt x="672" y="202"/>
                    </a:moveTo>
                    <a:lnTo>
                      <a:pt x="664" y="185"/>
                    </a:lnTo>
                    <a:lnTo>
                      <a:pt x="620" y="135"/>
                    </a:lnTo>
                    <a:lnTo>
                      <a:pt x="532" y="53"/>
                    </a:lnTo>
                    <a:lnTo>
                      <a:pt x="510" y="26"/>
                    </a:lnTo>
                    <a:lnTo>
                      <a:pt x="492" y="14"/>
                    </a:lnTo>
                    <a:lnTo>
                      <a:pt x="482" y="18"/>
                    </a:lnTo>
                    <a:lnTo>
                      <a:pt x="450" y="27"/>
                    </a:lnTo>
                    <a:lnTo>
                      <a:pt x="427" y="30"/>
                    </a:lnTo>
                    <a:lnTo>
                      <a:pt x="361" y="32"/>
                    </a:lnTo>
                    <a:lnTo>
                      <a:pt x="341" y="27"/>
                    </a:lnTo>
                    <a:lnTo>
                      <a:pt x="306" y="10"/>
                    </a:lnTo>
                    <a:lnTo>
                      <a:pt x="291" y="0"/>
                    </a:lnTo>
                    <a:lnTo>
                      <a:pt x="287" y="0"/>
                    </a:lnTo>
                    <a:lnTo>
                      <a:pt x="266" y="6"/>
                    </a:lnTo>
                    <a:lnTo>
                      <a:pt x="257" y="17"/>
                    </a:lnTo>
                    <a:lnTo>
                      <a:pt x="182" y="79"/>
                    </a:lnTo>
                    <a:lnTo>
                      <a:pt x="114" y="126"/>
                    </a:lnTo>
                    <a:lnTo>
                      <a:pt x="113" y="190"/>
                    </a:lnTo>
                    <a:lnTo>
                      <a:pt x="114" y="324"/>
                    </a:lnTo>
                    <a:lnTo>
                      <a:pt x="112" y="367"/>
                    </a:lnTo>
                    <a:lnTo>
                      <a:pt x="81" y="560"/>
                    </a:lnTo>
                    <a:lnTo>
                      <a:pt x="15" y="902"/>
                    </a:lnTo>
                    <a:lnTo>
                      <a:pt x="0" y="974"/>
                    </a:lnTo>
                    <a:lnTo>
                      <a:pt x="8" y="985"/>
                    </a:lnTo>
                    <a:lnTo>
                      <a:pt x="65" y="1056"/>
                    </a:lnTo>
                    <a:lnTo>
                      <a:pt x="90" y="1078"/>
                    </a:lnTo>
                    <a:lnTo>
                      <a:pt x="105" y="1085"/>
                    </a:lnTo>
                    <a:lnTo>
                      <a:pt x="177" y="1099"/>
                    </a:lnTo>
                    <a:lnTo>
                      <a:pt x="304" y="1117"/>
                    </a:lnTo>
                    <a:lnTo>
                      <a:pt x="329" y="1121"/>
                    </a:lnTo>
                    <a:lnTo>
                      <a:pt x="297" y="1025"/>
                    </a:lnTo>
                    <a:lnTo>
                      <a:pt x="333" y="106"/>
                    </a:lnTo>
                    <a:lnTo>
                      <a:pt x="272" y="150"/>
                    </a:lnTo>
                    <a:lnTo>
                      <a:pt x="339" y="49"/>
                    </a:lnTo>
                    <a:lnTo>
                      <a:pt x="429" y="41"/>
                    </a:lnTo>
                    <a:lnTo>
                      <a:pt x="458" y="91"/>
                    </a:lnTo>
                    <a:lnTo>
                      <a:pt x="489" y="149"/>
                    </a:lnTo>
                    <a:lnTo>
                      <a:pt x="471" y="131"/>
                    </a:lnTo>
                    <a:lnTo>
                      <a:pt x="453" y="102"/>
                    </a:lnTo>
                    <a:lnTo>
                      <a:pt x="422" y="122"/>
                    </a:lnTo>
                    <a:lnTo>
                      <a:pt x="420" y="126"/>
                    </a:lnTo>
                    <a:lnTo>
                      <a:pt x="420" y="144"/>
                    </a:lnTo>
                    <a:lnTo>
                      <a:pt x="445" y="596"/>
                    </a:lnTo>
                    <a:lnTo>
                      <a:pt x="469" y="1034"/>
                    </a:lnTo>
                    <a:lnTo>
                      <a:pt x="447" y="1073"/>
                    </a:lnTo>
                    <a:lnTo>
                      <a:pt x="423" y="1125"/>
                    </a:lnTo>
                    <a:lnTo>
                      <a:pt x="427" y="1127"/>
                    </a:lnTo>
                    <a:lnTo>
                      <a:pt x="468" y="1122"/>
                    </a:lnTo>
                    <a:lnTo>
                      <a:pt x="560" y="1104"/>
                    </a:lnTo>
                    <a:lnTo>
                      <a:pt x="595" y="1099"/>
                    </a:lnTo>
                    <a:lnTo>
                      <a:pt x="606" y="1096"/>
                    </a:lnTo>
                    <a:lnTo>
                      <a:pt x="624" y="1083"/>
                    </a:lnTo>
                    <a:lnTo>
                      <a:pt x="648" y="1050"/>
                    </a:lnTo>
                    <a:lnTo>
                      <a:pt x="663" y="1024"/>
                    </a:lnTo>
                    <a:lnTo>
                      <a:pt x="669" y="989"/>
                    </a:lnTo>
                    <a:lnTo>
                      <a:pt x="676" y="762"/>
                    </a:lnTo>
                    <a:lnTo>
                      <a:pt x="677" y="320"/>
                    </a:lnTo>
                    <a:lnTo>
                      <a:pt x="672" y="2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336"/>
              <p:cNvSpPr>
                <a:spLocks/>
              </p:cNvSpPr>
              <p:nvPr/>
            </p:nvSpPr>
            <p:spPr bwMode="auto">
              <a:xfrm>
                <a:off x="3227388" y="4700588"/>
                <a:ext cx="71438" cy="33338"/>
              </a:xfrm>
              <a:custGeom>
                <a:avLst/>
                <a:gdLst>
                  <a:gd name="T0" fmla="*/ 182 w 182"/>
                  <a:gd name="T1" fmla="*/ 33 h 85"/>
                  <a:gd name="T2" fmla="*/ 175 w 182"/>
                  <a:gd name="T3" fmla="*/ 10 h 85"/>
                  <a:gd name="T4" fmla="*/ 170 w 182"/>
                  <a:gd name="T5" fmla="*/ 0 h 85"/>
                  <a:gd name="T6" fmla="*/ 85 w 182"/>
                  <a:gd name="T7" fmla="*/ 28 h 85"/>
                  <a:gd name="T8" fmla="*/ 0 w 182"/>
                  <a:gd name="T9" fmla="*/ 62 h 85"/>
                  <a:gd name="T10" fmla="*/ 0 w 182"/>
                  <a:gd name="T11" fmla="*/ 78 h 85"/>
                  <a:gd name="T12" fmla="*/ 3 w 182"/>
                  <a:gd name="T13" fmla="*/ 85 h 85"/>
                  <a:gd name="T14" fmla="*/ 182 w 182"/>
                  <a:gd name="T15" fmla="*/ 3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85">
                    <a:moveTo>
                      <a:pt x="182" y="33"/>
                    </a:moveTo>
                    <a:lnTo>
                      <a:pt x="175" y="10"/>
                    </a:lnTo>
                    <a:lnTo>
                      <a:pt x="170" y="0"/>
                    </a:lnTo>
                    <a:lnTo>
                      <a:pt x="85" y="28"/>
                    </a:lnTo>
                    <a:lnTo>
                      <a:pt x="0" y="62"/>
                    </a:lnTo>
                    <a:lnTo>
                      <a:pt x="0" y="78"/>
                    </a:lnTo>
                    <a:lnTo>
                      <a:pt x="3" y="85"/>
                    </a:lnTo>
                    <a:lnTo>
                      <a:pt x="182" y="33"/>
                    </a:lnTo>
                    <a:close/>
                  </a:path>
                </a:pathLst>
              </a:custGeom>
              <a:solidFill>
                <a:srgbClr val="E8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337"/>
              <p:cNvSpPr>
                <a:spLocks/>
              </p:cNvSpPr>
              <p:nvPr/>
            </p:nvSpPr>
            <p:spPr bwMode="auto">
              <a:xfrm>
                <a:off x="3849688" y="4725988"/>
                <a:ext cx="77788" cy="39688"/>
              </a:xfrm>
              <a:custGeom>
                <a:avLst/>
                <a:gdLst>
                  <a:gd name="T0" fmla="*/ 0 w 196"/>
                  <a:gd name="T1" fmla="*/ 36 h 99"/>
                  <a:gd name="T2" fmla="*/ 5 w 196"/>
                  <a:gd name="T3" fmla="*/ 7 h 99"/>
                  <a:gd name="T4" fmla="*/ 13 w 196"/>
                  <a:gd name="T5" fmla="*/ 0 h 99"/>
                  <a:gd name="T6" fmla="*/ 64 w 196"/>
                  <a:gd name="T7" fmla="*/ 14 h 99"/>
                  <a:gd name="T8" fmla="*/ 154 w 196"/>
                  <a:gd name="T9" fmla="*/ 50 h 99"/>
                  <a:gd name="T10" fmla="*/ 196 w 196"/>
                  <a:gd name="T11" fmla="*/ 73 h 99"/>
                  <a:gd name="T12" fmla="*/ 188 w 196"/>
                  <a:gd name="T13" fmla="*/ 99 h 99"/>
                  <a:gd name="T14" fmla="*/ 0 w 196"/>
                  <a:gd name="T15" fmla="*/ 3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99">
                    <a:moveTo>
                      <a:pt x="0" y="36"/>
                    </a:moveTo>
                    <a:lnTo>
                      <a:pt x="5" y="7"/>
                    </a:lnTo>
                    <a:lnTo>
                      <a:pt x="13" y="0"/>
                    </a:lnTo>
                    <a:lnTo>
                      <a:pt x="64" y="14"/>
                    </a:lnTo>
                    <a:lnTo>
                      <a:pt x="154" y="50"/>
                    </a:lnTo>
                    <a:lnTo>
                      <a:pt x="196" y="73"/>
                    </a:lnTo>
                    <a:lnTo>
                      <a:pt x="188" y="9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E8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Rectangle 110"/>
            <p:cNvSpPr/>
            <p:nvPr/>
          </p:nvSpPr>
          <p:spPr>
            <a:xfrm>
              <a:off x="2645443" y="2443762"/>
              <a:ext cx="457200" cy="457200"/>
            </a:xfrm>
            <a:prstGeom prst="rect">
              <a:avLst/>
            </a:prstGeom>
            <a:solidFill>
              <a:srgbClr val="A9C500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ontAwesome" pitchFamily="2" charset="0"/>
                </a:rPr>
                <a:t>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endParaRPr>
            </a:p>
          </p:txBody>
        </p:sp>
        <p:sp>
          <p:nvSpPr>
            <p:cNvPr id="8" name="Rectangle 116"/>
            <p:cNvSpPr/>
            <p:nvPr/>
          </p:nvSpPr>
          <p:spPr>
            <a:xfrm>
              <a:off x="3416051" y="2443762"/>
              <a:ext cx="457200" cy="457200"/>
            </a:xfrm>
            <a:prstGeom prst="rect">
              <a:avLst/>
            </a:prstGeom>
            <a:solidFill>
              <a:srgbClr val="F3591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ontAwesome" pitchFamily="2" charset="0"/>
                </a:rPr>
                <a:t>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endParaRPr>
            </a:p>
          </p:txBody>
        </p:sp>
        <p:sp>
          <p:nvSpPr>
            <p:cNvPr id="9" name="Rectangle 117"/>
            <p:cNvSpPr/>
            <p:nvPr/>
          </p:nvSpPr>
          <p:spPr>
            <a:xfrm>
              <a:off x="4186661" y="2443762"/>
              <a:ext cx="457200" cy="457200"/>
            </a:xfrm>
            <a:prstGeom prst="rect">
              <a:avLst/>
            </a:prstGeom>
            <a:solidFill>
              <a:srgbClr val="393950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ontAwesome" pitchFamily="2" charset="0"/>
                </a:rPr>
                <a:t>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endParaRPr>
            </a:p>
          </p:txBody>
        </p:sp>
      </p:grpSp>
      <p:sp>
        <p:nvSpPr>
          <p:cNvPr id="58" name="Rectangle 111"/>
          <p:cNvSpPr/>
          <p:nvPr/>
        </p:nvSpPr>
        <p:spPr>
          <a:xfrm>
            <a:off x="333619" y="2443762"/>
            <a:ext cx="457200" cy="4572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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Awesome" pitchFamily="2" charset="0"/>
            </a:endParaRPr>
          </a:p>
        </p:txBody>
      </p:sp>
      <p:sp>
        <p:nvSpPr>
          <p:cNvPr id="59" name="Rectangle 109"/>
          <p:cNvSpPr/>
          <p:nvPr/>
        </p:nvSpPr>
        <p:spPr>
          <a:xfrm>
            <a:off x="1874835" y="2443762"/>
            <a:ext cx="457200" cy="457200"/>
          </a:xfrm>
          <a:prstGeom prst="rect">
            <a:avLst/>
          </a:prstGeom>
          <a:solidFill>
            <a:srgbClr val="1AA8F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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Awesome" pitchFamily="2" charset="0"/>
            </a:endParaRPr>
          </a:p>
        </p:txBody>
      </p:sp>
      <p:sp>
        <p:nvSpPr>
          <p:cNvPr id="60" name="Rectangle 118"/>
          <p:cNvSpPr/>
          <p:nvPr/>
        </p:nvSpPr>
        <p:spPr>
          <a:xfrm>
            <a:off x="1104227" y="2443762"/>
            <a:ext cx="457200" cy="457200"/>
          </a:xfrm>
          <a:prstGeom prst="rect">
            <a:avLst/>
          </a:prstGeom>
          <a:solidFill>
            <a:srgbClr val="FFD734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wesome" pitchFamily="2" charset="0"/>
              </a:rPr>
              <a:t>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0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" y="1388916"/>
            <a:ext cx="6679858" cy="4473981"/>
            <a:chOff x="-1" y="1388916"/>
            <a:chExt cx="6679858" cy="4473981"/>
          </a:xfrm>
        </p:grpSpPr>
        <p:sp>
          <p:nvSpPr>
            <p:cNvPr id="3" name="Freeform 42"/>
            <p:cNvSpPr/>
            <p:nvPr/>
          </p:nvSpPr>
          <p:spPr>
            <a:xfrm>
              <a:off x="9" y="2751163"/>
              <a:ext cx="2861553" cy="994295"/>
            </a:xfrm>
            <a:custGeom>
              <a:avLst/>
              <a:gdLst>
                <a:gd name="connsiteX0" fmla="*/ 5737271 w 9143990"/>
                <a:gd name="connsiteY0" fmla="*/ 953348 h 994295"/>
                <a:gd name="connsiteX1" fmla="*/ 5737272 w 9143990"/>
                <a:gd name="connsiteY1" fmla="*/ 953348 h 994295"/>
                <a:gd name="connsiteX2" fmla="*/ 5717375 w 9143990"/>
                <a:gd name="connsiteY2" fmla="*/ 994295 h 994295"/>
                <a:gd name="connsiteX3" fmla="*/ 5717374 w 9143990"/>
                <a:gd name="connsiteY3" fmla="*/ 994295 h 994295"/>
                <a:gd name="connsiteX4" fmla="*/ 6212282 w 9143990"/>
                <a:gd name="connsiteY4" fmla="*/ 0 h 994295"/>
                <a:gd name="connsiteX5" fmla="*/ 9143990 w 9143990"/>
                <a:gd name="connsiteY5" fmla="*/ 0 h 994295"/>
                <a:gd name="connsiteX6" fmla="*/ 9143990 w 9143990"/>
                <a:gd name="connsiteY6" fmla="*/ 994295 h 994295"/>
                <a:gd name="connsiteX7" fmla="*/ 5720918 w 9143990"/>
                <a:gd name="connsiteY7" fmla="*/ 994295 h 994295"/>
                <a:gd name="connsiteX8" fmla="*/ 5900076 w 9143990"/>
                <a:gd name="connsiteY8" fmla="*/ 579280 h 994295"/>
                <a:gd name="connsiteX9" fmla="*/ 6114096 w 9143990"/>
                <a:gd name="connsiteY9" fmla="*/ 165345 h 994295"/>
                <a:gd name="connsiteX10" fmla="*/ 0 w 9143990"/>
                <a:gd name="connsiteY10" fmla="*/ 0 h 994295"/>
                <a:gd name="connsiteX11" fmla="*/ 2586352 w 9143990"/>
                <a:gd name="connsiteY11" fmla="*/ 0 h 994295"/>
                <a:gd name="connsiteX12" fmla="*/ 2861553 w 9143990"/>
                <a:gd name="connsiteY12" fmla="*/ 497148 h 994295"/>
                <a:gd name="connsiteX13" fmla="*/ 2586352 w 9143990"/>
                <a:gd name="connsiteY13" fmla="*/ 994295 h 994295"/>
                <a:gd name="connsiteX14" fmla="*/ 0 w 9143990"/>
                <a:gd name="connsiteY14" fmla="*/ 994295 h 994295"/>
                <a:gd name="connsiteX0" fmla="*/ 5737271 w 9143990"/>
                <a:gd name="connsiteY0" fmla="*/ 953348 h 994295"/>
                <a:gd name="connsiteX1" fmla="*/ 5737272 w 9143990"/>
                <a:gd name="connsiteY1" fmla="*/ 953348 h 994295"/>
                <a:gd name="connsiteX2" fmla="*/ 5717375 w 9143990"/>
                <a:gd name="connsiteY2" fmla="*/ 994295 h 994295"/>
                <a:gd name="connsiteX3" fmla="*/ 5717374 w 9143990"/>
                <a:gd name="connsiteY3" fmla="*/ 994295 h 994295"/>
                <a:gd name="connsiteX4" fmla="*/ 5737271 w 9143990"/>
                <a:gd name="connsiteY4" fmla="*/ 953348 h 994295"/>
                <a:gd name="connsiteX5" fmla="*/ 6212282 w 9143990"/>
                <a:gd name="connsiteY5" fmla="*/ 0 h 994295"/>
                <a:gd name="connsiteX6" fmla="*/ 9143990 w 9143990"/>
                <a:gd name="connsiteY6" fmla="*/ 0 h 994295"/>
                <a:gd name="connsiteX7" fmla="*/ 5720918 w 9143990"/>
                <a:gd name="connsiteY7" fmla="*/ 994295 h 994295"/>
                <a:gd name="connsiteX8" fmla="*/ 5900076 w 9143990"/>
                <a:gd name="connsiteY8" fmla="*/ 579280 h 994295"/>
                <a:gd name="connsiteX9" fmla="*/ 6114096 w 9143990"/>
                <a:gd name="connsiteY9" fmla="*/ 165345 h 994295"/>
                <a:gd name="connsiteX10" fmla="*/ 6212282 w 9143990"/>
                <a:gd name="connsiteY10" fmla="*/ 0 h 994295"/>
                <a:gd name="connsiteX11" fmla="*/ 0 w 9143990"/>
                <a:gd name="connsiteY11" fmla="*/ 0 h 994295"/>
                <a:gd name="connsiteX12" fmla="*/ 2586352 w 9143990"/>
                <a:gd name="connsiteY12" fmla="*/ 0 h 994295"/>
                <a:gd name="connsiteX13" fmla="*/ 2861553 w 9143990"/>
                <a:gd name="connsiteY13" fmla="*/ 497148 h 994295"/>
                <a:gd name="connsiteX14" fmla="*/ 2586352 w 9143990"/>
                <a:gd name="connsiteY14" fmla="*/ 994295 h 994295"/>
                <a:gd name="connsiteX15" fmla="*/ 0 w 9143990"/>
                <a:gd name="connsiteY15" fmla="*/ 994295 h 994295"/>
                <a:gd name="connsiteX16" fmla="*/ 0 w 9143990"/>
                <a:gd name="connsiteY16" fmla="*/ 0 h 994295"/>
                <a:gd name="connsiteX0" fmla="*/ 5737271 w 6212282"/>
                <a:gd name="connsiteY0" fmla="*/ 953348 h 994295"/>
                <a:gd name="connsiteX1" fmla="*/ 5737272 w 6212282"/>
                <a:gd name="connsiteY1" fmla="*/ 953348 h 994295"/>
                <a:gd name="connsiteX2" fmla="*/ 5717375 w 6212282"/>
                <a:gd name="connsiteY2" fmla="*/ 994295 h 994295"/>
                <a:gd name="connsiteX3" fmla="*/ 5717374 w 6212282"/>
                <a:gd name="connsiteY3" fmla="*/ 994295 h 994295"/>
                <a:gd name="connsiteX4" fmla="*/ 5737271 w 6212282"/>
                <a:gd name="connsiteY4" fmla="*/ 953348 h 994295"/>
                <a:gd name="connsiteX5" fmla="*/ 6212282 w 6212282"/>
                <a:gd name="connsiteY5" fmla="*/ 0 h 994295"/>
                <a:gd name="connsiteX6" fmla="*/ 5720918 w 6212282"/>
                <a:gd name="connsiteY6" fmla="*/ 994295 h 994295"/>
                <a:gd name="connsiteX7" fmla="*/ 5900076 w 6212282"/>
                <a:gd name="connsiteY7" fmla="*/ 579280 h 994295"/>
                <a:gd name="connsiteX8" fmla="*/ 6114096 w 6212282"/>
                <a:gd name="connsiteY8" fmla="*/ 165345 h 994295"/>
                <a:gd name="connsiteX9" fmla="*/ 6212282 w 6212282"/>
                <a:gd name="connsiteY9" fmla="*/ 0 h 994295"/>
                <a:gd name="connsiteX10" fmla="*/ 0 w 6212282"/>
                <a:gd name="connsiteY10" fmla="*/ 0 h 994295"/>
                <a:gd name="connsiteX11" fmla="*/ 2586352 w 6212282"/>
                <a:gd name="connsiteY11" fmla="*/ 0 h 994295"/>
                <a:gd name="connsiteX12" fmla="*/ 2861553 w 6212282"/>
                <a:gd name="connsiteY12" fmla="*/ 497148 h 994295"/>
                <a:gd name="connsiteX13" fmla="*/ 2586352 w 6212282"/>
                <a:gd name="connsiteY13" fmla="*/ 994295 h 994295"/>
                <a:gd name="connsiteX14" fmla="*/ 0 w 6212282"/>
                <a:gd name="connsiteY14" fmla="*/ 994295 h 994295"/>
                <a:gd name="connsiteX15" fmla="*/ 0 w 6212282"/>
                <a:gd name="connsiteY15" fmla="*/ 0 h 994295"/>
                <a:gd name="connsiteX0" fmla="*/ 5737271 w 6114096"/>
                <a:gd name="connsiteY0" fmla="*/ 953348 h 994295"/>
                <a:gd name="connsiteX1" fmla="*/ 5737272 w 6114096"/>
                <a:gd name="connsiteY1" fmla="*/ 953348 h 994295"/>
                <a:gd name="connsiteX2" fmla="*/ 5717375 w 6114096"/>
                <a:gd name="connsiteY2" fmla="*/ 994295 h 994295"/>
                <a:gd name="connsiteX3" fmla="*/ 5717374 w 6114096"/>
                <a:gd name="connsiteY3" fmla="*/ 994295 h 994295"/>
                <a:gd name="connsiteX4" fmla="*/ 5737271 w 6114096"/>
                <a:gd name="connsiteY4" fmla="*/ 953348 h 994295"/>
                <a:gd name="connsiteX5" fmla="*/ 6114096 w 6114096"/>
                <a:gd name="connsiteY5" fmla="*/ 165345 h 994295"/>
                <a:gd name="connsiteX6" fmla="*/ 5720918 w 6114096"/>
                <a:gd name="connsiteY6" fmla="*/ 994295 h 994295"/>
                <a:gd name="connsiteX7" fmla="*/ 5900076 w 6114096"/>
                <a:gd name="connsiteY7" fmla="*/ 579280 h 994295"/>
                <a:gd name="connsiteX8" fmla="*/ 6114096 w 6114096"/>
                <a:gd name="connsiteY8" fmla="*/ 165345 h 994295"/>
                <a:gd name="connsiteX9" fmla="*/ 0 w 6114096"/>
                <a:gd name="connsiteY9" fmla="*/ 0 h 994295"/>
                <a:gd name="connsiteX10" fmla="*/ 2586352 w 6114096"/>
                <a:gd name="connsiteY10" fmla="*/ 0 h 994295"/>
                <a:gd name="connsiteX11" fmla="*/ 2861553 w 6114096"/>
                <a:gd name="connsiteY11" fmla="*/ 497148 h 994295"/>
                <a:gd name="connsiteX12" fmla="*/ 2586352 w 6114096"/>
                <a:gd name="connsiteY12" fmla="*/ 994295 h 994295"/>
                <a:gd name="connsiteX13" fmla="*/ 0 w 6114096"/>
                <a:gd name="connsiteY13" fmla="*/ 994295 h 994295"/>
                <a:gd name="connsiteX14" fmla="*/ 0 w 6114096"/>
                <a:gd name="connsiteY14" fmla="*/ 0 h 994295"/>
                <a:gd name="connsiteX0" fmla="*/ 5737271 w 5900076"/>
                <a:gd name="connsiteY0" fmla="*/ 953348 h 994295"/>
                <a:gd name="connsiteX1" fmla="*/ 5737272 w 5900076"/>
                <a:gd name="connsiteY1" fmla="*/ 953348 h 994295"/>
                <a:gd name="connsiteX2" fmla="*/ 5717375 w 5900076"/>
                <a:gd name="connsiteY2" fmla="*/ 994295 h 994295"/>
                <a:gd name="connsiteX3" fmla="*/ 5717374 w 5900076"/>
                <a:gd name="connsiteY3" fmla="*/ 994295 h 994295"/>
                <a:gd name="connsiteX4" fmla="*/ 5737271 w 5900076"/>
                <a:gd name="connsiteY4" fmla="*/ 953348 h 994295"/>
                <a:gd name="connsiteX5" fmla="*/ 5900076 w 5900076"/>
                <a:gd name="connsiteY5" fmla="*/ 579280 h 994295"/>
                <a:gd name="connsiteX6" fmla="*/ 5720918 w 5900076"/>
                <a:gd name="connsiteY6" fmla="*/ 994295 h 994295"/>
                <a:gd name="connsiteX7" fmla="*/ 5900076 w 5900076"/>
                <a:gd name="connsiteY7" fmla="*/ 579280 h 994295"/>
                <a:gd name="connsiteX8" fmla="*/ 0 w 5900076"/>
                <a:gd name="connsiteY8" fmla="*/ 0 h 994295"/>
                <a:gd name="connsiteX9" fmla="*/ 2586352 w 5900076"/>
                <a:gd name="connsiteY9" fmla="*/ 0 h 994295"/>
                <a:gd name="connsiteX10" fmla="*/ 2861553 w 5900076"/>
                <a:gd name="connsiteY10" fmla="*/ 497148 h 994295"/>
                <a:gd name="connsiteX11" fmla="*/ 2586352 w 5900076"/>
                <a:gd name="connsiteY11" fmla="*/ 994295 h 994295"/>
                <a:gd name="connsiteX12" fmla="*/ 0 w 5900076"/>
                <a:gd name="connsiteY12" fmla="*/ 994295 h 994295"/>
                <a:gd name="connsiteX13" fmla="*/ 0 w 5900076"/>
                <a:gd name="connsiteY13" fmla="*/ 0 h 994295"/>
                <a:gd name="connsiteX0" fmla="*/ 5737271 w 5737272"/>
                <a:gd name="connsiteY0" fmla="*/ 953348 h 994295"/>
                <a:gd name="connsiteX1" fmla="*/ 5737272 w 5737272"/>
                <a:gd name="connsiteY1" fmla="*/ 953348 h 994295"/>
                <a:gd name="connsiteX2" fmla="*/ 5717375 w 5737272"/>
                <a:gd name="connsiteY2" fmla="*/ 994295 h 994295"/>
                <a:gd name="connsiteX3" fmla="*/ 5717374 w 5737272"/>
                <a:gd name="connsiteY3" fmla="*/ 994295 h 994295"/>
                <a:gd name="connsiteX4" fmla="*/ 5737271 w 5737272"/>
                <a:gd name="connsiteY4" fmla="*/ 953348 h 994295"/>
                <a:gd name="connsiteX5" fmla="*/ 0 w 5737272"/>
                <a:gd name="connsiteY5" fmla="*/ 0 h 994295"/>
                <a:gd name="connsiteX6" fmla="*/ 2586352 w 5737272"/>
                <a:gd name="connsiteY6" fmla="*/ 0 h 994295"/>
                <a:gd name="connsiteX7" fmla="*/ 2861553 w 5737272"/>
                <a:gd name="connsiteY7" fmla="*/ 497148 h 994295"/>
                <a:gd name="connsiteX8" fmla="*/ 2586352 w 5737272"/>
                <a:gd name="connsiteY8" fmla="*/ 994295 h 994295"/>
                <a:gd name="connsiteX9" fmla="*/ 0 w 5737272"/>
                <a:gd name="connsiteY9" fmla="*/ 994295 h 994295"/>
                <a:gd name="connsiteX10" fmla="*/ 0 w 5737272"/>
                <a:gd name="connsiteY10" fmla="*/ 0 h 994295"/>
                <a:gd name="connsiteX0" fmla="*/ 5717374 w 5737272"/>
                <a:gd name="connsiteY0" fmla="*/ 994295 h 994295"/>
                <a:gd name="connsiteX1" fmla="*/ 5737272 w 5737272"/>
                <a:gd name="connsiteY1" fmla="*/ 953348 h 994295"/>
                <a:gd name="connsiteX2" fmla="*/ 5717375 w 5737272"/>
                <a:gd name="connsiteY2" fmla="*/ 994295 h 994295"/>
                <a:gd name="connsiteX3" fmla="*/ 5717374 w 5737272"/>
                <a:gd name="connsiteY3" fmla="*/ 994295 h 994295"/>
                <a:gd name="connsiteX4" fmla="*/ 0 w 5737272"/>
                <a:gd name="connsiteY4" fmla="*/ 0 h 994295"/>
                <a:gd name="connsiteX5" fmla="*/ 2586352 w 5737272"/>
                <a:gd name="connsiteY5" fmla="*/ 0 h 994295"/>
                <a:gd name="connsiteX6" fmla="*/ 2861553 w 5737272"/>
                <a:gd name="connsiteY6" fmla="*/ 497148 h 994295"/>
                <a:gd name="connsiteX7" fmla="*/ 2586352 w 5737272"/>
                <a:gd name="connsiteY7" fmla="*/ 994295 h 994295"/>
                <a:gd name="connsiteX8" fmla="*/ 0 w 5737272"/>
                <a:gd name="connsiteY8" fmla="*/ 994295 h 994295"/>
                <a:gd name="connsiteX9" fmla="*/ 0 w 5737272"/>
                <a:gd name="connsiteY9" fmla="*/ 0 h 994295"/>
                <a:gd name="connsiteX0" fmla="*/ 5717375 w 5737272"/>
                <a:gd name="connsiteY0" fmla="*/ 994295 h 994295"/>
                <a:gd name="connsiteX1" fmla="*/ 5737272 w 5737272"/>
                <a:gd name="connsiteY1" fmla="*/ 953348 h 994295"/>
                <a:gd name="connsiteX2" fmla="*/ 5717375 w 5737272"/>
                <a:gd name="connsiteY2" fmla="*/ 994295 h 994295"/>
                <a:gd name="connsiteX3" fmla="*/ 0 w 5737272"/>
                <a:gd name="connsiteY3" fmla="*/ 0 h 994295"/>
                <a:gd name="connsiteX4" fmla="*/ 2586352 w 5737272"/>
                <a:gd name="connsiteY4" fmla="*/ 0 h 994295"/>
                <a:gd name="connsiteX5" fmla="*/ 2861553 w 5737272"/>
                <a:gd name="connsiteY5" fmla="*/ 497148 h 994295"/>
                <a:gd name="connsiteX6" fmla="*/ 2586352 w 5737272"/>
                <a:gd name="connsiteY6" fmla="*/ 994295 h 994295"/>
                <a:gd name="connsiteX7" fmla="*/ 0 w 5737272"/>
                <a:gd name="connsiteY7" fmla="*/ 994295 h 994295"/>
                <a:gd name="connsiteX8" fmla="*/ 0 w 5737272"/>
                <a:gd name="connsiteY8" fmla="*/ 0 h 994295"/>
                <a:gd name="connsiteX0" fmla="*/ 0 w 2861553"/>
                <a:gd name="connsiteY0" fmla="*/ 0 h 994295"/>
                <a:gd name="connsiteX1" fmla="*/ 2586352 w 2861553"/>
                <a:gd name="connsiteY1" fmla="*/ 0 h 994295"/>
                <a:gd name="connsiteX2" fmla="*/ 2861553 w 2861553"/>
                <a:gd name="connsiteY2" fmla="*/ 497148 h 994295"/>
                <a:gd name="connsiteX3" fmla="*/ 2586352 w 2861553"/>
                <a:gd name="connsiteY3" fmla="*/ 994295 h 994295"/>
                <a:gd name="connsiteX4" fmla="*/ 0 w 2861553"/>
                <a:gd name="connsiteY4" fmla="*/ 994295 h 994295"/>
                <a:gd name="connsiteX5" fmla="*/ 0 w 2861553"/>
                <a:gd name="connsiteY5" fmla="*/ 0 h 99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1553" h="994295">
                  <a:moveTo>
                    <a:pt x="0" y="0"/>
                  </a:moveTo>
                  <a:lnTo>
                    <a:pt x="2586352" y="0"/>
                  </a:lnTo>
                  <a:lnTo>
                    <a:pt x="2861553" y="497148"/>
                  </a:lnTo>
                  <a:lnTo>
                    <a:pt x="2586352" y="994295"/>
                  </a:lnTo>
                  <a:lnTo>
                    <a:pt x="0" y="994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7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lvl="0"/>
              <a:r>
                <a:rPr lang="en-US" sz="3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STEP </a:t>
              </a:r>
              <a:r>
                <a:rPr lang="en-US" sz="3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Freeform 43"/>
            <p:cNvSpPr/>
            <p:nvPr/>
          </p:nvSpPr>
          <p:spPr>
            <a:xfrm>
              <a:off x="4" y="3745460"/>
              <a:ext cx="3299524" cy="994295"/>
            </a:xfrm>
            <a:custGeom>
              <a:avLst/>
              <a:gdLst>
                <a:gd name="connsiteX0" fmla="*/ 5720922 w 9143990"/>
                <a:gd name="connsiteY0" fmla="*/ 0 h 994295"/>
                <a:gd name="connsiteX1" fmla="*/ 9143990 w 9143990"/>
                <a:gd name="connsiteY1" fmla="*/ 0 h 994295"/>
                <a:gd name="connsiteX2" fmla="*/ 9143990 w 9143990"/>
                <a:gd name="connsiteY2" fmla="*/ 994295 h 994295"/>
                <a:gd name="connsiteX3" fmla="*/ 5417755 w 9143990"/>
                <a:gd name="connsiteY3" fmla="*/ 994295 h 994295"/>
                <a:gd name="connsiteX4" fmla="*/ 5424658 w 9143990"/>
                <a:gd name="connsiteY4" fmla="*/ 963672 h 994295"/>
                <a:gd name="connsiteX5" fmla="*/ 5461917 w 9143990"/>
                <a:gd name="connsiteY5" fmla="*/ 798386 h 994295"/>
                <a:gd name="connsiteX6" fmla="*/ 5709784 w 9143990"/>
                <a:gd name="connsiteY6" fmla="*/ 25804 h 994295"/>
                <a:gd name="connsiteX7" fmla="*/ 5709843 w 9143990"/>
                <a:gd name="connsiteY7" fmla="*/ 25664 h 994295"/>
                <a:gd name="connsiteX8" fmla="*/ 5717379 w 9143990"/>
                <a:gd name="connsiteY8" fmla="*/ 0 h 994295"/>
                <a:gd name="connsiteX9" fmla="*/ 5717380 w 9143990"/>
                <a:gd name="connsiteY9" fmla="*/ 0 h 994295"/>
                <a:gd name="connsiteX10" fmla="*/ 5714524 w 9143990"/>
                <a:gd name="connsiteY10" fmla="*/ 5876 h 994295"/>
                <a:gd name="connsiteX11" fmla="*/ 5714523 w 9143990"/>
                <a:gd name="connsiteY11" fmla="*/ 5876 h 994295"/>
                <a:gd name="connsiteX12" fmla="*/ 0 w 9143990"/>
                <a:gd name="connsiteY12" fmla="*/ 0 h 994295"/>
                <a:gd name="connsiteX13" fmla="*/ 3024324 w 9143990"/>
                <a:gd name="connsiteY13" fmla="*/ 0 h 994295"/>
                <a:gd name="connsiteX14" fmla="*/ 3299524 w 9143990"/>
                <a:gd name="connsiteY14" fmla="*/ 497147 h 994295"/>
                <a:gd name="connsiteX15" fmla="*/ 3024323 w 9143990"/>
                <a:gd name="connsiteY15" fmla="*/ 994294 h 994295"/>
                <a:gd name="connsiteX16" fmla="*/ 3716711 w 9143990"/>
                <a:gd name="connsiteY16" fmla="*/ 994294 h 994295"/>
                <a:gd name="connsiteX17" fmla="*/ 3716711 w 9143990"/>
                <a:gd name="connsiteY17" fmla="*/ 994295 h 994295"/>
                <a:gd name="connsiteX18" fmla="*/ 0 w 9143990"/>
                <a:gd name="connsiteY18" fmla="*/ 994295 h 994295"/>
                <a:gd name="connsiteX0" fmla="*/ 5720922 w 9143990"/>
                <a:gd name="connsiteY0" fmla="*/ 0 h 994295"/>
                <a:gd name="connsiteX1" fmla="*/ 9143990 w 9143990"/>
                <a:gd name="connsiteY1" fmla="*/ 0 h 994295"/>
                <a:gd name="connsiteX2" fmla="*/ 9143990 w 9143990"/>
                <a:gd name="connsiteY2" fmla="*/ 994295 h 994295"/>
                <a:gd name="connsiteX3" fmla="*/ 5417755 w 9143990"/>
                <a:gd name="connsiteY3" fmla="*/ 994295 h 994295"/>
                <a:gd name="connsiteX4" fmla="*/ 5424658 w 9143990"/>
                <a:gd name="connsiteY4" fmla="*/ 963672 h 994295"/>
                <a:gd name="connsiteX5" fmla="*/ 5461917 w 9143990"/>
                <a:gd name="connsiteY5" fmla="*/ 798386 h 994295"/>
                <a:gd name="connsiteX6" fmla="*/ 5709784 w 9143990"/>
                <a:gd name="connsiteY6" fmla="*/ 25804 h 994295"/>
                <a:gd name="connsiteX7" fmla="*/ 5709843 w 9143990"/>
                <a:gd name="connsiteY7" fmla="*/ 25664 h 994295"/>
                <a:gd name="connsiteX8" fmla="*/ 5720922 w 9143990"/>
                <a:gd name="connsiteY8" fmla="*/ 0 h 994295"/>
                <a:gd name="connsiteX9" fmla="*/ 5714523 w 9143990"/>
                <a:gd name="connsiteY9" fmla="*/ 5876 h 994295"/>
                <a:gd name="connsiteX10" fmla="*/ 5717380 w 9143990"/>
                <a:gd name="connsiteY10" fmla="*/ 0 h 994295"/>
                <a:gd name="connsiteX11" fmla="*/ 5714524 w 9143990"/>
                <a:gd name="connsiteY11" fmla="*/ 5876 h 994295"/>
                <a:gd name="connsiteX12" fmla="*/ 5714523 w 9143990"/>
                <a:gd name="connsiteY12" fmla="*/ 5876 h 994295"/>
                <a:gd name="connsiteX13" fmla="*/ 0 w 9143990"/>
                <a:gd name="connsiteY13" fmla="*/ 0 h 994295"/>
                <a:gd name="connsiteX14" fmla="*/ 3024324 w 9143990"/>
                <a:gd name="connsiteY14" fmla="*/ 0 h 994295"/>
                <a:gd name="connsiteX15" fmla="*/ 3299524 w 9143990"/>
                <a:gd name="connsiteY15" fmla="*/ 497147 h 994295"/>
                <a:gd name="connsiteX16" fmla="*/ 3024323 w 9143990"/>
                <a:gd name="connsiteY16" fmla="*/ 994294 h 994295"/>
                <a:gd name="connsiteX17" fmla="*/ 3716711 w 9143990"/>
                <a:gd name="connsiteY17" fmla="*/ 994294 h 994295"/>
                <a:gd name="connsiteX18" fmla="*/ 3716711 w 9143990"/>
                <a:gd name="connsiteY18" fmla="*/ 994295 h 994295"/>
                <a:gd name="connsiteX19" fmla="*/ 0 w 9143990"/>
                <a:gd name="connsiteY19" fmla="*/ 994295 h 994295"/>
                <a:gd name="connsiteX20" fmla="*/ 0 w 9143990"/>
                <a:gd name="connsiteY20" fmla="*/ 0 h 994295"/>
                <a:gd name="connsiteX0" fmla="*/ 5720922 w 9143990"/>
                <a:gd name="connsiteY0" fmla="*/ 0 h 994295"/>
                <a:gd name="connsiteX1" fmla="*/ 9143990 w 9143990"/>
                <a:gd name="connsiteY1" fmla="*/ 0 h 994295"/>
                <a:gd name="connsiteX2" fmla="*/ 9143990 w 9143990"/>
                <a:gd name="connsiteY2" fmla="*/ 994295 h 994295"/>
                <a:gd name="connsiteX3" fmla="*/ 5417755 w 9143990"/>
                <a:gd name="connsiteY3" fmla="*/ 994295 h 994295"/>
                <a:gd name="connsiteX4" fmla="*/ 5424658 w 9143990"/>
                <a:gd name="connsiteY4" fmla="*/ 963672 h 994295"/>
                <a:gd name="connsiteX5" fmla="*/ 5461917 w 9143990"/>
                <a:gd name="connsiteY5" fmla="*/ 798386 h 994295"/>
                <a:gd name="connsiteX6" fmla="*/ 5709784 w 9143990"/>
                <a:gd name="connsiteY6" fmla="*/ 25804 h 994295"/>
                <a:gd name="connsiteX7" fmla="*/ 5709843 w 9143990"/>
                <a:gd name="connsiteY7" fmla="*/ 25664 h 994295"/>
                <a:gd name="connsiteX8" fmla="*/ 5720922 w 9143990"/>
                <a:gd name="connsiteY8" fmla="*/ 0 h 994295"/>
                <a:gd name="connsiteX9" fmla="*/ 5714524 w 9143990"/>
                <a:gd name="connsiteY9" fmla="*/ 5876 h 994295"/>
                <a:gd name="connsiteX10" fmla="*/ 5717380 w 9143990"/>
                <a:gd name="connsiteY10" fmla="*/ 0 h 994295"/>
                <a:gd name="connsiteX11" fmla="*/ 5714524 w 9143990"/>
                <a:gd name="connsiteY11" fmla="*/ 5876 h 994295"/>
                <a:gd name="connsiteX12" fmla="*/ 0 w 9143990"/>
                <a:gd name="connsiteY12" fmla="*/ 0 h 994295"/>
                <a:gd name="connsiteX13" fmla="*/ 3024324 w 9143990"/>
                <a:gd name="connsiteY13" fmla="*/ 0 h 994295"/>
                <a:gd name="connsiteX14" fmla="*/ 3299524 w 9143990"/>
                <a:gd name="connsiteY14" fmla="*/ 497147 h 994295"/>
                <a:gd name="connsiteX15" fmla="*/ 3024323 w 9143990"/>
                <a:gd name="connsiteY15" fmla="*/ 994294 h 994295"/>
                <a:gd name="connsiteX16" fmla="*/ 3716711 w 9143990"/>
                <a:gd name="connsiteY16" fmla="*/ 994294 h 994295"/>
                <a:gd name="connsiteX17" fmla="*/ 3716711 w 9143990"/>
                <a:gd name="connsiteY17" fmla="*/ 994295 h 994295"/>
                <a:gd name="connsiteX18" fmla="*/ 0 w 9143990"/>
                <a:gd name="connsiteY18" fmla="*/ 994295 h 994295"/>
                <a:gd name="connsiteX19" fmla="*/ 0 w 9143990"/>
                <a:gd name="connsiteY19" fmla="*/ 0 h 994295"/>
                <a:gd name="connsiteX0" fmla="*/ 5720922 w 9143990"/>
                <a:gd name="connsiteY0" fmla="*/ 0 h 994295"/>
                <a:gd name="connsiteX1" fmla="*/ 9143990 w 9143990"/>
                <a:gd name="connsiteY1" fmla="*/ 0 h 994295"/>
                <a:gd name="connsiteX2" fmla="*/ 9143990 w 9143990"/>
                <a:gd name="connsiteY2" fmla="*/ 994295 h 994295"/>
                <a:gd name="connsiteX3" fmla="*/ 5417755 w 9143990"/>
                <a:gd name="connsiteY3" fmla="*/ 994295 h 994295"/>
                <a:gd name="connsiteX4" fmla="*/ 5424658 w 9143990"/>
                <a:gd name="connsiteY4" fmla="*/ 963672 h 994295"/>
                <a:gd name="connsiteX5" fmla="*/ 5461917 w 9143990"/>
                <a:gd name="connsiteY5" fmla="*/ 798386 h 994295"/>
                <a:gd name="connsiteX6" fmla="*/ 5709784 w 9143990"/>
                <a:gd name="connsiteY6" fmla="*/ 25804 h 994295"/>
                <a:gd name="connsiteX7" fmla="*/ 5709843 w 9143990"/>
                <a:gd name="connsiteY7" fmla="*/ 25664 h 994295"/>
                <a:gd name="connsiteX8" fmla="*/ 5720922 w 9143990"/>
                <a:gd name="connsiteY8" fmla="*/ 0 h 994295"/>
                <a:gd name="connsiteX9" fmla="*/ 0 w 9143990"/>
                <a:gd name="connsiteY9" fmla="*/ 0 h 994295"/>
                <a:gd name="connsiteX10" fmla="*/ 3024324 w 9143990"/>
                <a:gd name="connsiteY10" fmla="*/ 0 h 994295"/>
                <a:gd name="connsiteX11" fmla="*/ 3299524 w 9143990"/>
                <a:gd name="connsiteY11" fmla="*/ 497147 h 994295"/>
                <a:gd name="connsiteX12" fmla="*/ 3024323 w 9143990"/>
                <a:gd name="connsiteY12" fmla="*/ 994294 h 994295"/>
                <a:gd name="connsiteX13" fmla="*/ 3716711 w 9143990"/>
                <a:gd name="connsiteY13" fmla="*/ 994294 h 994295"/>
                <a:gd name="connsiteX14" fmla="*/ 3716711 w 9143990"/>
                <a:gd name="connsiteY14" fmla="*/ 994295 h 994295"/>
                <a:gd name="connsiteX15" fmla="*/ 0 w 9143990"/>
                <a:gd name="connsiteY15" fmla="*/ 994295 h 994295"/>
                <a:gd name="connsiteX16" fmla="*/ 0 w 9143990"/>
                <a:gd name="connsiteY16" fmla="*/ 0 h 994295"/>
                <a:gd name="connsiteX0" fmla="*/ 5709843 w 9143990"/>
                <a:gd name="connsiteY0" fmla="*/ 25664 h 994295"/>
                <a:gd name="connsiteX1" fmla="*/ 9143990 w 9143990"/>
                <a:gd name="connsiteY1" fmla="*/ 0 h 994295"/>
                <a:gd name="connsiteX2" fmla="*/ 9143990 w 9143990"/>
                <a:gd name="connsiteY2" fmla="*/ 994295 h 994295"/>
                <a:gd name="connsiteX3" fmla="*/ 5417755 w 9143990"/>
                <a:gd name="connsiteY3" fmla="*/ 994295 h 994295"/>
                <a:gd name="connsiteX4" fmla="*/ 5424658 w 9143990"/>
                <a:gd name="connsiteY4" fmla="*/ 963672 h 994295"/>
                <a:gd name="connsiteX5" fmla="*/ 5461917 w 9143990"/>
                <a:gd name="connsiteY5" fmla="*/ 798386 h 994295"/>
                <a:gd name="connsiteX6" fmla="*/ 5709784 w 9143990"/>
                <a:gd name="connsiteY6" fmla="*/ 25804 h 994295"/>
                <a:gd name="connsiteX7" fmla="*/ 5709843 w 9143990"/>
                <a:gd name="connsiteY7" fmla="*/ 25664 h 994295"/>
                <a:gd name="connsiteX8" fmla="*/ 0 w 9143990"/>
                <a:gd name="connsiteY8" fmla="*/ 0 h 994295"/>
                <a:gd name="connsiteX9" fmla="*/ 3024324 w 9143990"/>
                <a:gd name="connsiteY9" fmla="*/ 0 h 994295"/>
                <a:gd name="connsiteX10" fmla="*/ 3299524 w 9143990"/>
                <a:gd name="connsiteY10" fmla="*/ 497147 h 994295"/>
                <a:gd name="connsiteX11" fmla="*/ 3024323 w 9143990"/>
                <a:gd name="connsiteY11" fmla="*/ 994294 h 994295"/>
                <a:gd name="connsiteX12" fmla="*/ 3716711 w 9143990"/>
                <a:gd name="connsiteY12" fmla="*/ 994294 h 994295"/>
                <a:gd name="connsiteX13" fmla="*/ 3716711 w 9143990"/>
                <a:gd name="connsiteY13" fmla="*/ 994295 h 994295"/>
                <a:gd name="connsiteX14" fmla="*/ 0 w 9143990"/>
                <a:gd name="connsiteY14" fmla="*/ 994295 h 994295"/>
                <a:gd name="connsiteX15" fmla="*/ 0 w 9143990"/>
                <a:gd name="connsiteY15" fmla="*/ 0 h 994295"/>
                <a:gd name="connsiteX0" fmla="*/ 5709784 w 9143990"/>
                <a:gd name="connsiteY0" fmla="*/ 125326 h 1093817"/>
                <a:gd name="connsiteX1" fmla="*/ 9143990 w 9143990"/>
                <a:gd name="connsiteY1" fmla="*/ 99522 h 1093817"/>
                <a:gd name="connsiteX2" fmla="*/ 9143990 w 9143990"/>
                <a:gd name="connsiteY2" fmla="*/ 1093817 h 1093817"/>
                <a:gd name="connsiteX3" fmla="*/ 5417755 w 9143990"/>
                <a:gd name="connsiteY3" fmla="*/ 1093817 h 1093817"/>
                <a:gd name="connsiteX4" fmla="*/ 5424658 w 9143990"/>
                <a:gd name="connsiteY4" fmla="*/ 1063194 h 1093817"/>
                <a:gd name="connsiteX5" fmla="*/ 5461917 w 9143990"/>
                <a:gd name="connsiteY5" fmla="*/ 897908 h 1093817"/>
                <a:gd name="connsiteX6" fmla="*/ 5709784 w 9143990"/>
                <a:gd name="connsiteY6" fmla="*/ 125326 h 1093817"/>
                <a:gd name="connsiteX7" fmla="*/ 0 w 9143990"/>
                <a:gd name="connsiteY7" fmla="*/ 99522 h 1093817"/>
                <a:gd name="connsiteX8" fmla="*/ 3024324 w 9143990"/>
                <a:gd name="connsiteY8" fmla="*/ 99522 h 1093817"/>
                <a:gd name="connsiteX9" fmla="*/ 3299524 w 9143990"/>
                <a:gd name="connsiteY9" fmla="*/ 596669 h 1093817"/>
                <a:gd name="connsiteX10" fmla="*/ 3024323 w 9143990"/>
                <a:gd name="connsiteY10" fmla="*/ 1093816 h 1093817"/>
                <a:gd name="connsiteX11" fmla="*/ 3716711 w 9143990"/>
                <a:gd name="connsiteY11" fmla="*/ 1093816 h 1093817"/>
                <a:gd name="connsiteX12" fmla="*/ 3716711 w 9143990"/>
                <a:gd name="connsiteY12" fmla="*/ 1093817 h 1093817"/>
                <a:gd name="connsiteX13" fmla="*/ 0 w 9143990"/>
                <a:gd name="connsiteY13" fmla="*/ 1093817 h 1093817"/>
                <a:gd name="connsiteX14" fmla="*/ 0 w 9143990"/>
                <a:gd name="connsiteY14" fmla="*/ 99522 h 1093817"/>
                <a:gd name="connsiteX0" fmla="*/ 5461917 w 9143990"/>
                <a:gd name="connsiteY0" fmla="*/ 799539 h 995448"/>
                <a:gd name="connsiteX1" fmla="*/ 9143990 w 9143990"/>
                <a:gd name="connsiteY1" fmla="*/ 1153 h 995448"/>
                <a:gd name="connsiteX2" fmla="*/ 9143990 w 9143990"/>
                <a:gd name="connsiteY2" fmla="*/ 995448 h 995448"/>
                <a:gd name="connsiteX3" fmla="*/ 5417755 w 9143990"/>
                <a:gd name="connsiteY3" fmla="*/ 995448 h 995448"/>
                <a:gd name="connsiteX4" fmla="*/ 5424658 w 9143990"/>
                <a:gd name="connsiteY4" fmla="*/ 964825 h 995448"/>
                <a:gd name="connsiteX5" fmla="*/ 5461917 w 9143990"/>
                <a:gd name="connsiteY5" fmla="*/ 799539 h 995448"/>
                <a:gd name="connsiteX6" fmla="*/ 0 w 9143990"/>
                <a:gd name="connsiteY6" fmla="*/ 1153 h 995448"/>
                <a:gd name="connsiteX7" fmla="*/ 3024324 w 9143990"/>
                <a:gd name="connsiteY7" fmla="*/ 1153 h 995448"/>
                <a:gd name="connsiteX8" fmla="*/ 3299524 w 9143990"/>
                <a:gd name="connsiteY8" fmla="*/ 498300 h 995448"/>
                <a:gd name="connsiteX9" fmla="*/ 3024323 w 9143990"/>
                <a:gd name="connsiteY9" fmla="*/ 995447 h 995448"/>
                <a:gd name="connsiteX10" fmla="*/ 3716711 w 9143990"/>
                <a:gd name="connsiteY10" fmla="*/ 995447 h 995448"/>
                <a:gd name="connsiteX11" fmla="*/ 3716711 w 9143990"/>
                <a:gd name="connsiteY11" fmla="*/ 995448 h 995448"/>
                <a:gd name="connsiteX12" fmla="*/ 0 w 9143990"/>
                <a:gd name="connsiteY12" fmla="*/ 995448 h 995448"/>
                <a:gd name="connsiteX13" fmla="*/ 0 w 9143990"/>
                <a:gd name="connsiteY13" fmla="*/ 1153 h 995448"/>
                <a:gd name="connsiteX0" fmla="*/ 5424658 w 9143990"/>
                <a:gd name="connsiteY0" fmla="*/ 963672 h 994295"/>
                <a:gd name="connsiteX1" fmla="*/ 9143990 w 9143990"/>
                <a:gd name="connsiteY1" fmla="*/ 0 h 994295"/>
                <a:gd name="connsiteX2" fmla="*/ 9143990 w 9143990"/>
                <a:gd name="connsiteY2" fmla="*/ 994295 h 994295"/>
                <a:gd name="connsiteX3" fmla="*/ 5417755 w 9143990"/>
                <a:gd name="connsiteY3" fmla="*/ 994295 h 994295"/>
                <a:gd name="connsiteX4" fmla="*/ 5424658 w 9143990"/>
                <a:gd name="connsiteY4" fmla="*/ 963672 h 994295"/>
                <a:gd name="connsiteX5" fmla="*/ 0 w 9143990"/>
                <a:gd name="connsiteY5" fmla="*/ 0 h 994295"/>
                <a:gd name="connsiteX6" fmla="*/ 3024324 w 9143990"/>
                <a:gd name="connsiteY6" fmla="*/ 0 h 994295"/>
                <a:gd name="connsiteX7" fmla="*/ 3299524 w 9143990"/>
                <a:gd name="connsiteY7" fmla="*/ 497147 h 994295"/>
                <a:gd name="connsiteX8" fmla="*/ 3024323 w 9143990"/>
                <a:gd name="connsiteY8" fmla="*/ 994294 h 994295"/>
                <a:gd name="connsiteX9" fmla="*/ 3716711 w 9143990"/>
                <a:gd name="connsiteY9" fmla="*/ 994294 h 994295"/>
                <a:gd name="connsiteX10" fmla="*/ 3716711 w 9143990"/>
                <a:gd name="connsiteY10" fmla="*/ 994295 h 994295"/>
                <a:gd name="connsiteX11" fmla="*/ 0 w 9143990"/>
                <a:gd name="connsiteY11" fmla="*/ 994295 h 994295"/>
                <a:gd name="connsiteX12" fmla="*/ 0 w 9143990"/>
                <a:gd name="connsiteY12" fmla="*/ 0 h 994295"/>
                <a:gd name="connsiteX0" fmla="*/ 5417755 w 9143990"/>
                <a:gd name="connsiteY0" fmla="*/ 994295 h 994295"/>
                <a:gd name="connsiteX1" fmla="*/ 9143990 w 9143990"/>
                <a:gd name="connsiteY1" fmla="*/ 0 h 994295"/>
                <a:gd name="connsiteX2" fmla="*/ 9143990 w 9143990"/>
                <a:gd name="connsiteY2" fmla="*/ 994295 h 994295"/>
                <a:gd name="connsiteX3" fmla="*/ 5417755 w 9143990"/>
                <a:gd name="connsiteY3" fmla="*/ 994295 h 994295"/>
                <a:gd name="connsiteX4" fmla="*/ 0 w 9143990"/>
                <a:gd name="connsiteY4" fmla="*/ 0 h 994295"/>
                <a:gd name="connsiteX5" fmla="*/ 3024324 w 9143990"/>
                <a:gd name="connsiteY5" fmla="*/ 0 h 994295"/>
                <a:gd name="connsiteX6" fmla="*/ 3299524 w 9143990"/>
                <a:gd name="connsiteY6" fmla="*/ 497147 h 994295"/>
                <a:gd name="connsiteX7" fmla="*/ 3024323 w 9143990"/>
                <a:gd name="connsiteY7" fmla="*/ 994294 h 994295"/>
                <a:gd name="connsiteX8" fmla="*/ 3716711 w 9143990"/>
                <a:gd name="connsiteY8" fmla="*/ 994294 h 994295"/>
                <a:gd name="connsiteX9" fmla="*/ 3716711 w 9143990"/>
                <a:gd name="connsiteY9" fmla="*/ 994295 h 994295"/>
                <a:gd name="connsiteX10" fmla="*/ 0 w 9143990"/>
                <a:gd name="connsiteY10" fmla="*/ 994295 h 994295"/>
                <a:gd name="connsiteX11" fmla="*/ 0 w 9143990"/>
                <a:gd name="connsiteY11" fmla="*/ 0 h 994295"/>
                <a:gd name="connsiteX0" fmla="*/ 9143990 w 9143990"/>
                <a:gd name="connsiteY0" fmla="*/ 994295 h 994295"/>
                <a:gd name="connsiteX1" fmla="*/ 9143990 w 9143990"/>
                <a:gd name="connsiteY1" fmla="*/ 0 h 994295"/>
                <a:gd name="connsiteX2" fmla="*/ 9143990 w 9143990"/>
                <a:gd name="connsiteY2" fmla="*/ 994295 h 994295"/>
                <a:gd name="connsiteX3" fmla="*/ 0 w 9143990"/>
                <a:gd name="connsiteY3" fmla="*/ 0 h 994295"/>
                <a:gd name="connsiteX4" fmla="*/ 3024324 w 9143990"/>
                <a:gd name="connsiteY4" fmla="*/ 0 h 994295"/>
                <a:gd name="connsiteX5" fmla="*/ 3299524 w 9143990"/>
                <a:gd name="connsiteY5" fmla="*/ 497147 h 994295"/>
                <a:gd name="connsiteX6" fmla="*/ 3024323 w 9143990"/>
                <a:gd name="connsiteY6" fmla="*/ 994294 h 994295"/>
                <a:gd name="connsiteX7" fmla="*/ 3716711 w 9143990"/>
                <a:gd name="connsiteY7" fmla="*/ 994294 h 994295"/>
                <a:gd name="connsiteX8" fmla="*/ 3716711 w 9143990"/>
                <a:gd name="connsiteY8" fmla="*/ 994295 h 994295"/>
                <a:gd name="connsiteX9" fmla="*/ 0 w 9143990"/>
                <a:gd name="connsiteY9" fmla="*/ 994295 h 994295"/>
                <a:gd name="connsiteX10" fmla="*/ 0 w 9143990"/>
                <a:gd name="connsiteY10" fmla="*/ 0 h 994295"/>
                <a:gd name="connsiteX0" fmla="*/ 0 w 3716711"/>
                <a:gd name="connsiteY0" fmla="*/ 0 h 994295"/>
                <a:gd name="connsiteX1" fmla="*/ 3024324 w 3716711"/>
                <a:gd name="connsiteY1" fmla="*/ 0 h 994295"/>
                <a:gd name="connsiteX2" fmla="*/ 3299524 w 3716711"/>
                <a:gd name="connsiteY2" fmla="*/ 497147 h 994295"/>
                <a:gd name="connsiteX3" fmla="*/ 3024323 w 3716711"/>
                <a:gd name="connsiteY3" fmla="*/ 994294 h 994295"/>
                <a:gd name="connsiteX4" fmla="*/ 3716711 w 3716711"/>
                <a:gd name="connsiteY4" fmla="*/ 994294 h 994295"/>
                <a:gd name="connsiteX5" fmla="*/ 3716711 w 3716711"/>
                <a:gd name="connsiteY5" fmla="*/ 994295 h 994295"/>
                <a:gd name="connsiteX6" fmla="*/ 0 w 3716711"/>
                <a:gd name="connsiteY6" fmla="*/ 994295 h 994295"/>
                <a:gd name="connsiteX7" fmla="*/ 0 w 3716711"/>
                <a:gd name="connsiteY7" fmla="*/ 0 h 994295"/>
                <a:gd name="connsiteX0" fmla="*/ 0 w 3716711"/>
                <a:gd name="connsiteY0" fmla="*/ 0 h 994295"/>
                <a:gd name="connsiteX1" fmla="*/ 3024324 w 3716711"/>
                <a:gd name="connsiteY1" fmla="*/ 0 h 994295"/>
                <a:gd name="connsiteX2" fmla="*/ 3299524 w 3716711"/>
                <a:gd name="connsiteY2" fmla="*/ 497147 h 994295"/>
                <a:gd name="connsiteX3" fmla="*/ 3024323 w 3716711"/>
                <a:gd name="connsiteY3" fmla="*/ 994294 h 994295"/>
                <a:gd name="connsiteX4" fmla="*/ 3716711 w 3716711"/>
                <a:gd name="connsiteY4" fmla="*/ 994294 h 994295"/>
                <a:gd name="connsiteX5" fmla="*/ 0 w 3716711"/>
                <a:gd name="connsiteY5" fmla="*/ 994295 h 994295"/>
                <a:gd name="connsiteX6" fmla="*/ 0 w 3716711"/>
                <a:gd name="connsiteY6" fmla="*/ 0 h 994295"/>
                <a:gd name="connsiteX0" fmla="*/ 0 w 3299524"/>
                <a:gd name="connsiteY0" fmla="*/ 0 h 994295"/>
                <a:gd name="connsiteX1" fmla="*/ 3024324 w 3299524"/>
                <a:gd name="connsiteY1" fmla="*/ 0 h 994295"/>
                <a:gd name="connsiteX2" fmla="*/ 3299524 w 3299524"/>
                <a:gd name="connsiteY2" fmla="*/ 497147 h 994295"/>
                <a:gd name="connsiteX3" fmla="*/ 3024323 w 3299524"/>
                <a:gd name="connsiteY3" fmla="*/ 994294 h 994295"/>
                <a:gd name="connsiteX4" fmla="*/ 0 w 3299524"/>
                <a:gd name="connsiteY4" fmla="*/ 994295 h 994295"/>
                <a:gd name="connsiteX5" fmla="*/ 0 w 3299524"/>
                <a:gd name="connsiteY5" fmla="*/ 0 h 99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9524" h="994295">
                  <a:moveTo>
                    <a:pt x="0" y="0"/>
                  </a:moveTo>
                  <a:lnTo>
                    <a:pt x="3024324" y="0"/>
                  </a:lnTo>
                  <a:lnTo>
                    <a:pt x="3299524" y="497147"/>
                  </a:lnTo>
                  <a:lnTo>
                    <a:pt x="3024323" y="994294"/>
                  </a:lnTo>
                  <a:lnTo>
                    <a:pt x="0" y="994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9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3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STEP </a:t>
              </a:r>
              <a:r>
                <a:rPr lang="en-US" sz="3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dirty="0"/>
            </a:p>
          </p:txBody>
        </p:sp>
        <p:sp>
          <p:nvSpPr>
            <p:cNvPr id="5" name="Freeform 41"/>
            <p:cNvSpPr/>
            <p:nvPr/>
          </p:nvSpPr>
          <p:spPr>
            <a:xfrm>
              <a:off x="-1" y="1756868"/>
              <a:ext cx="2423597" cy="994295"/>
            </a:xfrm>
            <a:custGeom>
              <a:avLst/>
              <a:gdLst>
                <a:gd name="connsiteX0" fmla="*/ 6927871 w 9143990"/>
                <a:gd name="connsiteY0" fmla="*/ 26005 h 994295"/>
                <a:gd name="connsiteX1" fmla="*/ 6927849 w 9143990"/>
                <a:gd name="connsiteY1" fmla="*/ 26016 h 994295"/>
                <a:gd name="connsiteX2" fmla="*/ 6927850 w 9143990"/>
                <a:gd name="connsiteY2" fmla="*/ 26015 h 994295"/>
                <a:gd name="connsiteX3" fmla="*/ 6927871 w 9143990"/>
                <a:gd name="connsiteY3" fmla="*/ 26005 h 994295"/>
                <a:gd name="connsiteX4" fmla="*/ 6968588 w 9143990"/>
                <a:gd name="connsiteY4" fmla="*/ 6550 h 994295"/>
                <a:gd name="connsiteX5" fmla="*/ 6966665 w 9143990"/>
                <a:gd name="connsiteY5" fmla="*/ 8388 h 994295"/>
                <a:gd name="connsiteX6" fmla="*/ 6927871 w 9143990"/>
                <a:gd name="connsiteY6" fmla="*/ 26005 h 994295"/>
                <a:gd name="connsiteX7" fmla="*/ 6981689 w 9143990"/>
                <a:gd name="connsiteY7" fmla="*/ 0 h 994295"/>
                <a:gd name="connsiteX8" fmla="*/ 9143990 w 9143990"/>
                <a:gd name="connsiteY8" fmla="*/ 0 h 994295"/>
                <a:gd name="connsiteX9" fmla="*/ 9143990 w 9143990"/>
                <a:gd name="connsiteY9" fmla="*/ 994295 h 994295"/>
                <a:gd name="connsiteX10" fmla="*/ 6212292 w 9143990"/>
                <a:gd name="connsiteY10" fmla="*/ 994295 h 994295"/>
                <a:gd name="connsiteX11" fmla="*/ 6242832 w 9143990"/>
                <a:gd name="connsiteY11" fmla="*/ 942864 h 994295"/>
                <a:gd name="connsiteX12" fmla="*/ 6242835 w 9143990"/>
                <a:gd name="connsiteY12" fmla="*/ 942864 h 994295"/>
                <a:gd name="connsiteX13" fmla="*/ 6267791 w 9143990"/>
                <a:gd name="connsiteY13" fmla="*/ 900838 h 994295"/>
                <a:gd name="connsiteX14" fmla="*/ 6942273 w 9143990"/>
                <a:gd name="connsiteY14" fmla="*/ 31689 h 994295"/>
                <a:gd name="connsiteX15" fmla="*/ 6966665 w 9143990"/>
                <a:gd name="connsiteY15" fmla="*/ 8388 h 994295"/>
                <a:gd name="connsiteX16" fmla="*/ 6975681 w 9143990"/>
                <a:gd name="connsiteY16" fmla="*/ 4293 h 994295"/>
                <a:gd name="connsiteX17" fmla="*/ 0 w 9143990"/>
                <a:gd name="connsiteY17" fmla="*/ 0 h 994295"/>
                <a:gd name="connsiteX18" fmla="*/ 2148396 w 9143990"/>
                <a:gd name="connsiteY18" fmla="*/ 0 h 994295"/>
                <a:gd name="connsiteX19" fmla="*/ 2423597 w 9143990"/>
                <a:gd name="connsiteY19" fmla="*/ 497148 h 994295"/>
                <a:gd name="connsiteX20" fmla="*/ 2148396 w 9143990"/>
                <a:gd name="connsiteY20" fmla="*/ 994295 h 994295"/>
                <a:gd name="connsiteX21" fmla="*/ 0 w 9143990"/>
                <a:gd name="connsiteY21" fmla="*/ 994295 h 994295"/>
                <a:gd name="connsiteX0" fmla="*/ 6927871 w 9143990"/>
                <a:gd name="connsiteY0" fmla="*/ 26005 h 994295"/>
                <a:gd name="connsiteX1" fmla="*/ 6927849 w 9143990"/>
                <a:gd name="connsiteY1" fmla="*/ 26016 h 994295"/>
                <a:gd name="connsiteX2" fmla="*/ 6927850 w 9143990"/>
                <a:gd name="connsiteY2" fmla="*/ 26015 h 994295"/>
                <a:gd name="connsiteX3" fmla="*/ 6927871 w 9143990"/>
                <a:gd name="connsiteY3" fmla="*/ 26005 h 994295"/>
                <a:gd name="connsiteX4" fmla="*/ 6968588 w 9143990"/>
                <a:gd name="connsiteY4" fmla="*/ 6550 h 994295"/>
                <a:gd name="connsiteX5" fmla="*/ 6966665 w 9143990"/>
                <a:gd name="connsiteY5" fmla="*/ 8388 h 994295"/>
                <a:gd name="connsiteX6" fmla="*/ 6927871 w 9143990"/>
                <a:gd name="connsiteY6" fmla="*/ 26005 h 994295"/>
                <a:gd name="connsiteX7" fmla="*/ 6968588 w 9143990"/>
                <a:gd name="connsiteY7" fmla="*/ 6550 h 994295"/>
                <a:gd name="connsiteX8" fmla="*/ 6981689 w 9143990"/>
                <a:gd name="connsiteY8" fmla="*/ 0 h 994295"/>
                <a:gd name="connsiteX9" fmla="*/ 9143990 w 9143990"/>
                <a:gd name="connsiteY9" fmla="*/ 0 h 994295"/>
                <a:gd name="connsiteX10" fmla="*/ 9143990 w 9143990"/>
                <a:gd name="connsiteY10" fmla="*/ 994295 h 994295"/>
                <a:gd name="connsiteX11" fmla="*/ 6212292 w 9143990"/>
                <a:gd name="connsiteY11" fmla="*/ 994295 h 994295"/>
                <a:gd name="connsiteX12" fmla="*/ 6242832 w 9143990"/>
                <a:gd name="connsiteY12" fmla="*/ 942864 h 994295"/>
                <a:gd name="connsiteX13" fmla="*/ 6242835 w 9143990"/>
                <a:gd name="connsiteY13" fmla="*/ 942864 h 994295"/>
                <a:gd name="connsiteX14" fmla="*/ 6942273 w 9143990"/>
                <a:gd name="connsiteY14" fmla="*/ 31689 h 994295"/>
                <a:gd name="connsiteX15" fmla="*/ 6966665 w 9143990"/>
                <a:gd name="connsiteY15" fmla="*/ 8388 h 994295"/>
                <a:gd name="connsiteX16" fmla="*/ 6975681 w 9143990"/>
                <a:gd name="connsiteY16" fmla="*/ 4293 h 994295"/>
                <a:gd name="connsiteX17" fmla="*/ 6981689 w 9143990"/>
                <a:gd name="connsiteY17" fmla="*/ 0 h 994295"/>
                <a:gd name="connsiteX18" fmla="*/ 0 w 9143990"/>
                <a:gd name="connsiteY18" fmla="*/ 0 h 994295"/>
                <a:gd name="connsiteX19" fmla="*/ 2148396 w 9143990"/>
                <a:gd name="connsiteY19" fmla="*/ 0 h 994295"/>
                <a:gd name="connsiteX20" fmla="*/ 2423597 w 9143990"/>
                <a:gd name="connsiteY20" fmla="*/ 497148 h 994295"/>
                <a:gd name="connsiteX21" fmla="*/ 2148396 w 9143990"/>
                <a:gd name="connsiteY21" fmla="*/ 994295 h 994295"/>
                <a:gd name="connsiteX22" fmla="*/ 0 w 9143990"/>
                <a:gd name="connsiteY22" fmla="*/ 994295 h 994295"/>
                <a:gd name="connsiteX23" fmla="*/ 0 w 9143990"/>
                <a:gd name="connsiteY23" fmla="*/ 0 h 994295"/>
                <a:gd name="connsiteX0" fmla="*/ 6927871 w 9143990"/>
                <a:gd name="connsiteY0" fmla="*/ 26005 h 994295"/>
                <a:gd name="connsiteX1" fmla="*/ 6927849 w 9143990"/>
                <a:gd name="connsiteY1" fmla="*/ 26016 h 994295"/>
                <a:gd name="connsiteX2" fmla="*/ 6927850 w 9143990"/>
                <a:gd name="connsiteY2" fmla="*/ 26015 h 994295"/>
                <a:gd name="connsiteX3" fmla="*/ 6927871 w 9143990"/>
                <a:gd name="connsiteY3" fmla="*/ 26005 h 994295"/>
                <a:gd name="connsiteX4" fmla="*/ 6968588 w 9143990"/>
                <a:gd name="connsiteY4" fmla="*/ 6550 h 994295"/>
                <a:gd name="connsiteX5" fmla="*/ 6966665 w 9143990"/>
                <a:gd name="connsiteY5" fmla="*/ 8388 h 994295"/>
                <a:gd name="connsiteX6" fmla="*/ 6927871 w 9143990"/>
                <a:gd name="connsiteY6" fmla="*/ 26005 h 994295"/>
                <a:gd name="connsiteX7" fmla="*/ 6968588 w 9143990"/>
                <a:gd name="connsiteY7" fmla="*/ 6550 h 994295"/>
                <a:gd name="connsiteX8" fmla="*/ 6981689 w 9143990"/>
                <a:gd name="connsiteY8" fmla="*/ 0 h 994295"/>
                <a:gd name="connsiteX9" fmla="*/ 9143990 w 9143990"/>
                <a:gd name="connsiteY9" fmla="*/ 0 h 994295"/>
                <a:gd name="connsiteX10" fmla="*/ 9143990 w 9143990"/>
                <a:gd name="connsiteY10" fmla="*/ 994295 h 994295"/>
                <a:gd name="connsiteX11" fmla="*/ 6212292 w 9143990"/>
                <a:gd name="connsiteY11" fmla="*/ 994295 h 994295"/>
                <a:gd name="connsiteX12" fmla="*/ 6242832 w 9143990"/>
                <a:gd name="connsiteY12" fmla="*/ 942864 h 994295"/>
                <a:gd name="connsiteX13" fmla="*/ 6942273 w 9143990"/>
                <a:gd name="connsiteY13" fmla="*/ 31689 h 994295"/>
                <a:gd name="connsiteX14" fmla="*/ 6966665 w 9143990"/>
                <a:gd name="connsiteY14" fmla="*/ 8388 h 994295"/>
                <a:gd name="connsiteX15" fmla="*/ 6975681 w 9143990"/>
                <a:gd name="connsiteY15" fmla="*/ 4293 h 994295"/>
                <a:gd name="connsiteX16" fmla="*/ 6981689 w 9143990"/>
                <a:gd name="connsiteY16" fmla="*/ 0 h 994295"/>
                <a:gd name="connsiteX17" fmla="*/ 0 w 9143990"/>
                <a:gd name="connsiteY17" fmla="*/ 0 h 994295"/>
                <a:gd name="connsiteX18" fmla="*/ 2148396 w 9143990"/>
                <a:gd name="connsiteY18" fmla="*/ 0 h 994295"/>
                <a:gd name="connsiteX19" fmla="*/ 2423597 w 9143990"/>
                <a:gd name="connsiteY19" fmla="*/ 497148 h 994295"/>
                <a:gd name="connsiteX20" fmla="*/ 2148396 w 9143990"/>
                <a:gd name="connsiteY20" fmla="*/ 994295 h 994295"/>
                <a:gd name="connsiteX21" fmla="*/ 0 w 9143990"/>
                <a:gd name="connsiteY21" fmla="*/ 994295 h 994295"/>
                <a:gd name="connsiteX22" fmla="*/ 0 w 9143990"/>
                <a:gd name="connsiteY22" fmla="*/ 0 h 994295"/>
                <a:gd name="connsiteX0" fmla="*/ 6927871 w 9143990"/>
                <a:gd name="connsiteY0" fmla="*/ 26005 h 994295"/>
                <a:gd name="connsiteX1" fmla="*/ 6927849 w 9143990"/>
                <a:gd name="connsiteY1" fmla="*/ 26016 h 994295"/>
                <a:gd name="connsiteX2" fmla="*/ 6927850 w 9143990"/>
                <a:gd name="connsiteY2" fmla="*/ 26015 h 994295"/>
                <a:gd name="connsiteX3" fmla="*/ 6927871 w 9143990"/>
                <a:gd name="connsiteY3" fmla="*/ 26005 h 994295"/>
                <a:gd name="connsiteX4" fmla="*/ 6968588 w 9143990"/>
                <a:gd name="connsiteY4" fmla="*/ 6550 h 994295"/>
                <a:gd name="connsiteX5" fmla="*/ 6966665 w 9143990"/>
                <a:gd name="connsiteY5" fmla="*/ 8388 h 994295"/>
                <a:gd name="connsiteX6" fmla="*/ 6927871 w 9143990"/>
                <a:gd name="connsiteY6" fmla="*/ 26005 h 994295"/>
                <a:gd name="connsiteX7" fmla="*/ 6968588 w 9143990"/>
                <a:gd name="connsiteY7" fmla="*/ 6550 h 994295"/>
                <a:gd name="connsiteX8" fmla="*/ 6981689 w 9143990"/>
                <a:gd name="connsiteY8" fmla="*/ 0 h 994295"/>
                <a:gd name="connsiteX9" fmla="*/ 9143990 w 9143990"/>
                <a:gd name="connsiteY9" fmla="*/ 0 h 994295"/>
                <a:gd name="connsiteX10" fmla="*/ 9143990 w 9143990"/>
                <a:gd name="connsiteY10" fmla="*/ 994295 h 994295"/>
                <a:gd name="connsiteX11" fmla="*/ 6212292 w 9143990"/>
                <a:gd name="connsiteY11" fmla="*/ 994295 h 994295"/>
                <a:gd name="connsiteX12" fmla="*/ 6942273 w 9143990"/>
                <a:gd name="connsiteY12" fmla="*/ 31689 h 994295"/>
                <a:gd name="connsiteX13" fmla="*/ 6966665 w 9143990"/>
                <a:gd name="connsiteY13" fmla="*/ 8388 h 994295"/>
                <a:gd name="connsiteX14" fmla="*/ 6975681 w 9143990"/>
                <a:gd name="connsiteY14" fmla="*/ 4293 h 994295"/>
                <a:gd name="connsiteX15" fmla="*/ 6981689 w 9143990"/>
                <a:gd name="connsiteY15" fmla="*/ 0 h 994295"/>
                <a:gd name="connsiteX16" fmla="*/ 0 w 9143990"/>
                <a:gd name="connsiteY16" fmla="*/ 0 h 994295"/>
                <a:gd name="connsiteX17" fmla="*/ 2148396 w 9143990"/>
                <a:gd name="connsiteY17" fmla="*/ 0 h 994295"/>
                <a:gd name="connsiteX18" fmla="*/ 2423597 w 9143990"/>
                <a:gd name="connsiteY18" fmla="*/ 497148 h 994295"/>
                <a:gd name="connsiteX19" fmla="*/ 2148396 w 9143990"/>
                <a:gd name="connsiteY19" fmla="*/ 994295 h 994295"/>
                <a:gd name="connsiteX20" fmla="*/ 0 w 9143990"/>
                <a:gd name="connsiteY20" fmla="*/ 994295 h 994295"/>
                <a:gd name="connsiteX21" fmla="*/ 0 w 9143990"/>
                <a:gd name="connsiteY21" fmla="*/ 0 h 994295"/>
                <a:gd name="connsiteX0" fmla="*/ 6927871 w 9143990"/>
                <a:gd name="connsiteY0" fmla="*/ 26005 h 994295"/>
                <a:gd name="connsiteX1" fmla="*/ 6927849 w 9143990"/>
                <a:gd name="connsiteY1" fmla="*/ 26016 h 994295"/>
                <a:gd name="connsiteX2" fmla="*/ 6927850 w 9143990"/>
                <a:gd name="connsiteY2" fmla="*/ 26015 h 994295"/>
                <a:gd name="connsiteX3" fmla="*/ 6927871 w 9143990"/>
                <a:gd name="connsiteY3" fmla="*/ 26005 h 994295"/>
                <a:gd name="connsiteX4" fmla="*/ 6968588 w 9143990"/>
                <a:gd name="connsiteY4" fmla="*/ 6550 h 994295"/>
                <a:gd name="connsiteX5" fmla="*/ 6966665 w 9143990"/>
                <a:gd name="connsiteY5" fmla="*/ 8388 h 994295"/>
                <a:gd name="connsiteX6" fmla="*/ 6927871 w 9143990"/>
                <a:gd name="connsiteY6" fmla="*/ 26005 h 994295"/>
                <a:gd name="connsiteX7" fmla="*/ 6968588 w 9143990"/>
                <a:gd name="connsiteY7" fmla="*/ 6550 h 994295"/>
                <a:gd name="connsiteX8" fmla="*/ 6981689 w 9143990"/>
                <a:gd name="connsiteY8" fmla="*/ 0 h 994295"/>
                <a:gd name="connsiteX9" fmla="*/ 9143990 w 9143990"/>
                <a:gd name="connsiteY9" fmla="*/ 0 h 994295"/>
                <a:gd name="connsiteX10" fmla="*/ 9143990 w 9143990"/>
                <a:gd name="connsiteY10" fmla="*/ 994295 h 994295"/>
                <a:gd name="connsiteX11" fmla="*/ 6942273 w 9143990"/>
                <a:gd name="connsiteY11" fmla="*/ 31689 h 994295"/>
                <a:gd name="connsiteX12" fmla="*/ 6966665 w 9143990"/>
                <a:gd name="connsiteY12" fmla="*/ 8388 h 994295"/>
                <a:gd name="connsiteX13" fmla="*/ 6975681 w 9143990"/>
                <a:gd name="connsiteY13" fmla="*/ 4293 h 994295"/>
                <a:gd name="connsiteX14" fmla="*/ 6981689 w 9143990"/>
                <a:gd name="connsiteY14" fmla="*/ 0 h 994295"/>
                <a:gd name="connsiteX15" fmla="*/ 0 w 9143990"/>
                <a:gd name="connsiteY15" fmla="*/ 0 h 994295"/>
                <a:gd name="connsiteX16" fmla="*/ 2148396 w 9143990"/>
                <a:gd name="connsiteY16" fmla="*/ 0 h 994295"/>
                <a:gd name="connsiteX17" fmla="*/ 2423597 w 9143990"/>
                <a:gd name="connsiteY17" fmla="*/ 497148 h 994295"/>
                <a:gd name="connsiteX18" fmla="*/ 2148396 w 9143990"/>
                <a:gd name="connsiteY18" fmla="*/ 994295 h 994295"/>
                <a:gd name="connsiteX19" fmla="*/ 0 w 9143990"/>
                <a:gd name="connsiteY19" fmla="*/ 994295 h 994295"/>
                <a:gd name="connsiteX20" fmla="*/ 0 w 9143990"/>
                <a:gd name="connsiteY20" fmla="*/ 0 h 994295"/>
                <a:gd name="connsiteX0" fmla="*/ 6927871 w 9143990"/>
                <a:gd name="connsiteY0" fmla="*/ 26005 h 994295"/>
                <a:gd name="connsiteX1" fmla="*/ 6927849 w 9143990"/>
                <a:gd name="connsiteY1" fmla="*/ 26016 h 994295"/>
                <a:gd name="connsiteX2" fmla="*/ 6927850 w 9143990"/>
                <a:gd name="connsiteY2" fmla="*/ 26015 h 994295"/>
                <a:gd name="connsiteX3" fmla="*/ 6927871 w 9143990"/>
                <a:gd name="connsiteY3" fmla="*/ 26005 h 994295"/>
                <a:gd name="connsiteX4" fmla="*/ 6968588 w 9143990"/>
                <a:gd name="connsiteY4" fmla="*/ 6550 h 994295"/>
                <a:gd name="connsiteX5" fmla="*/ 6966665 w 9143990"/>
                <a:gd name="connsiteY5" fmla="*/ 8388 h 994295"/>
                <a:gd name="connsiteX6" fmla="*/ 6927871 w 9143990"/>
                <a:gd name="connsiteY6" fmla="*/ 26005 h 994295"/>
                <a:gd name="connsiteX7" fmla="*/ 6968588 w 9143990"/>
                <a:gd name="connsiteY7" fmla="*/ 6550 h 994295"/>
                <a:gd name="connsiteX8" fmla="*/ 6981689 w 9143990"/>
                <a:gd name="connsiteY8" fmla="*/ 0 h 994295"/>
                <a:gd name="connsiteX9" fmla="*/ 9143990 w 9143990"/>
                <a:gd name="connsiteY9" fmla="*/ 0 h 994295"/>
                <a:gd name="connsiteX10" fmla="*/ 9143990 w 9143990"/>
                <a:gd name="connsiteY10" fmla="*/ 994295 h 994295"/>
                <a:gd name="connsiteX11" fmla="*/ 6942273 w 9143990"/>
                <a:gd name="connsiteY11" fmla="*/ 31689 h 994295"/>
                <a:gd name="connsiteX12" fmla="*/ 6966665 w 9143990"/>
                <a:gd name="connsiteY12" fmla="*/ 8388 h 994295"/>
                <a:gd name="connsiteX13" fmla="*/ 6981689 w 9143990"/>
                <a:gd name="connsiteY13" fmla="*/ 0 h 994295"/>
                <a:gd name="connsiteX14" fmla="*/ 0 w 9143990"/>
                <a:gd name="connsiteY14" fmla="*/ 0 h 994295"/>
                <a:gd name="connsiteX15" fmla="*/ 2148396 w 9143990"/>
                <a:gd name="connsiteY15" fmla="*/ 0 h 994295"/>
                <a:gd name="connsiteX16" fmla="*/ 2423597 w 9143990"/>
                <a:gd name="connsiteY16" fmla="*/ 497148 h 994295"/>
                <a:gd name="connsiteX17" fmla="*/ 2148396 w 9143990"/>
                <a:gd name="connsiteY17" fmla="*/ 994295 h 994295"/>
                <a:gd name="connsiteX18" fmla="*/ 0 w 9143990"/>
                <a:gd name="connsiteY18" fmla="*/ 994295 h 994295"/>
                <a:gd name="connsiteX19" fmla="*/ 0 w 9143990"/>
                <a:gd name="connsiteY19" fmla="*/ 0 h 994295"/>
                <a:gd name="connsiteX0" fmla="*/ 6927871 w 9143990"/>
                <a:gd name="connsiteY0" fmla="*/ 26005 h 994295"/>
                <a:gd name="connsiteX1" fmla="*/ 6927849 w 9143990"/>
                <a:gd name="connsiteY1" fmla="*/ 26016 h 994295"/>
                <a:gd name="connsiteX2" fmla="*/ 6927850 w 9143990"/>
                <a:gd name="connsiteY2" fmla="*/ 26015 h 994295"/>
                <a:gd name="connsiteX3" fmla="*/ 6927871 w 9143990"/>
                <a:gd name="connsiteY3" fmla="*/ 26005 h 994295"/>
                <a:gd name="connsiteX4" fmla="*/ 6968588 w 9143990"/>
                <a:gd name="connsiteY4" fmla="*/ 6550 h 994295"/>
                <a:gd name="connsiteX5" fmla="*/ 6966665 w 9143990"/>
                <a:gd name="connsiteY5" fmla="*/ 8388 h 994295"/>
                <a:gd name="connsiteX6" fmla="*/ 6927871 w 9143990"/>
                <a:gd name="connsiteY6" fmla="*/ 26005 h 994295"/>
                <a:gd name="connsiteX7" fmla="*/ 6968588 w 9143990"/>
                <a:gd name="connsiteY7" fmla="*/ 6550 h 994295"/>
                <a:gd name="connsiteX8" fmla="*/ 6966665 w 9143990"/>
                <a:gd name="connsiteY8" fmla="*/ 8388 h 994295"/>
                <a:gd name="connsiteX9" fmla="*/ 9143990 w 9143990"/>
                <a:gd name="connsiteY9" fmla="*/ 0 h 994295"/>
                <a:gd name="connsiteX10" fmla="*/ 9143990 w 9143990"/>
                <a:gd name="connsiteY10" fmla="*/ 994295 h 994295"/>
                <a:gd name="connsiteX11" fmla="*/ 6942273 w 9143990"/>
                <a:gd name="connsiteY11" fmla="*/ 31689 h 994295"/>
                <a:gd name="connsiteX12" fmla="*/ 6966665 w 9143990"/>
                <a:gd name="connsiteY12" fmla="*/ 8388 h 994295"/>
                <a:gd name="connsiteX13" fmla="*/ 0 w 9143990"/>
                <a:gd name="connsiteY13" fmla="*/ 0 h 994295"/>
                <a:gd name="connsiteX14" fmla="*/ 2148396 w 9143990"/>
                <a:gd name="connsiteY14" fmla="*/ 0 h 994295"/>
                <a:gd name="connsiteX15" fmla="*/ 2423597 w 9143990"/>
                <a:gd name="connsiteY15" fmla="*/ 497148 h 994295"/>
                <a:gd name="connsiteX16" fmla="*/ 2148396 w 9143990"/>
                <a:gd name="connsiteY16" fmla="*/ 994295 h 994295"/>
                <a:gd name="connsiteX17" fmla="*/ 0 w 9143990"/>
                <a:gd name="connsiteY17" fmla="*/ 994295 h 994295"/>
                <a:gd name="connsiteX18" fmla="*/ 0 w 9143990"/>
                <a:gd name="connsiteY18" fmla="*/ 0 h 994295"/>
                <a:gd name="connsiteX0" fmla="*/ 6927871 w 9143990"/>
                <a:gd name="connsiteY0" fmla="*/ 26005 h 994295"/>
                <a:gd name="connsiteX1" fmla="*/ 6927849 w 9143990"/>
                <a:gd name="connsiteY1" fmla="*/ 26016 h 994295"/>
                <a:gd name="connsiteX2" fmla="*/ 6927850 w 9143990"/>
                <a:gd name="connsiteY2" fmla="*/ 26015 h 994295"/>
                <a:gd name="connsiteX3" fmla="*/ 6927871 w 9143990"/>
                <a:gd name="connsiteY3" fmla="*/ 26005 h 994295"/>
                <a:gd name="connsiteX4" fmla="*/ 6927871 w 9143990"/>
                <a:gd name="connsiteY4" fmla="*/ 26005 h 994295"/>
                <a:gd name="connsiteX5" fmla="*/ 6966665 w 9143990"/>
                <a:gd name="connsiteY5" fmla="*/ 8388 h 994295"/>
                <a:gd name="connsiteX6" fmla="*/ 6927871 w 9143990"/>
                <a:gd name="connsiteY6" fmla="*/ 26005 h 994295"/>
                <a:gd name="connsiteX7" fmla="*/ 6966665 w 9143990"/>
                <a:gd name="connsiteY7" fmla="*/ 8388 h 994295"/>
                <a:gd name="connsiteX8" fmla="*/ 9143990 w 9143990"/>
                <a:gd name="connsiteY8" fmla="*/ 0 h 994295"/>
                <a:gd name="connsiteX9" fmla="*/ 9143990 w 9143990"/>
                <a:gd name="connsiteY9" fmla="*/ 994295 h 994295"/>
                <a:gd name="connsiteX10" fmla="*/ 6942273 w 9143990"/>
                <a:gd name="connsiteY10" fmla="*/ 31689 h 994295"/>
                <a:gd name="connsiteX11" fmla="*/ 6966665 w 9143990"/>
                <a:gd name="connsiteY11" fmla="*/ 8388 h 994295"/>
                <a:gd name="connsiteX12" fmla="*/ 0 w 9143990"/>
                <a:gd name="connsiteY12" fmla="*/ 0 h 994295"/>
                <a:gd name="connsiteX13" fmla="*/ 2148396 w 9143990"/>
                <a:gd name="connsiteY13" fmla="*/ 0 h 994295"/>
                <a:gd name="connsiteX14" fmla="*/ 2423597 w 9143990"/>
                <a:gd name="connsiteY14" fmla="*/ 497148 h 994295"/>
                <a:gd name="connsiteX15" fmla="*/ 2148396 w 9143990"/>
                <a:gd name="connsiteY15" fmla="*/ 994295 h 994295"/>
                <a:gd name="connsiteX16" fmla="*/ 0 w 9143990"/>
                <a:gd name="connsiteY16" fmla="*/ 994295 h 994295"/>
                <a:gd name="connsiteX17" fmla="*/ 0 w 9143990"/>
                <a:gd name="connsiteY17" fmla="*/ 0 h 994295"/>
                <a:gd name="connsiteX0" fmla="*/ 6927871 w 9143990"/>
                <a:gd name="connsiteY0" fmla="*/ 26005 h 994295"/>
                <a:gd name="connsiteX1" fmla="*/ 6927849 w 9143990"/>
                <a:gd name="connsiteY1" fmla="*/ 26016 h 994295"/>
                <a:gd name="connsiteX2" fmla="*/ 6927850 w 9143990"/>
                <a:gd name="connsiteY2" fmla="*/ 26015 h 994295"/>
                <a:gd name="connsiteX3" fmla="*/ 6927871 w 9143990"/>
                <a:gd name="connsiteY3" fmla="*/ 26005 h 994295"/>
                <a:gd name="connsiteX4" fmla="*/ 6927871 w 9143990"/>
                <a:gd name="connsiteY4" fmla="*/ 26005 h 994295"/>
                <a:gd name="connsiteX5" fmla="*/ 6966665 w 9143990"/>
                <a:gd name="connsiteY5" fmla="*/ 8388 h 994295"/>
                <a:gd name="connsiteX6" fmla="*/ 6927871 w 9143990"/>
                <a:gd name="connsiteY6" fmla="*/ 26005 h 994295"/>
                <a:gd name="connsiteX7" fmla="*/ 6942273 w 9143990"/>
                <a:gd name="connsiteY7" fmla="*/ 31689 h 994295"/>
                <a:gd name="connsiteX8" fmla="*/ 9143990 w 9143990"/>
                <a:gd name="connsiteY8" fmla="*/ 0 h 994295"/>
                <a:gd name="connsiteX9" fmla="*/ 9143990 w 9143990"/>
                <a:gd name="connsiteY9" fmla="*/ 994295 h 994295"/>
                <a:gd name="connsiteX10" fmla="*/ 6942273 w 9143990"/>
                <a:gd name="connsiteY10" fmla="*/ 31689 h 994295"/>
                <a:gd name="connsiteX11" fmla="*/ 0 w 9143990"/>
                <a:gd name="connsiteY11" fmla="*/ 0 h 994295"/>
                <a:gd name="connsiteX12" fmla="*/ 2148396 w 9143990"/>
                <a:gd name="connsiteY12" fmla="*/ 0 h 994295"/>
                <a:gd name="connsiteX13" fmla="*/ 2423597 w 9143990"/>
                <a:gd name="connsiteY13" fmla="*/ 497148 h 994295"/>
                <a:gd name="connsiteX14" fmla="*/ 2148396 w 9143990"/>
                <a:gd name="connsiteY14" fmla="*/ 994295 h 994295"/>
                <a:gd name="connsiteX15" fmla="*/ 0 w 9143990"/>
                <a:gd name="connsiteY15" fmla="*/ 994295 h 994295"/>
                <a:gd name="connsiteX16" fmla="*/ 0 w 9143990"/>
                <a:gd name="connsiteY16" fmla="*/ 0 h 994295"/>
                <a:gd name="connsiteX0" fmla="*/ 6927871 w 9143990"/>
                <a:gd name="connsiteY0" fmla="*/ 26005 h 994295"/>
                <a:gd name="connsiteX1" fmla="*/ 6927849 w 9143990"/>
                <a:gd name="connsiteY1" fmla="*/ 26016 h 994295"/>
                <a:gd name="connsiteX2" fmla="*/ 6927850 w 9143990"/>
                <a:gd name="connsiteY2" fmla="*/ 26015 h 994295"/>
                <a:gd name="connsiteX3" fmla="*/ 6927871 w 9143990"/>
                <a:gd name="connsiteY3" fmla="*/ 26005 h 994295"/>
                <a:gd name="connsiteX4" fmla="*/ 6927871 w 9143990"/>
                <a:gd name="connsiteY4" fmla="*/ 26005 h 994295"/>
                <a:gd name="connsiteX5" fmla="*/ 6966665 w 9143990"/>
                <a:gd name="connsiteY5" fmla="*/ 8388 h 994295"/>
                <a:gd name="connsiteX6" fmla="*/ 6927871 w 9143990"/>
                <a:gd name="connsiteY6" fmla="*/ 26005 h 994295"/>
                <a:gd name="connsiteX7" fmla="*/ 9143990 w 9143990"/>
                <a:gd name="connsiteY7" fmla="*/ 994295 h 994295"/>
                <a:gd name="connsiteX8" fmla="*/ 9143990 w 9143990"/>
                <a:gd name="connsiteY8" fmla="*/ 0 h 994295"/>
                <a:gd name="connsiteX9" fmla="*/ 9143990 w 9143990"/>
                <a:gd name="connsiteY9" fmla="*/ 994295 h 994295"/>
                <a:gd name="connsiteX10" fmla="*/ 0 w 9143990"/>
                <a:gd name="connsiteY10" fmla="*/ 0 h 994295"/>
                <a:gd name="connsiteX11" fmla="*/ 2148396 w 9143990"/>
                <a:gd name="connsiteY11" fmla="*/ 0 h 994295"/>
                <a:gd name="connsiteX12" fmla="*/ 2423597 w 9143990"/>
                <a:gd name="connsiteY12" fmla="*/ 497148 h 994295"/>
                <a:gd name="connsiteX13" fmla="*/ 2148396 w 9143990"/>
                <a:gd name="connsiteY13" fmla="*/ 994295 h 994295"/>
                <a:gd name="connsiteX14" fmla="*/ 0 w 9143990"/>
                <a:gd name="connsiteY14" fmla="*/ 994295 h 994295"/>
                <a:gd name="connsiteX15" fmla="*/ 0 w 9143990"/>
                <a:gd name="connsiteY15" fmla="*/ 0 h 994295"/>
                <a:gd name="connsiteX0" fmla="*/ 6927871 w 9143990"/>
                <a:gd name="connsiteY0" fmla="*/ 26005 h 994295"/>
                <a:gd name="connsiteX1" fmla="*/ 6927849 w 9143990"/>
                <a:gd name="connsiteY1" fmla="*/ 26016 h 994295"/>
                <a:gd name="connsiteX2" fmla="*/ 6927850 w 9143990"/>
                <a:gd name="connsiteY2" fmla="*/ 26015 h 994295"/>
                <a:gd name="connsiteX3" fmla="*/ 6927871 w 9143990"/>
                <a:gd name="connsiteY3" fmla="*/ 26005 h 994295"/>
                <a:gd name="connsiteX4" fmla="*/ 9143990 w 9143990"/>
                <a:gd name="connsiteY4" fmla="*/ 994295 h 994295"/>
                <a:gd name="connsiteX5" fmla="*/ 9143990 w 9143990"/>
                <a:gd name="connsiteY5" fmla="*/ 0 h 994295"/>
                <a:gd name="connsiteX6" fmla="*/ 9143990 w 9143990"/>
                <a:gd name="connsiteY6" fmla="*/ 994295 h 994295"/>
                <a:gd name="connsiteX7" fmla="*/ 0 w 9143990"/>
                <a:gd name="connsiteY7" fmla="*/ 0 h 994295"/>
                <a:gd name="connsiteX8" fmla="*/ 2148396 w 9143990"/>
                <a:gd name="connsiteY8" fmla="*/ 0 h 994295"/>
                <a:gd name="connsiteX9" fmla="*/ 2423597 w 9143990"/>
                <a:gd name="connsiteY9" fmla="*/ 497148 h 994295"/>
                <a:gd name="connsiteX10" fmla="*/ 2148396 w 9143990"/>
                <a:gd name="connsiteY10" fmla="*/ 994295 h 994295"/>
                <a:gd name="connsiteX11" fmla="*/ 0 w 9143990"/>
                <a:gd name="connsiteY11" fmla="*/ 994295 h 994295"/>
                <a:gd name="connsiteX12" fmla="*/ 0 w 9143990"/>
                <a:gd name="connsiteY12" fmla="*/ 0 h 994295"/>
                <a:gd name="connsiteX0" fmla="*/ 6927850 w 9143990"/>
                <a:gd name="connsiteY0" fmla="*/ 26015 h 994295"/>
                <a:gd name="connsiteX1" fmla="*/ 6927849 w 9143990"/>
                <a:gd name="connsiteY1" fmla="*/ 26016 h 994295"/>
                <a:gd name="connsiteX2" fmla="*/ 6927850 w 9143990"/>
                <a:gd name="connsiteY2" fmla="*/ 26015 h 994295"/>
                <a:gd name="connsiteX3" fmla="*/ 9143990 w 9143990"/>
                <a:gd name="connsiteY3" fmla="*/ 994295 h 994295"/>
                <a:gd name="connsiteX4" fmla="*/ 9143990 w 9143990"/>
                <a:gd name="connsiteY4" fmla="*/ 0 h 994295"/>
                <a:gd name="connsiteX5" fmla="*/ 9143990 w 9143990"/>
                <a:gd name="connsiteY5" fmla="*/ 994295 h 994295"/>
                <a:gd name="connsiteX6" fmla="*/ 0 w 9143990"/>
                <a:gd name="connsiteY6" fmla="*/ 0 h 994295"/>
                <a:gd name="connsiteX7" fmla="*/ 2148396 w 9143990"/>
                <a:gd name="connsiteY7" fmla="*/ 0 h 994295"/>
                <a:gd name="connsiteX8" fmla="*/ 2423597 w 9143990"/>
                <a:gd name="connsiteY8" fmla="*/ 497148 h 994295"/>
                <a:gd name="connsiteX9" fmla="*/ 2148396 w 9143990"/>
                <a:gd name="connsiteY9" fmla="*/ 994295 h 994295"/>
                <a:gd name="connsiteX10" fmla="*/ 0 w 9143990"/>
                <a:gd name="connsiteY10" fmla="*/ 994295 h 994295"/>
                <a:gd name="connsiteX11" fmla="*/ 0 w 9143990"/>
                <a:gd name="connsiteY11" fmla="*/ 0 h 994295"/>
                <a:gd name="connsiteX0" fmla="*/ 6927850 w 6927850"/>
                <a:gd name="connsiteY0" fmla="*/ 26015 h 994295"/>
                <a:gd name="connsiteX1" fmla="*/ 6927849 w 6927850"/>
                <a:gd name="connsiteY1" fmla="*/ 26016 h 994295"/>
                <a:gd name="connsiteX2" fmla="*/ 6927850 w 6927850"/>
                <a:gd name="connsiteY2" fmla="*/ 26015 h 994295"/>
                <a:gd name="connsiteX3" fmla="*/ 0 w 6927850"/>
                <a:gd name="connsiteY3" fmla="*/ 0 h 994295"/>
                <a:gd name="connsiteX4" fmla="*/ 2148396 w 6927850"/>
                <a:gd name="connsiteY4" fmla="*/ 0 h 994295"/>
                <a:gd name="connsiteX5" fmla="*/ 2423597 w 6927850"/>
                <a:gd name="connsiteY5" fmla="*/ 497148 h 994295"/>
                <a:gd name="connsiteX6" fmla="*/ 2148396 w 6927850"/>
                <a:gd name="connsiteY6" fmla="*/ 994295 h 994295"/>
                <a:gd name="connsiteX7" fmla="*/ 0 w 6927850"/>
                <a:gd name="connsiteY7" fmla="*/ 994295 h 994295"/>
                <a:gd name="connsiteX8" fmla="*/ 0 w 6927850"/>
                <a:gd name="connsiteY8" fmla="*/ 0 h 994295"/>
                <a:gd name="connsiteX0" fmla="*/ 0 w 2423597"/>
                <a:gd name="connsiteY0" fmla="*/ 0 h 994295"/>
                <a:gd name="connsiteX1" fmla="*/ 2148396 w 2423597"/>
                <a:gd name="connsiteY1" fmla="*/ 0 h 994295"/>
                <a:gd name="connsiteX2" fmla="*/ 2423597 w 2423597"/>
                <a:gd name="connsiteY2" fmla="*/ 497148 h 994295"/>
                <a:gd name="connsiteX3" fmla="*/ 2148396 w 2423597"/>
                <a:gd name="connsiteY3" fmla="*/ 994295 h 994295"/>
                <a:gd name="connsiteX4" fmla="*/ 0 w 2423597"/>
                <a:gd name="connsiteY4" fmla="*/ 994295 h 994295"/>
                <a:gd name="connsiteX5" fmla="*/ 0 w 2423597"/>
                <a:gd name="connsiteY5" fmla="*/ 0 h 99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3597" h="994295">
                  <a:moveTo>
                    <a:pt x="0" y="0"/>
                  </a:moveTo>
                  <a:lnTo>
                    <a:pt x="2148396" y="0"/>
                  </a:lnTo>
                  <a:lnTo>
                    <a:pt x="2423597" y="497148"/>
                  </a:lnTo>
                  <a:lnTo>
                    <a:pt x="2148396" y="994295"/>
                  </a:lnTo>
                  <a:lnTo>
                    <a:pt x="0" y="994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STEP 1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Freeform 44"/>
            <p:cNvSpPr/>
            <p:nvPr/>
          </p:nvSpPr>
          <p:spPr>
            <a:xfrm>
              <a:off x="4" y="4739755"/>
              <a:ext cx="3737489" cy="994295"/>
            </a:xfrm>
            <a:custGeom>
              <a:avLst/>
              <a:gdLst>
                <a:gd name="connsiteX0" fmla="*/ 5417755 w 9143990"/>
                <a:gd name="connsiteY0" fmla="*/ 0 h 994295"/>
                <a:gd name="connsiteX1" fmla="*/ 9143990 w 9143990"/>
                <a:gd name="connsiteY1" fmla="*/ 0 h 994295"/>
                <a:gd name="connsiteX2" fmla="*/ 9143990 w 9143990"/>
                <a:gd name="connsiteY2" fmla="*/ 994295 h 994295"/>
                <a:gd name="connsiteX3" fmla="*/ 5317326 w 9143990"/>
                <a:gd name="connsiteY3" fmla="*/ 994295 h 994295"/>
                <a:gd name="connsiteX4" fmla="*/ 5317326 w 9143990"/>
                <a:gd name="connsiteY4" fmla="*/ 976094 h 994295"/>
                <a:gd name="connsiteX5" fmla="*/ 5317884 w 9143990"/>
                <a:gd name="connsiteY5" fmla="*/ 946761 h 994295"/>
                <a:gd name="connsiteX6" fmla="*/ 5406488 w 9143990"/>
                <a:gd name="connsiteY6" fmla="*/ 49977 h 994295"/>
                <a:gd name="connsiteX7" fmla="*/ 0 w 9143990"/>
                <a:gd name="connsiteY7" fmla="*/ 0 h 994295"/>
                <a:gd name="connsiteX8" fmla="*/ 3462289 w 9143990"/>
                <a:gd name="connsiteY8" fmla="*/ 0 h 994295"/>
                <a:gd name="connsiteX9" fmla="*/ 3737489 w 9143990"/>
                <a:gd name="connsiteY9" fmla="*/ 497146 h 994295"/>
                <a:gd name="connsiteX10" fmla="*/ 3462288 w 9143990"/>
                <a:gd name="connsiteY10" fmla="*/ 994293 h 994295"/>
                <a:gd name="connsiteX11" fmla="*/ 3817139 w 9143990"/>
                <a:gd name="connsiteY11" fmla="*/ 994293 h 994295"/>
                <a:gd name="connsiteX12" fmla="*/ 3817139 w 9143990"/>
                <a:gd name="connsiteY12" fmla="*/ 994295 h 994295"/>
                <a:gd name="connsiteX13" fmla="*/ 0 w 9143990"/>
                <a:gd name="connsiteY13" fmla="*/ 994295 h 994295"/>
                <a:gd name="connsiteX0" fmla="*/ 5406488 w 9143990"/>
                <a:gd name="connsiteY0" fmla="*/ 49977 h 994295"/>
                <a:gd name="connsiteX1" fmla="*/ 9143990 w 9143990"/>
                <a:gd name="connsiteY1" fmla="*/ 0 h 994295"/>
                <a:gd name="connsiteX2" fmla="*/ 9143990 w 9143990"/>
                <a:gd name="connsiteY2" fmla="*/ 994295 h 994295"/>
                <a:gd name="connsiteX3" fmla="*/ 5317326 w 9143990"/>
                <a:gd name="connsiteY3" fmla="*/ 994295 h 994295"/>
                <a:gd name="connsiteX4" fmla="*/ 5317326 w 9143990"/>
                <a:gd name="connsiteY4" fmla="*/ 976094 h 994295"/>
                <a:gd name="connsiteX5" fmla="*/ 5317884 w 9143990"/>
                <a:gd name="connsiteY5" fmla="*/ 946761 h 994295"/>
                <a:gd name="connsiteX6" fmla="*/ 5406488 w 9143990"/>
                <a:gd name="connsiteY6" fmla="*/ 49977 h 994295"/>
                <a:gd name="connsiteX7" fmla="*/ 0 w 9143990"/>
                <a:gd name="connsiteY7" fmla="*/ 0 h 994295"/>
                <a:gd name="connsiteX8" fmla="*/ 3462289 w 9143990"/>
                <a:gd name="connsiteY8" fmla="*/ 0 h 994295"/>
                <a:gd name="connsiteX9" fmla="*/ 3737489 w 9143990"/>
                <a:gd name="connsiteY9" fmla="*/ 497146 h 994295"/>
                <a:gd name="connsiteX10" fmla="*/ 3462288 w 9143990"/>
                <a:gd name="connsiteY10" fmla="*/ 994293 h 994295"/>
                <a:gd name="connsiteX11" fmla="*/ 3817139 w 9143990"/>
                <a:gd name="connsiteY11" fmla="*/ 994293 h 994295"/>
                <a:gd name="connsiteX12" fmla="*/ 3817139 w 9143990"/>
                <a:gd name="connsiteY12" fmla="*/ 994295 h 994295"/>
                <a:gd name="connsiteX13" fmla="*/ 0 w 9143990"/>
                <a:gd name="connsiteY13" fmla="*/ 994295 h 994295"/>
                <a:gd name="connsiteX14" fmla="*/ 0 w 9143990"/>
                <a:gd name="connsiteY14" fmla="*/ 0 h 994295"/>
                <a:gd name="connsiteX0" fmla="*/ 5317884 w 9143990"/>
                <a:gd name="connsiteY0" fmla="*/ 946820 h 994354"/>
                <a:gd name="connsiteX1" fmla="*/ 9143990 w 9143990"/>
                <a:gd name="connsiteY1" fmla="*/ 59 h 994354"/>
                <a:gd name="connsiteX2" fmla="*/ 9143990 w 9143990"/>
                <a:gd name="connsiteY2" fmla="*/ 994354 h 994354"/>
                <a:gd name="connsiteX3" fmla="*/ 5317326 w 9143990"/>
                <a:gd name="connsiteY3" fmla="*/ 994354 h 994354"/>
                <a:gd name="connsiteX4" fmla="*/ 5317326 w 9143990"/>
                <a:gd name="connsiteY4" fmla="*/ 976153 h 994354"/>
                <a:gd name="connsiteX5" fmla="*/ 5317884 w 9143990"/>
                <a:gd name="connsiteY5" fmla="*/ 946820 h 994354"/>
                <a:gd name="connsiteX6" fmla="*/ 0 w 9143990"/>
                <a:gd name="connsiteY6" fmla="*/ 59 h 994354"/>
                <a:gd name="connsiteX7" fmla="*/ 3462289 w 9143990"/>
                <a:gd name="connsiteY7" fmla="*/ 59 h 994354"/>
                <a:gd name="connsiteX8" fmla="*/ 3737489 w 9143990"/>
                <a:gd name="connsiteY8" fmla="*/ 497205 h 994354"/>
                <a:gd name="connsiteX9" fmla="*/ 3462288 w 9143990"/>
                <a:gd name="connsiteY9" fmla="*/ 994352 h 994354"/>
                <a:gd name="connsiteX10" fmla="*/ 3817139 w 9143990"/>
                <a:gd name="connsiteY10" fmla="*/ 994352 h 994354"/>
                <a:gd name="connsiteX11" fmla="*/ 3817139 w 9143990"/>
                <a:gd name="connsiteY11" fmla="*/ 994354 h 994354"/>
                <a:gd name="connsiteX12" fmla="*/ 0 w 9143990"/>
                <a:gd name="connsiteY12" fmla="*/ 994354 h 994354"/>
                <a:gd name="connsiteX13" fmla="*/ 0 w 9143990"/>
                <a:gd name="connsiteY13" fmla="*/ 59 h 994354"/>
                <a:gd name="connsiteX0" fmla="*/ 5317326 w 9143990"/>
                <a:gd name="connsiteY0" fmla="*/ 976094 h 994295"/>
                <a:gd name="connsiteX1" fmla="*/ 9143990 w 9143990"/>
                <a:gd name="connsiteY1" fmla="*/ 0 h 994295"/>
                <a:gd name="connsiteX2" fmla="*/ 9143990 w 9143990"/>
                <a:gd name="connsiteY2" fmla="*/ 994295 h 994295"/>
                <a:gd name="connsiteX3" fmla="*/ 5317326 w 9143990"/>
                <a:gd name="connsiteY3" fmla="*/ 994295 h 994295"/>
                <a:gd name="connsiteX4" fmla="*/ 5317326 w 9143990"/>
                <a:gd name="connsiteY4" fmla="*/ 976094 h 994295"/>
                <a:gd name="connsiteX5" fmla="*/ 0 w 9143990"/>
                <a:gd name="connsiteY5" fmla="*/ 0 h 994295"/>
                <a:gd name="connsiteX6" fmla="*/ 3462289 w 9143990"/>
                <a:gd name="connsiteY6" fmla="*/ 0 h 994295"/>
                <a:gd name="connsiteX7" fmla="*/ 3737489 w 9143990"/>
                <a:gd name="connsiteY7" fmla="*/ 497146 h 994295"/>
                <a:gd name="connsiteX8" fmla="*/ 3462288 w 9143990"/>
                <a:gd name="connsiteY8" fmla="*/ 994293 h 994295"/>
                <a:gd name="connsiteX9" fmla="*/ 3817139 w 9143990"/>
                <a:gd name="connsiteY9" fmla="*/ 994293 h 994295"/>
                <a:gd name="connsiteX10" fmla="*/ 3817139 w 9143990"/>
                <a:gd name="connsiteY10" fmla="*/ 994295 h 994295"/>
                <a:gd name="connsiteX11" fmla="*/ 0 w 9143990"/>
                <a:gd name="connsiteY11" fmla="*/ 994295 h 994295"/>
                <a:gd name="connsiteX12" fmla="*/ 0 w 9143990"/>
                <a:gd name="connsiteY12" fmla="*/ 0 h 994295"/>
                <a:gd name="connsiteX0" fmla="*/ 5317326 w 9143990"/>
                <a:gd name="connsiteY0" fmla="*/ 994295 h 994295"/>
                <a:gd name="connsiteX1" fmla="*/ 9143990 w 9143990"/>
                <a:gd name="connsiteY1" fmla="*/ 0 h 994295"/>
                <a:gd name="connsiteX2" fmla="*/ 9143990 w 9143990"/>
                <a:gd name="connsiteY2" fmla="*/ 994295 h 994295"/>
                <a:gd name="connsiteX3" fmla="*/ 5317326 w 9143990"/>
                <a:gd name="connsiteY3" fmla="*/ 994295 h 994295"/>
                <a:gd name="connsiteX4" fmla="*/ 0 w 9143990"/>
                <a:gd name="connsiteY4" fmla="*/ 0 h 994295"/>
                <a:gd name="connsiteX5" fmla="*/ 3462289 w 9143990"/>
                <a:gd name="connsiteY5" fmla="*/ 0 h 994295"/>
                <a:gd name="connsiteX6" fmla="*/ 3737489 w 9143990"/>
                <a:gd name="connsiteY6" fmla="*/ 497146 h 994295"/>
                <a:gd name="connsiteX7" fmla="*/ 3462288 w 9143990"/>
                <a:gd name="connsiteY7" fmla="*/ 994293 h 994295"/>
                <a:gd name="connsiteX8" fmla="*/ 3817139 w 9143990"/>
                <a:gd name="connsiteY8" fmla="*/ 994293 h 994295"/>
                <a:gd name="connsiteX9" fmla="*/ 3817139 w 9143990"/>
                <a:gd name="connsiteY9" fmla="*/ 994295 h 994295"/>
                <a:gd name="connsiteX10" fmla="*/ 0 w 9143990"/>
                <a:gd name="connsiteY10" fmla="*/ 994295 h 994295"/>
                <a:gd name="connsiteX11" fmla="*/ 0 w 9143990"/>
                <a:gd name="connsiteY11" fmla="*/ 0 h 994295"/>
                <a:gd name="connsiteX0" fmla="*/ 9143990 w 9143990"/>
                <a:gd name="connsiteY0" fmla="*/ 994295 h 994295"/>
                <a:gd name="connsiteX1" fmla="*/ 9143990 w 9143990"/>
                <a:gd name="connsiteY1" fmla="*/ 0 h 994295"/>
                <a:gd name="connsiteX2" fmla="*/ 9143990 w 9143990"/>
                <a:gd name="connsiteY2" fmla="*/ 994295 h 994295"/>
                <a:gd name="connsiteX3" fmla="*/ 0 w 9143990"/>
                <a:gd name="connsiteY3" fmla="*/ 0 h 994295"/>
                <a:gd name="connsiteX4" fmla="*/ 3462289 w 9143990"/>
                <a:gd name="connsiteY4" fmla="*/ 0 h 994295"/>
                <a:gd name="connsiteX5" fmla="*/ 3737489 w 9143990"/>
                <a:gd name="connsiteY5" fmla="*/ 497146 h 994295"/>
                <a:gd name="connsiteX6" fmla="*/ 3462288 w 9143990"/>
                <a:gd name="connsiteY6" fmla="*/ 994293 h 994295"/>
                <a:gd name="connsiteX7" fmla="*/ 3817139 w 9143990"/>
                <a:gd name="connsiteY7" fmla="*/ 994293 h 994295"/>
                <a:gd name="connsiteX8" fmla="*/ 3817139 w 9143990"/>
                <a:gd name="connsiteY8" fmla="*/ 994295 h 994295"/>
                <a:gd name="connsiteX9" fmla="*/ 0 w 9143990"/>
                <a:gd name="connsiteY9" fmla="*/ 994295 h 994295"/>
                <a:gd name="connsiteX10" fmla="*/ 0 w 9143990"/>
                <a:gd name="connsiteY10" fmla="*/ 0 h 994295"/>
                <a:gd name="connsiteX0" fmla="*/ 0 w 3817139"/>
                <a:gd name="connsiteY0" fmla="*/ 0 h 994295"/>
                <a:gd name="connsiteX1" fmla="*/ 3462289 w 3817139"/>
                <a:gd name="connsiteY1" fmla="*/ 0 h 994295"/>
                <a:gd name="connsiteX2" fmla="*/ 3737489 w 3817139"/>
                <a:gd name="connsiteY2" fmla="*/ 497146 h 994295"/>
                <a:gd name="connsiteX3" fmla="*/ 3462288 w 3817139"/>
                <a:gd name="connsiteY3" fmla="*/ 994293 h 994295"/>
                <a:gd name="connsiteX4" fmla="*/ 3817139 w 3817139"/>
                <a:gd name="connsiteY4" fmla="*/ 994293 h 994295"/>
                <a:gd name="connsiteX5" fmla="*/ 3817139 w 3817139"/>
                <a:gd name="connsiteY5" fmla="*/ 994295 h 994295"/>
                <a:gd name="connsiteX6" fmla="*/ 0 w 3817139"/>
                <a:gd name="connsiteY6" fmla="*/ 994295 h 994295"/>
                <a:gd name="connsiteX7" fmla="*/ 0 w 3817139"/>
                <a:gd name="connsiteY7" fmla="*/ 0 h 994295"/>
                <a:gd name="connsiteX0" fmla="*/ 0 w 3817139"/>
                <a:gd name="connsiteY0" fmla="*/ 0 h 994295"/>
                <a:gd name="connsiteX1" fmla="*/ 3462289 w 3817139"/>
                <a:gd name="connsiteY1" fmla="*/ 0 h 994295"/>
                <a:gd name="connsiteX2" fmla="*/ 3737489 w 3817139"/>
                <a:gd name="connsiteY2" fmla="*/ 497146 h 994295"/>
                <a:gd name="connsiteX3" fmla="*/ 3462288 w 3817139"/>
                <a:gd name="connsiteY3" fmla="*/ 994293 h 994295"/>
                <a:gd name="connsiteX4" fmla="*/ 3817139 w 3817139"/>
                <a:gd name="connsiteY4" fmla="*/ 994293 h 994295"/>
                <a:gd name="connsiteX5" fmla="*/ 0 w 3817139"/>
                <a:gd name="connsiteY5" fmla="*/ 994295 h 994295"/>
                <a:gd name="connsiteX6" fmla="*/ 0 w 3817139"/>
                <a:gd name="connsiteY6" fmla="*/ 0 h 994295"/>
                <a:gd name="connsiteX0" fmla="*/ 0 w 3737489"/>
                <a:gd name="connsiteY0" fmla="*/ 0 h 994295"/>
                <a:gd name="connsiteX1" fmla="*/ 3462289 w 3737489"/>
                <a:gd name="connsiteY1" fmla="*/ 0 h 994295"/>
                <a:gd name="connsiteX2" fmla="*/ 3737489 w 3737489"/>
                <a:gd name="connsiteY2" fmla="*/ 497146 h 994295"/>
                <a:gd name="connsiteX3" fmla="*/ 3462288 w 3737489"/>
                <a:gd name="connsiteY3" fmla="*/ 994293 h 994295"/>
                <a:gd name="connsiteX4" fmla="*/ 0 w 3737489"/>
                <a:gd name="connsiteY4" fmla="*/ 994295 h 994295"/>
                <a:gd name="connsiteX5" fmla="*/ 0 w 3737489"/>
                <a:gd name="connsiteY5" fmla="*/ 0 h 99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37489" h="994295">
                  <a:moveTo>
                    <a:pt x="0" y="0"/>
                  </a:moveTo>
                  <a:lnTo>
                    <a:pt x="3462289" y="0"/>
                  </a:lnTo>
                  <a:lnTo>
                    <a:pt x="3737489" y="497146"/>
                  </a:lnTo>
                  <a:lnTo>
                    <a:pt x="3462288" y="994293"/>
                  </a:lnTo>
                  <a:lnTo>
                    <a:pt x="0" y="994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4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6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STEP 4</a:t>
              </a:r>
              <a:endParaRPr lang="en-US" sz="3600" dirty="0"/>
            </a:p>
          </p:txBody>
        </p:sp>
        <p:grpSp>
          <p:nvGrpSpPr>
            <p:cNvPr id="7" name="Group 8"/>
            <p:cNvGrpSpPr/>
            <p:nvPr/>
          </p:nvGrpSpPr>
          <p:grpSpPr>
            <a:xfrm>
              <a:off x="2464142" y="1388916"/>
              <a:ext cx="4215715" cy="4473981"/>
              <a:chOff x="2464142" y="1388916"/>
              <a:chExt cx="4215715" cy="4473981"/>
            </a:xfrm>
          </p:grpSpPr>
          <p:grpSp>
            <p:nvGrpSpPr>
              <p:cNvPr id="8" name="Group 34"/>
              <p:cNvGrpSpPr/>
              <p:nvPr/>
            </p:nvGrpSpPr>
            <p:grpSpPr>
              <a:xfrm>
                <a:off x="2464142" y="1388916"/>
                <a:ext cx="4215715" cy="4473981"/>
                <a:chOff x="2877542" y="1362283"/>
                <a:chExt cx="3388915" cy="4473981"/>
              </a:xfrm>
            </p:grpSpPr>
            <p:sp>
              <p:nvSpPr>
                <p:cNvPr id="11" name="Freeform 35"/>
                <p:cNvSpPr/>
                <p:nvPr/>
              </p:nvSpPr>
              <p:spPr>
                <a:xfrm>
                  <a:off x="3769613" y="3677877"/>
                  <a:ext cx="1604774" cy="1183661"/>
                </a:xfrm>
                <a:custGeom>
                  <a:avLst/>
                  <a:gdLst>
                    <a:gd name="connsiteX0" fmla="*/ 0 w 2147688"/>
                    <a:gd name="connsiteY0" fmla="*/ 0 h 1584107"/>
                    <a:gd name="connsiteX1" fmla="*/ 375 w 2147688"/>
                    <a:gd name="connsiteY1" fmla="*/ 0 h 1584107"/>
                    <a:gd name="connsiteX2" fmla="*/ 21252 w 2147688"/>
                    <a:gd name="connsiteY2" fmla="*/ 62665 h 1584107"/>
                    <a:gd name="connsiteX3" fmla="*/ 1073843 w 2147688"/>
                    <a:gd name="connsiteY3" fmla="*/ 322262 h 1584107"/>
                    <a:gd name="connsiteX4" fmla="*/ 2126435 w 2147688"/>
                    <a:gd name="connsiteY4" fmla="*/ 62665 h 1584107"/>
                    <a:gd name="connsiteX5" fmla="*/ 2147311 w 2147688"/>
                    <a:gd name="connsiteY5" fmla="*/ 0 h 1584107"/>
                    <a:gd name="connsiteX6" fmla="*/ 2147688 w 2147688"/>
                    <a:gd name="connsiteY6" fmla="*/ 0 h 1584107"/>
                    <a:gd name="connsiteX7" fmla="*/ 2122086 w 2147688"/>
                    <a:gd name="connsiteY7" fmla="*/ 89335 h 1584107"/>
                    <a:gd name="connsiteX8" fmla="*/ 1894679 w 2147688"/>
                    <a:gd name="connsiteY8" fmla="*/ 1123290 h 1584107"/>
                    <a:gd name="connsiteX9" fmla="*/ 1860495 w 2147688"/>
                    <a:gd name="connsiteY9" fmla="*/ 1344494 h 1584107"/>
                    <a:gd name="connsiteX10" fmla="*/ 1858853 w 2147688"/>
                    <a:gd name="connsiteY10" fmla="*/ 1344494 h 1584107"/>
                    <a:gd name="connsiteX11" fmla="*/ 1844251 w 2147688"/>
                    <a:gd name="connsiteY11" fmla="*/ 1389409 h 1584107"/>
                    <a:gd name="connsiteX12" fmla="*/ 1073843 w 2147688"/>
                    <a:gd name="connsiteY12" fmla="*/ 1584107 h 1584107"/>
                    <a:gd name="connsiteX13" fmla="*/ 303436 w 2147688"/>
                    <a:gd name="connsiteY13" fmla="*/ 1389409 h 1584107"/>
                    <a:gd name="connsiteX14" fmla="*/ 288833 w 2147688"/>
                    <a:gd name="connsiteY14" fmla="*/ 1344494 h 1584107"/>
                    <a:gd name="connsiteX15" fmla="*/ 287193 w 2147688"/>
                    <a:gd name="connsiteY15" fmla="*/ 1344494 h 1584107"/>
                    <a:gd name="connsiteX16" fmla="*/ 253009 w 2147688"/>
                    <a:gd name="connsiteY16" fmla="*/ 1123290 h 1584107"/>
                    <a:gd name="connsiteX17" fmla="*/ 25602 w 2147688"/>
                    <a:gd name="connsiteY17" fmla="*/ 89335 h 1584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147688" h="1584107">
                      <a:moveTo>
                        <a:pt x="0" y="0"/>
                      </a:moveTo>
                      <a:lnTo>
                        <a:pt x="375" y="0"/>
                      </a:lnTo>
                      <a:lnTo>
                        <a:pt x="21252" y="62665"/>
                      </a:lnTo>
                      <a:cubicBezTo>
                        <a:pt x="121437" y="210817"/>
                        <a:pt x="554630" y="322262"/>
                        <a:pt x="1073843" y="322262"/>
                      </a:cubicBezTo>
                      <a:cubicBezTo>
                        <a:pt x="1593056" y="322262"/>
                        <a:pt x="2026249" y="210817"/>
                        <a:pt x="2126435" y="62665"/>
                      </a:cubicBezTo>
                      <a:lnTo>
                        <a:pt x="2147311" y="0"/>
                      </a:lnTo>
                      <a:lnTo>
                        <a:pt x="2147688" y="0"/>
                      </a:lnTo>
                      <a:lnTo>
                        <a:pt x="2122086" y="89335"/>
                      </a:lnTo>
                      <a:cubicBezTo>
                        <a:pt x="2027375" y="442800"/>
                        <a:pt x="1951720" y="789604"/>
                        <a:pt x="1894679" y="1123290"/>
                      </a:cubicBezTo>
                      <a:lnTo>
                        <a:pt x="1860495" y="1344494"/>
                      </a:lnTo>
                      <a:lnTo>
                        <a:pt x="1858853" y="1344494"/>
                      </a:lnTo>
                      <a:lnTo>
                        <a:pt x="1844251" y="1389409"/>
                      </a:lnTo>
                      <a:cubicBezTo>
                        <a:pt x="1770923" y="1500523"/>
                        <a:pt x="1453863" y="1584107"/>
                        <a:pt x="1073843" y="1584107"/>
                      </a:cubicBezTo>
                      <a:cubicBezTo>
                        <a:pt x="693824" y="1584107"/>
                        <a:pt x="376763" y="1500523"/>
                        <a:pt x="303436" y="1389409"/>
                      </a:cubicBezTo>
                      <a:lnTo>
                        <a:pt x="288833" y="1344494"/>
                      </a:lnTo>
                      <a:lnTo>
                        <a:pt x="287193" y="1344494"/>
                      </a:lnTo>
                      <a:lnTo>
                        <a:pt x="253009" y="1123290"/>
                      </a:lnTo>
                      <a:cubicBezTo>
                        <a:pt x="195968" y="789604"/>
                        <a:pt x="120313" y="442800"/>
                        <a:pt x="25602" y="89335"/>
                      </a:cubicBezTo>
                      <a:close/>
                    </a:path>
                  </a:pathLst>
                </a:custGeom>
                <a:solidFill>
                  <a:srgbClr val="0499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36"/>
                <p:cNvSpPr/>
                <p:nvPr/>
              </p:nvSpPr>
              <p:spPr>
                <a:xfrm rot="10800000">
                  <a:off x="3423321" y="2673099"/>
                  <a:ext cx="2297355" cy="1245575"/>
                </a:xfrm>
                <a:custGeom>
                  <a:avLst/>
                  <a:gdLst>
                    <a:gd name="connsiteX0" fmla="*/ 2993434 w 4413566"/>
                    <a:gd name="connsiteY0" fmla="*/ 1340901 h 5288263"/>
                    <a:gd name="connsiteX1" fmla="*/ 2991794 w 4413566"/>
                    <a:gd name="connsiteY1" fmla="*/ 1340901 h 5288263"/>
                    <a:gd name="connsiteX2" fmla="*/ 2977191 w 4413566"/>
                    <a:gd name="connsiteY2" fmla="*/ 1295986 h 5288263"/>
                    <a:gd name="connsiteX3" fmla="*/ 2206784 w 4413566"/>
                    <a:gd name="connsiteY3" fmla="*/ 1101288 h 5288263"/>
                    <a:gd name="connsiteX4" fmla="*/ 1436376 w 4413566"/>
                    <a:gd name="connsiteY4" fmla="*/ 1295986 h 5288263"/>
                    <a:gd name="connsiteX5" fmla="*/ 1421774 w 4413566"/>
                    <a:gd name="connsiteY5" fmla="*/ 1340901 h 5288263"/>
                    <a:gd name="connsiteX6" fmla="*/ 1420132 w 4413566"/>
                    <a:gd name="connsiteY6" fmla="*/ 1340901 h 5288263"/>
                    <a:gd name="connsiteX7" fmla="*/ 1436802 w 4413566"/>
                    <a:gd name="connsiteY7" fmla="*/ 1233030 h 5288263"/>
                    <a:gd name="connsiteX8" fmla="*/ 1518092 w 4413566"/>
                    <a:gd name="connsiteY8" fmla="*/ 32855 h 5288263"/>
                    <a:gd name="connsiteX9" fmla="*/ 1516770 w 4413566"/>
                    <a:gd name="connsiteY9" fmla="*/ 0 h 5288263"/>
                    <a:gd name="connsiteX10" fmla="*/ 2896796 w 4413566"/>
                    <a:gd name="connsiteY10" fmla="*/ 0 h 5288263"/>
                    <a:gd name="connsiteX11" fmla="*/ 2895474 w 4413566"/>
                    <a:gd name="connsiteY11" fmla="*/ 32855 h 5288263"/>
                    <a:gd name="connsiteX12" fmla="*/ 2976764 w 4413566"/>
                    <a:gd name="connsiteY12" fmla="*/ 1233030 h 5288263"/>
                    <a:gd name="connsiteX13" fmla="*/ 1272398 w 4413566"/>
                    <a:gd name="connsiteY13" fmla="*/ 2128987 h 5288263"/>
                    <a:gd name="connsiteX14" fmla="*/ 1297621 w 4413566"/>
                    <a:gd name="connsiteY14" fmla="*/ 2014096 h 5288263"/>
                    <a:gd name="connsiteX15" fmla="*/ 1286371 w 4413566"/>
                    <a:gd name="connsiteY15" fmla="*/ 2071666 h 5288263"/>
                    <a:gd name="connsiteX16" fmla="*/ 3141169 w 4413566"/>
                    <a:gd name="connsiteY16" fmla="*/ 2128989 h 5288263"/>
                    <a:gd name="connsiteX17" fmla="*/ 3127195 w 4413566"/>
                    <a:gd name="connsiteY17" fmla="*/ 2071666 h 5288263"/>
                    <a:gd name="connsiteX18" fmla="*/ 3115945 w 4413566"/>
                    <a:gd name="connsiteY18" fmla="*/ 2014093 h 5288263"/>
                    <a:gd name="connsiteX19" fmla="*/ 3744072 w 4413566"/>
                    <a:gd name="connsiteY19" fmla="*/ 4030101 h 5288263"/>
                    <a:gd name="connsiteX20" fmla="*/ 3740737 w 4413566"/>
                    <a:gd name="connsiteY20" fmla="*/ 4030101 h 5288263"/>
                    <a:gd name="connsiteX21" fmla="*/ 3711766 w 4413566"/>
                    <a:gd name="connsiteY21" fmla="*/ 3961674 h 5288263"/>
                    <a:gd name="connsiteX22" fmla="*/ 2206784 w 4413566"/>
                    <a:gd name="connsiteY22" fmla="*/ 3669628 h 5288263"/>
                    <a:gd name="connsiteX23" fmla="*/ 701802 w 4413566"/>
                    <a:gd name="connsiteY23" fmla="*/ 3961674 h 5288263"/>
                    <a:gd name="connsiteX24" fmla="*/ 672830 w 4413566"/>
                    <a:gd name="connsiteY24" fmla="*/ 4030101 h 5288263"/>
                    <a:gd name="connsiteX25" fmla="*/ 669495 w 4413566"/>
                    <a:gd name="connsiteY25" fmla="*/ 4030101 h 5288263"/>
                    <a:gd name="connsiteX26" fmla="*/ 787596 w 4413566"/>
                    <a:gd name="connsiteY26" fmla="*/ 3739987 h 5288263"/>
                    <a:gd name="connsiteX27" fmla="*/ 1158541 w 4413566"/>
                    <a:gd name="connsiteY27" fmla="*/ 2596060 h 5288263"/>
                    <a:gd name="connsiteX28" fmla="*/ 1132939 w 4413566"/>
                    <a:gd name="connsiteY28" fmla="*/ 2685395 h 5288263"/>
                    <a:gd name="connsiteX29" fmla="*/ 1133316 w 4413566"/>
                    <a:gd name="connsiteY29" fmla="*/ 2685395 h 5288263"/>
                    <a:gd name="connsiteX30" fmla="*/ 1154192 w 4413566"/>
                    <a:gd name="connsiteY30" fmla="*/ 2622730 h 5288263"/>
                    <a:gd name="connsiteX31" fmla="*/ 2206784 w 4413566"/>
                    <a:gd name="connsiteY31" fmla="*/ 2363133 h 5288263"/>
                    <a:gd name="connsiteX32" fmla="*/ 3259375 w 4413566"/>
                    <a:gd name="connsiteY32" fmla="*/ 2622730 h 5288263"/>
                    <a:gd name="connsiteX33" fmla="*/ 3280252 w 4413566"/>
                    <a:gd name="connsiteY33" fmla="*/ 2685395 h 5288263"/>
                    <a:gd name="connsiteX34" fmla="*/ 3280627 w 4413566"/>
                    <a:gd name="connsiteY34" fmla="*/ 2685395 h 5288263"/>
                    <a:gd name="connsiteX35" fmla="*/ 3255025 w 4413566"/>
                    <a:gd name="connsiteY35" fmla="*/ 2596060 h 5288263"/>
                    <a:gd name="connsiteX36" fmla="*/ 3625970 w 4413566"/>
                    <a:gd name="connsiteY36" fmla="*/ 3739987 h 5288263"/>
                    <a:gd name="connsiteX37" fmla="*/ 27790 w 4413566"/>
                    <a:gd name="connsiteY37" fmla="*/ 5249537 h 5288263"/>
                    <a:gd name="connsiteX38" fmla="*/ 498921 w 4413566"/>
                    <a:gd name="connsiteY38" fmla="*/ 4412260 h 5288263"/>
                    <a:gd name="connsiteX39" fmla="*/ 563234 w 4413566"/>
                    <a:gd name="connsiteY39" fmla="*/ 4270326 h 5288263"/>
                    <a:gd name="connsiteX40" fmla="*/ 498921 w 4413566"/>
                    <a:gd name="connsiteY40" fmla="*/ 4412260 h 5288263"/>
                    <a:gd name="connsiteX41" fmla="*/ 27790 w 4413566"/>
                    <a:gd name="connsiteY41" fmla="*/ 5249537 h 5288263"/>
                    <a:gd name="connsiteX42" fmla="*/ 0 w 4413566"/>
                    <a:gd name="connsiteY42" fmla="*/ 5288263 h 5288263"/>
                    <a:gd name="connsiteX43" fmla="*/ 27790 w 4413566"/>
                    <a:gd name="connsiteY43" fmla="*/ 5249537 h 5288263"/>
                    <a:gd name="connsiteX44" fmla="*/ 3647 w 4413566"/>
                    <a:gd name="connsiteY44" fmla="*/ 5283181 h 5288263"/>
                    <a:gd name="connsiteX45" fmla="*/ 41024 w 4413566"/>
                    <a:gd name="connsiteY45" fmla="*/ 5257130 h 5288263"/>
                    <a:gd name="connsiteX46" fmla="*/ 2206784 w 4413566"/>
                    <a:gd name="connsiteY46" fmla="*/ 4971581 h 5288263"/>
                    <a:gd name="connsiteX47" fmla="*/ 4372544 w 4413566"/>
                    <a:gd name="connsiteY47" fmla="*/ 5257130 h 5288263"/>
                    <a:gd name="connsiteX48" fmla="*/ 4409920 w 4413566"/>
                    <a:gd name="connsiteY48" fmla="*/ 5283180 h 5288263"/>
                    <a:gd name="connsiteX49" fmla="*/ 4413566 w 4413566"/>
                    <a:gd name="connsiteY49" fmla="*/ 5288261 h 5288263"/>
                    <a:gd name="connsiteX50" fmla="*/ 4372544 w 4413566"/>
                    <a:gd name="connsiteY50" fmla="*/ 5259670 h 5288263"/>
                    <a:gd name="connsiteX51" fmla="*/ 2206784 w 4413566"/>
                    <a:gd name="connsiteY51" fmla="*/ 4974121 h 5288263"/>
                    <a:gd name="connsiteX52" fmla="*/ 41024 w 4413566"/>
                    <a:gd name="connsiteY52" fmla="*/ 5259670 h 5288263"/>
                    <a:gd name="connsiteX0" fmla="*/ 2993434 w 4413566"/>
                    <a:gd name="connsiteY0" fmla="*/ 1340901 h 5288263"/>
                    <a:gd name="connsiteX1" fmla="*/ 2991794 w 4413566"/>
                    <a:gd name="connsiteY1" fmla="*/ 1340901 h 5288263"/>
                    <a:gd name="connsiteX2" fmla="*/ 2977191 w 4413566"/>
                    <a:gd name="connsiteY2" fmla="*/ 1295986 h 5288263"/>
                    <a:gd name="connsiteX3" fmla="*/ 2206784 w 4413566"/>
                    <a:gd name="connsiteY3" fmla="*/ 1101288 h 5288263"/>
                    <a:gd name="connsiteX4" fmla="*/ 1436376 w 4413566"/>
                    <a:gd name="connsiteY4" fmla="*/ 1295986 h 5288263"/>
                    <a:gd name="connsiteX5" fmla="*/ 1421774 w 4413566"/>
                    <a:gd name="connsiteY5" fmla="*/ 1340901 h 5288263"/>
                    <a:gd name="connsiteX6" fmla="*/ 1420132 w 4413566"/>
                    <a:gd name="connsiteY6" fmla="*/ 1340901 h 5288263"/>
                    <a:gd name="connsiteX7" fmla="*/ 1436802 w 4413566"/>
                    <a:gd name="connsiteY7" fmla="*/ 1233030 h 5288263"/>
                    <a:gd name="connsiteX8" fmla="*/ 1518092 w 4413566"/>
                    <a:gd name="connsiteY8" fmla="*/ 32855 h 5288263"/>
                    <a:gd name="connsiteX9" fmla="*/ 1516770 w 4413566"/>
                    <a:gd name="connsiteY9" fmla="*/ 0 h 5288263"/>
                    <a:gd name="connsiteX10" fmla="*/ 2896796 w 4413566"/>
                    <a:gd name="connsiteY10" fmla="*/ 0 h 5288263"/>
                    <a:gd name="connsiteX11" fmla="*/ 2895474 w 4413566"/>
                    <a:gd name="connsiteY11" fmla="*/ 32855 h 5288263"/>
                    <a:gd name="connsiteX12" fmla="*/ 2976764 w 4413566"/>
                    <a:gd name="connsiteY12" fmla="*/ 1233030 h 5288263"/>
                    <a:gd name="connsiteX13" fmla="*/ 2993434 w 4413566"/>
                    <a:gd name="connsiteY13" fmla="*/ 1340901 h 5288263"/>
                    <a:gd name="connsiteX14" fmla="*/ 1272398 w 4413566"/>
                    <a:gd name="connsiteY14" fmla="*/ 2128987 h 5288263"/>
                    <a:gd name="connsiteX15" fmla="*/ 1297621 w 4413566"/>
                    <a:gd name="connsiteY15" fmla="*/ 2014096 h 5288263"/>
                    <a:gd name="connsiteX16" fmla="*/ 1286371 w 4413566"/>
                    <a:gd name="connsiteY16" fmla="*/ 2071666 h 5288263"/>
                    <a:gd name="connsiteX17" fmla="*/ 1272398 w 4413566"/>
                    <a:gd name="connsiteY17" fmla="*/ 2128987 h 5288263"/>
                    <a:gd name="connsiteX18" fmla="*/ 3141169 w 4413566"/>
                    <a:gd name="connsiteY18" fmla="*/ 2128989 h 5288263"/>
                    <a:gd name="connsiteX19" fmla="*/ 3127195 w 4413566"/>
                    <a:gd name="connsiteY19" fmla="*/ 2071666 h 5288263"/>
                    <a:gd name="connsiteX20" fmla="*/ 3115945 w 4413566"/>
                    <a:gd name="connsiteY20" fmla="*/ 2014093 h 5288263"/>
                    <a:gd name="connsiteX21" fmla="*/ 3141169 w 4413566"/>
                    <a:gd name="connsiteY21" fmla="*/ 2128989 h 5288263"/>
                    <a:gd name="connsiteX22" fmla="*/ 3744072 w 4413566"/>
                    <a:gd name="connsiteY22" fmla="*/ 4030101 h 5288263"/>
                    <a:gd name="connsiteX23" fmla="*/ 3740737 w 4413566"/>
                    <a:gd name="connsiteY23" fmla="*/ 4030101 h 5288263"/>
                    <a:gd name="connsiteX24" fmla="*/ 3711766 w 4413566"/>
                    <a:gd name="connsiteY24" fmla="*/ 3961674 h 5288263"/>
                    <a:gd name="connsiteX25" fmla="*/ 2206784 w 4413566"/>
                    <a:gd name="connsiteY25" fmla="*/ 3669628 h 5288263"/>
                    <a:gd name="connsiteX26" fmla="*/ 701802 w 4413566"/>
                    <a:gd name="connsiteY26" fmla="*/ 3961674 h 5288263"/>
                    <a:gd name="connsiteX27" fmla="*/ 672830 w 4413566"/>
                    <a:gd name="connsiteY27" fmla="*/ 4030101 h 5288263"/>
                    <a:gd name="connsiteX28" fmla="*/ 669495 w 4413566"/>
                    <a:gd name="connsiteY28" fmla="*/ 4030101 h 5288263"/>
                    <a:gd name="connsiteX29" fmla="*/ 787596 w 4413566"/>
                    <a:gd name="connsiteY29" fmla="*/ 3739987 h 5288263"/>
                    <a:gd name="connsiteX30" fmla="*/ 1158541 w 4413566"/>
                    <a:gd name="connsiteY30" fmla="*/ 2596060 h 5288263"/>
                    <a:gd name="connsiteX31" fmla="*/ 1132939 w 4413566"/>
                    <a:gd name="connsiteY31" fmla="*/ 2685395 h 5288263"/>
                    <a:gd name="connsiteX32" fmla="*/ 1133316 w 4413566"/>
                    <a:gd name="connsiteY32" fmla="*/ 2685395 h 5288263"/>
                    <a:gd name="connsiteX33" fmla="*/ 1154192 w 4413566"/>
                    <a:gd name="connsiteY33" fmla="*/ 2622730 h 5288263"/>
                    <a:gd name="connsiteX34" fmla="*/ 2206784 w 4413566"/>
                    <a:gd name="connsiteY34" fmla="*/ 2363133 h 5288263"/>
                    <a:gd name="connsiteX35" fmla="*/ 3259375 w 4413566"/>
                    <a:gd name="connsiteY35" fmla="*/ 2622730 h 5288263"/>
                    <a:gd name="connsiteX36" fmla="*/ 3280252 w 4413566"/>
                    <a:gd name="connsiteY36" fmla="*/ 2685395 h 5288263"/>
                    <a:gd name="connsiteX37" fmla="*/ 3280627 w 4413566"/>
                    <a:gd name="connsiteY37" fmla="*/ 2685395 h 5288263"/>
                    <a:gd name="connsiteX38" fmla="*/ 3255025 w 4413566"/>
                    <a:gd name="connsiteY38" fmla="*/ 2596060 h 5288263"/>
                    <a:gd name="connsiteX39" fmla="*/ 3625970 w 4413566"/>
                    <a:gd name="connsiteY39" fmla="*/ 3739987 h 5288263"/>
                    <a:gd name="connsiteX40" fmla="*/ 3744072 w 4413566"/>
                    <a:gd name="connsiteY40" fmla="*/ 4030101 h 5288263"/>
                    <a:gd name="connsiteX41" fmla="*/ 27790 w 4413566"/>
                    <a:gd name="connsiteY41" fmla="*/ 5249537 h 5288263"/>
                    <a:gd name="connsiteX42" fmla="*/ 498921 w 4413566"/>
                    <a:gd name="connsiteY42" fmla="*/ 4412260 h 5288263"/>
                    <a:gd name="connsiteX43" fmla="*/ 563234 w 4413566"/>
                    <a:gd name="connsiteY43" fmla="*/ 4270326 h 5288263"/>
                    <a:gd name="connsiteX44" fmla="*/ 498921 w 4413566"/>
                    <a:gd name="connsiteY44" fmla="*/ 4412260 h 5288263"/>
                    <a:gd name="connsiteX45" fmla="*/ 27790 w 4413566"/>
                    <a:gd name="connsiteY45" fmla="*/ 5249537 h 5288263"/>
                    <a:gd name="connsiteX46" fmla="*/ 0 w 4413566"/>
                    <a:gd name="connsiteY46" fmla="*/ 5288263 h 5288263"/>
                    <a:gd name="connsiteX47" fmla="*/ 27790 w 4413566"/>
                    <a:gd name="connsiteY47" fmla="*/ 5249537 h 5288263"/>
                    <a:gd name="connsiteX48" fmla="*/ 3647 w 4413566"/>
                    <a:gd name="connsiteY48" fmla="*/ 5283181 h 5288263"/>
                    <a:gd name="connsiteX49" fmla="*/ 41024 w 4413566"/>
                    <a:gd name="connsiteY49" fmla="*/ 5257130 h 5288263"/>
                    <a:gd name="connsiteX50" fmla="*/ 2206784 w 4413566"/>
                    <a:gd name="connsiteY50" fmla="*/ 4971581 h 5288263"/>
                    <a:gd name="connsiteX51" fmla="*/ 4372544 w 4413566"/>
                    <a:gd name="connsiteY51" fmla="*/ 5257130 h 5288263"/>
                    <a:gd name="connsiteX52" fmla="*/ 4409920 w 4413566"/>
                    <a:gd name="connsiteY52" fmla="*/ 5283180 h 5288263"/>
                    <a:gd name="connsiteX53" fmla="*/ 4413566 w 4413566"/>
                    <a:gd name="connsiteY53" fmla="*/ 5288261 h 5288263"/>
                    <a:gd name="connsiteX54" fmla="*/ 2206784 w 4413566"/>
                    <a:gd name="connsiteY54" fmla="*/ 4974121 h 5288263"/>
                    <a:gd name="connsiteX55" fmla="*/ 41024 w 4413566"/>
                    <a:gd name="connsiteY55" fmla="*/ 5259670 h 5288263"/>
                    <a:gd name="connsiteX56" fmla="*/ 0 w 4413566"/>
                    <a:gd name="connsiteY56" fmla="*/ 5288263 h 5288263"/>
                    <a:gd name="connsiteX0" fmla="*/ 2993434 w 4409920"/>
                    <a:gd name="connsiteY0" fmla="*/ 1340901 h 5288263"/>
                    <a:gd name="connsiteX1" fmla="*/ 2991794 w 4409920"/>
                    <a:gd name="connsiteY1" fmla="*/ 1340901 h 5288263"/>
                    <a:gd name="connsiteX2" fmla="*/ 2977191 w 4409920"/>
                    <a:gd name="connsiteY2" fmla="*/ 1295986 h 5288263"/>
                    <a:gd name="connsiteX3" fmla="*/ 2206784 w 4409920"/>
                    <a:gd name="connsiteY3" fmla="*/ 1101288 h 5288263"/>
                    <a:gd name="connsiteX4" fmla="*/ 1436376 w 4409920"/>
                    <a:gd name="connsiteY4" fmla="*/ 1295986 h 5288263"/>
                    <a:gd name="connsiteX5" fmla="*/ 1421774 w 4409920"/>
                    <a:gd name="connsiteY5" fmla="*/ 1340901 h 5288263"/>
                    <a:gd name="connsiteX6" fmla="*/ 1420132 w 4409920"/>
                    <a:gd name="connsiteY6" fmla="*/ 1340901 h 5288263"/>
                    <a:gd name="connsiteX7" fmla="*/ 1436802 w 4409920"/>
                    <a:gd name="connsiteY7" fmla="*/ 1233030 h 5288263"/>
                    <a:gd name="connsiteX8" fmla="*/ 1518092 w 4409920"/>
                    <a:gd name="connsiteY8" fmla="*/ 32855 h 5288263"/>
                    <a:gd name="connsiteX9" fmla="*/ 1516770 w 4409920"/>
                    <a:gd name="connsiteY9" fmla="*/ 0 h 5288263"/>
                    <a:gd name="connsiteX10" fmla="*/ 2896796 w 4409920"/>
                    <a:gd name="connsiteY10" fmla="*/ 0 h 5288263"/>
                    <a:gd name="connsiteX11" fmla="*/ 2895474 w 4409920"/>
                    <a:gd name="connsiteY11" fmla="*/ 32855 h 5288263"/>
                    <a:gd name="connsiteX12" fmla="*/ 2976764 w 4409920"/>
                    <a:gd name="connsiteY12" fmla="*/ 1233030 h 5288263"/>
                    <a:gd name="connsiteX13" fmla="*/ 2993434 w 4409920"/>
                    <a:gd name="connsiteY13" fmla="*/ 1340901 h 5288263"/>
                    <a:gd name="connsiteX14" fmla="*/ 1272398 w 4409920"/>
                    <a:gd name="connsiteY14" fmla="*/ 2128987 h 5288263"/>
                    <a:gd name="connsiteX15" fmla="*/ 1297621 w 4409920"/>
                    <a:gd name="connsiteY15" fmla="*/ 2014096 h 5288263"/>
                    <a:gd name="connsiteX16" fmla="*/ 1286371 w 4409920"/>
                    <a:gd name="connsiteY16" fmla="*/ 2071666 h 5288263"/>
                    <a:gd name="connsiteX17" fmla="*/ 1272398 w 4409920"/>
                    <a:gd name="connsiteY17" fmla="*/ 2128987 h 5288263"/>
                    <a:gd name="connsiteX18" fmla="*/ 3141169 w 4409920"/>
                    <a:gd name="connsiteY18" fmla="*/ 2128989 h 5288263"/>
                    <a:gd name="connsiteX19" fmla="*/ 3127195 w 4409920"/>
                    <a:gd name="connsiteY19" fmla="*/ 2071666 h 5288263"/>
                    <a:gd name="connsiteX20" fmla="*/ 3115945 w 4409920"/>
                    <a:gd name="connsiteY20" fmla="*/ 2014093 h 5288263"/>
                    <a:gd name="connsiteX21" fmla="*/ 3141169 w 4409920"/>
                    <a:gd name="connsiteY21" fmla="*/ 2128989 h 5288263"/>
                    <a:gd name="connsiteX22" fmla="*/ 3744072 w 4409920"/>
                    <a:gd name="connsiteY22" fmla="*/ 4030101 h 5288263"/>
                    <a:gd name="connsiteX23" fmla="*/ 3740737 w 4409920"/>
                    <a:gd name="connsiteY23" fmla="*/ 4030101 h 5288263"/>
                    <a:gd name="connsiteX24" fmla="*/ 3711766 w 4409920"/>
                    <a:gd name="connsiteY24" fmla="*/ 3961674 h 5288263"/>
                    <a:gd name="connsiteX25" fmla="*/ 2206784 w 4409920"/>
                    <a:gd name="connsiteY25" fmla="*/ 3669628 h 5288263"/>
                    <a:gd name="connsiteX26" fmla="*/ 701802 w 4409920"/>
                    <a:gd name="connsiteY26" fmla="*/ 3961674 h 5288263"/>
                    <a:gd name="connsiteX27" fmla="*/ 672830 w 4409920"/>
                    <a:gd name="connsiteY27" fmla="*/ 4030101 h 5288263"/>
                    <a:gd name="connsiteX28" fmla="*/ 669495 w 4409920"/>
                    <a:gd name="connsiteY28" fmla="*/ 4030101 h 5288263"/>
                    <a:gd name="connsiteX29" fmla="*/ 787596 w 4409920"/>
                    <a:gd name="connsiteY29" fmla="*/ 3739987 h 5288263"/>
                    <a:gd name="connsiteX30" fmla="*/ 1158541 w 4409920"/>
                    <a:gd name="connsiteY30" fmla="*/ 2596060 h 5288263"/>
                    <a:gd name="connsiteX31" fmla="*/ 1132939 w 4409920"/>
                    <a:gd name="connsiteY31" fmla="*/ 2685395 h 5288263"/>
                    <a:gd name="connsiteX32" fmla="*/ 1133316 w 4409920"/>
                    <a:gd name="connsiteY32" fmla="*/ 2685395 h 5288263"/>
                    <a:gd name="connsiteX33" fmla="*/ 1154192 w 4409920"/>
                    <a:gd name="connsiteY33" fmla="*/ 2622730 h 5288263"/>
                    <a:gd name="connsiteX34" fmla="*/ 2206784 w 4409920"/>
                    <a:gd name="connsiteY34" fmla="*/ 2363133 h 5288263"/>
                    <a:gd name="connsiteX35" fmla="*/ 3259375 w 4409920"/>
                    <a:gd name="connsiteY35" fmla="*/ 2622730 h 5288263"/>
                    <a:gd name="connsiteX36" fmla="*/ 3280252 w 4409920"/>
                    <a:gd name="connsiteY36" fmla="*/ 2685395 h 5288263"/>
                    <a:gd name="connsiteX37" fmla="*/ 3280627 w 4409920"/>
                    <a:gd name="connsiteY37" fmla="*/ 2685395 h 5288263"/>
                    <a:gd name="connsiteX38" fmla="*/ 3255025 w 4409920"/>
                    <a:gd name="connsiteY38" fmla="*/ 2596060 h 5288263"/>
                    <a:gd name="connsiteX39" fmla="*/ 3625970 w 4409920"/>
                    <a:gd name="connsiteY39" fmla="*/ 3739987 h 5288263"/>
                    <a:gd name="connsiteX40" fmla="*/ 3744072 w 4409920"/>
                    <a:gd name="connsiteY40" fmla="*/ 4030101 h 5288263"/>
                    <a:gd name="connsiteX41" fmla="*/ 27790 w 4409920"/>
                    <a:gd name="connsiteY41" fmla="*/ 5249537 h 5288263"/>
                    <a:gd name="connsiteX42" fmla="*/ 498921 w 4409920"/>
                    <a:gd name="connsiteY42" fmla="*/ 4412260 h 5288263"/>
                    <a:gd name="connsiteX43" fmla="*/ 563234 w 4409920"/>
                    <a:gd name="connsiteY43" fmla="*/ 4270326 h 5288263"/>
                    <a:gd name="connsiteX44" fmla="*/ 498921 w 4409920"/>
                    <a:gd name="connsiteY44" fmla="*/ 4412260 h 5288263"/>
                    <a:gd name="connsiteX45" fmla="*/ 27790 w 4409920"/>
                    <a:gd name="connsiteY45" fmla="*/ 5249537 h 5288263"/>
                    <a:gd name="connsiteX46" fmla="*/ 0 w 4409920"/>
                    <a:gd name="connsiteY46" fmla="*/ 5288263 h 5288263"/>
                    <a:gd name="connsiteX47" fmla="*/ 27790 w 4409920"/>
                    <a:gd name="connsiteY47" fmla="*/ 5249537 h 5288263"/>
                    <a:gd name="connsiteX48" fmla="*/ 3647 w 4409920"/>
                    <a:gd name="connsiteY48" fmla="*/ 5283181 h 5288263"/>
                    <a:gd name="connsiteX49" fmla="*/ 41024 w 4409920"/>
                    <a:gd name="connsiteY49" fmla="*/ 5257130 h 5288263"/>
                    <a:gd name="connsiteX50" fmla="*/ 2206784 w 4409920"/>
                    <a:gd name="connsiteY50" fmla="*/ 4971581 h 5288263"/>
                    <a:gd name="connsiteX51" fmla="*/ 4372544 w 4409920"/>
                    <a:gd name="connsiteY51" fmla="*/ 5257130 h 5288263"/>
                    <a:gd name="connsiteX52" fmla="*/ 4409920 w 4409920"/>
                    <a:gd name="connsiteY52" fmla="*/ 5283180 h 5288263"/>
                    <a:gd name="connsiteX53" fmla="*/ 2206784 w 4409920"/>
                    <a:gd name="connsiteY53" fmla="*/ 4974121 h 5288263"/>
                    <a:gd name="connsiteX54" fmla="*/ 41024 w 4409920"/>
                    <a:gd name="connsiteY54" fmla="*/ 5259670 h 5288263"/>
                    <a:gd name="connsiteX55" fmla="*/ 0 w 4409920"/>
                    <a:gd name="connsiteY55" fmla="*/ 5288263 h 5288263"/>
                    <a:gd name="connsiteX0" fmla="*/ 2993434 w 4372544"/>
                    <a:gd name="connsiteY0" fmla="*/ 1340901 h 5288263"/>
                    <a:gd name="connsiteX1" fmla="*/ 2991794 w 4372544"/>
                    <a:gd name="connsiteY1" fmla="*/ 1340901 h 5288263"/>
                    <a:gd name="connsiteX2" fmla="*/ 2977191 w 4372544"/>
                    <a:gd name="connsiteY2" fmla="*/ 1295986 h 5288263"/>
                    <a:gd name="connsiteX3" fmla="*/ 2206784 w 4372544"/>
                    <a:gd name="connsiteY3" fmla="*/ 1101288 h 5288263"/>
                    <a:gd name="connsiteX4" fmla="*/ 1436376 w 4372544"/>
                    <a:gd name="connsiteY4" fmla="*/ 1295986 h 5288263"/>
                    <a:gd name="connsiteX5" fmla="*/ 1421774 w 4372544"/>
                    <a:gd name="connsiteY5" fmla="*/ 1340901 h 5288263"/>
                    <a:gd name="connsiteX6" fmla="*/ 1420132 w 4372544"/>
                    <a:gd name="connsiteY6" fmla="*/ 1340901 h 5288263"/>
                    <a:gd name="connsiteX7" fmla="*/ 1436802 w 4372544"/>
                    <a:gd name="connsiteY7" fmla="*/ 1233030 h 5288263"/>
                    <a:gd name="connsiteX8" fmla="*/ 1518092 w 4372544"/>
                    <a:gd name="connsiteY8" fmla="*/ 32855 h 5288263"/>
                    <a:gd name="connsiteX9" fmla="*/ 1516770 w 4372544"/>
                    <a:gd name="connsiteY9" fmla="*/ 0 h 5288263"/>
                    <a:gd name="connsiteX10" fmla="*/ 2896796 w 4372544"/>
                    <a:gd name="connsiteY10" fmla="*/ 0 h 5288263"/>
                    <a:gd name="connsiteX11" fmla="*/ 2895474 w 4372544"/>
                    <a:gd name="connsiteY11" fmla="*/ 32855 h 5288263"/>
                    <a:gd name="connsiteX12" fmla="*/ 2976764 w 4372544"/>
                    <a:gd name="connsiteY12" fmla="*/ 1233030 h 5288263"/>
                    <a:gd name="connsiteX13" fmla="*/ 2993434 w 4372544"/>
                    <a:gd name="connsiteY13" fmla="*/ 1340901 h 5288263"/>
                    <a:gd name="connsiteX14" fmla="*/ 1272398 w 4372544"/>
                    <a:gd name="connsiteY14" fmla="*/ 2128987 h 5288263"/>
                    <a:gd name="connsiteX15" fmla="*/ 1297621 w 4372544"/>
                    <a:gd name="connsiteY15" fmla="*/ 2014096 h 5288263"/>
                    <a:gd name="connsiteX16" fmla="*/ 1286371 w 4372544"/>
                    <a:gd name="connsiteY16" fmla="*/ 2071666 h 5288263"/>
                    <a:gd name="connsiteX17" fmla="*/ 1272398 w 4372544"/>
                    <a:gd name="connsiteY17" fmla="*/ 2128987 h 5288263"/>
                    <a:gd name="connsiteX18" fmla="*/ 3141169 w 4372544"/>
                    <a:gd name="connsiteY18" fmla="*/ 2128989 h 5288263"/>
                    <a:gd name="connsiteX19" fmla="*/ 3127195 w 4372544"/>
                    <a:gd name="connsiteY19" fmla="*/ 2071666 h 5288263"/>
                    <a:gd name="connsiteX20" fmla="*/ 3115945 w 4372544"/>
                    <a:gd name="connsiteY20" fmla="*/ 2014093 h 5288263"/>
                    <a:gd name="connsiteX21" fmla="*/ 3141169 w 4372544"/>
                    <a:gd name="connsiteY21" fmla="*/ 2128989 h 5288263"/>
                    <a:gd name="connsiteX22" fmla="*/ 3744072 w 4372544"/>
                    <a:gd name="connsiteY22" fmla="*/ 4030101 h 5288263"/>
                    <a:gd name="connsiteX23" fmla="*/ 3740737 w 4372544"/>
                    <a:gd name="connsiteY23" fmla="*/ 4030101 h 5288263"/>
                    <a:gd name="connsiteX24" fmla="*/ 3711766 w 4372544"/>
                    <a:gd name="connsiteY24" fmla="*/ 3961674 h 5288263"/>
                    <a:gd name="connsiteX25" fmla="*/ 2206784 w 4372544"/>
                    <a:gd name="connsiteY25" fmla="*/ 3669628 h 5288263"/>
                    <a:gd name="connsiteX26" fmla="*/ 701802 w 4372544"/>
                    <a:gd name="connsiteY26" fmla="*/ 3961674 h 5288263"/>
                    <a:gd name="connsiteX27" fmla="*/ 672830 w 4372544"/>
                    <a:gd name="connsiteY27" fmla="*/ 4030101 h 5288263"/>
                    <a:gd name="connsiteX28" fmla="*/ 669495 w 4372544"/>
                    <a:gd name="connsiteY28" fmla="*/ 4030101 h 5288263"/>
                    <a:gd name="connsiteX29" fmla="*/ 787596 w 4372544"/>
                    <a:gd name="connsiteY29" fmla="*/ 3739987 h 5288263"/>
                    <a:gd name="connsiteX30" fmla="*/ 1158541 w 4372544"/>
                    <a:gd name="connsiteY30" fmla="*/ 2596060 h 5288263"/>
                    <a:gd name="connsiteX31" fmla="*/ 1132939 w 4372544"/>
                    <a:gd name="connsiteY31" fmla="*/ 2685395 h 5288263"/>
                    <a:gd name="connsiteX32" fmla="*/ 1133316 w 4372544"/>
                    <a:gd name="connsiteY32" fmla="*/ 2685395 h 5288263"/>
                    <a:gd name="connsiteX33" fmla="*/ 1154192 w 4372544"/>
                    <a:gd name="connsiteY33" fmla="*/ 2622730 h 5288263"/>
                    <a:gd name="connsiteX34" fmla="*/ 2206784 w 4372544"/>
                    <a:gd name="connsiteY34" fmla="*/ 2363133 h 5288263"/>
                    <a:gd name="connsiteX35" fmla="*/ 3259375 w 4372544"/>
                    <a:gd name="connsiteY35" fmla="*/ 2622730 h 5288263"/>
                    <a:gd name="connsiteX36" fmla="*/ 3280252 w 4372544"/>
                    <a:gd name="connsiteY36" fmla="*/ 2685395 h 5288263"/>
                    <a:gd name="connsiteX37" fmla="*/ 3280627 w 4372544"/>
                    <a:gd name="connsiteY37" fmla="*/ 2685395 h 5288263"/>
                    <a:gd name="connsiteX38" fmla="*/ 3255025 w 4372544"/>
                    <a:gd name="connsiteY38" fmla="*/ 2596060 h 5288263"/>
                    <a:gd name="connsiteX39" fmla="*/ 3625970 w 4372544"/>
                    <a:gd name="connsiteY39" fmla="*/ 3739987 h 5288263"/>
                    <a:gd name="connsiteX40" fmla="*/ 3744072 w 4372544"/>
                    <a:gd name="connsiteY40" fmla="*/ 4030101 h 5288263"/>
                    <a:gd name="connsiteX41" fmla="*/ 27790 w 4372544"/>
                    <a:gd name="connsiteY41" fmla="*/ 5249537 h 5288263"/>
                    <a:gd name="connsiteX42" fmla="*/ 498921 w 4372544"/>
                    <a:gd name="connsiteY42" fmla="*/ 4412260 h 5288263"/>
                    <a:gd name="connsiteX43" fmla="*/ 563234 w 4372544"/>
                    <a:gd name="connsiteY43" fmla="*/ 4270326 h 5288263"/>
                    <a:gd name="connsiteX44" fmla="*/ 498921 w 4372544"/>
                    <a:gd name="connsiteY44" fmla="*/ 4412260 h 5288263"/>
                    <a:gd name="connsiteX45" fmla="*/ 27790 w 4372544"/>
                    <a:gd name="connsiteY45" fmla="*/ 5249537 h 5288263"/>
                    <a:gd name="connsiteX46" fmla="*/ 0 w 4372544"/>
                    <a:gd name="connsiteY46" fmla="*/ 5288263 h 5288263"/>
                    <a:gd name="connsiteX47" fmla="*/ 27790 w 4372544"/>
                    <a:gd name="connsiteY47" fmla="*/ 5249537 h 5288263"/>
                    <a:gd name="connsiteX48" fmla="*/ 3647 w 4372544"/>
                    <a:gd name="connsiteY48" fmla="*/ 5283181 h 5288263"/>
                    <a:gd name="connsiteX49" fmla="*/ 41024 w 4372544"/>
                    <a:gd name="connsiteY49" fmla="*/ 5257130 h 5288263"/>
                    <a:gd name="connsiteX50" fmla="*/ 2206784 w 4372544"/>
                    <a:gd name="connsiteY50" fmla="*/ 4971581 h 5288263"/>
                    <a:gd name="connsiteX51" fmla="*/ 4372544 w 4372544"/>
                    <a:gd name="connsiteY51" fmla="*/ 5257130 h 5288263"/>
                    <a:gd name="connsiteX52" fmla="*/ 2206784 w 4372544"/>
                    <a:gd name="connsiteY52" fmla="*/ 4974121 h 5288263"/>
                    <a:gd name="connsiteX53" fmla="*/ 41024 w 4372544"/>
                    <a:gd name="connsiteY53" fmla="*/ 5259670 h 5288263"/>
                    <a:gd name="connsiteX54" fmla="*/ 0 w 4372544"/>
                    <a:gd name="connsiteY54" fmla="*/ 5288263 h 5288263"/>
                    <a:gd name="connsiteX0" fmla="*/ 2993434 w 3744072"/>
                    <a:gd name="connsiteY0" fmla="*/ 1340901 h 5288263"/>
                    <a:gd name="connsiteX1" fmla="*/ 2991794 w 3744072"/>
                    <a:gd name="connsiteY1" fmla="*/ 1340901 h 5288263"/>
                    <a:gd name="connsiteX2" fmla="*/ 2977191 w 3744072"/>
                    <a:gd name="connsiteY2" fmla="*/ 1295986 h 5288263"/>
                    <a:gd name="connsiteX3" fmla="*/ 2206784 w 3744072"/>
                    <a:gd name="connsiteY3" fmla="*/ 1101288 h 5288263"/>
                    <a:gd name="connsiteX4" fmla="*/ 1436376 w 3744072"/>
                    <a:gd name="connsiteY4" fmla="*/ 1295986 h 5288263"/>
                    <a:gd name="connsiteX5" fmla="*/ 1421774 w 3744072"/>
                    <a:gd name="connsiteY5" fmla="*/ 1340901 h 5288263"/>
                    <a:gd name="connsiteX6" fmla="*/ 1420132 w 3744072"/>
                    <a:gd name="connsiteY6" fmla="*/ 1340901 h 5288263"/>
                    <a:gd name="connsiteX7" fmla="*/ 1436802 w 3744072"/>
                    <a:gd name="connsiteY7" fmla="*/ 1233030 h 5288263"/>
                    <a:gd name="connsiteX8" fmla="*/ 1518092 w 3744072"/>
                    <a:gd name="connsiteY8" fmla="*/ 32855 h 5288263"/>
                    <a:gd name="connsiteX9" fmla="*/ 1516770 w 3744072"/>
                    <a:gd name="connsiteY9" fmla="*/ 0 h 5288263"/>
                    <a:gd name="connsiteX10" fmla="*/ 2896796 w 3744072"/>
                    <a:gd name="connsiteY10" fmla="*/ 0 h 5288263"/>
                    <a:gd name="connsiteX11" fmla="*/ 2895474 w 3744072"/>
                    <a:gd name="connsiteY11" fmla="*/ 32855 h 5288263"/>
                    <a:gd name="connsiteX12" fmla="*/ 2976764 w 3744072"/>
                    <a:gd name="connsiteY12" fmla="*/ 1233030 h 5288263"/>
                    <a:gd name="connsiteX13" fmla="*/ 2993434 w 3744072"/>
                    <a:gd name="connsiteY13" fmla="*/ 1340901 h 5288263"/>
                    <a:gd name="connsiteX14" fmla="*/ 1272398 w 3744072"/>
                    <a:gd name="connsiteY14" fmla="*/ 2128987 h 5288263"/>
                    <a:gd name="connsiteX15" fmla="*/ 1297621 w 3744072"/>
                    <a:gd name="connsiteY15" fmla="*/ 2014096 h 5288263"/>
                    <a:gd name="connsiteX16" fmla="*/ 1286371 w 3744072"/>
                    <a:gd name="connsiteY16" fmla="*/ 2071666 h 5288263"/>
                    <a:gd name="connsiteX17" fmla="*/ 1272398 w 3744072"/>
                    <a:gd name="connsiteY17" fmla="*/ 2128987 h 5288263"/>
                    <a:gd name="connsiteX18" fmla="*/ 3141169 w 3744072"/>
                    <a:gd name="connsiteY18" fmla="*/ 2128989 h 5288263"/>
                    <a:gd name="connsiteX19" fmla="*/ 3127195 w 3744072"/>
                    <a:gd name="connsiteY19" fmla="*/ 2071666 h 5288263"/>
                    <a:gd name="connsiteX20" fmla="*/ 3115945 w 3744072"/>
                    <a:gd name="connsiteY20" fmla="*/ 2014093 h 5288263"/>
                    <a:gd name="connsiteX21" fmla="*/ 3141169 w 3744072"/>
                    <a:gd name="connsiteY21" fmla="*/ 2128989 h 5288263"/>
                    <a:gd name="connsiteX22" fmla="*/ 3744072 w 3744072"/>
                    <a:gd name="connsiteY22" fmla="*/ 4030101 h 5288263"/>
                    <a:gd name="connsiteX23" fmla="*/ 3740737 w 3744072"/>
                    <a:gd name="connsiteY23" fmla="*/ 4030101 h 5288263"/>
                    <a:gd name="connsiteX24" fmla="*/ 3711766 w 3744072"/>
                    <a:gd name="connsiteY24" fmla="*/ 3961674 h 5288263"/>
                    <a:gd name="connsiteX25" fmla="*/ 2206784 w 3744072"/>
                    <a:gd name="connsiteY25" fmla="*/ 3669628 h 5288263"/>
                    <a:gd name="connsiteX26" fmla="*/ 701802 w 3744072"/>
                    <a:gd name="connsiteY26" fmla="*/ 3961674 h 5288263"/>
                    <a:gd name="connsiteX27" fmla="*/ 672830 w 3744072"/>
                    <a:gd name="connsiteY27" fmla="*/ 4030101 h 5288263"/>
                    <a:gd name="connsiteX28" fmla="*/ 669495 w 3744072"/>
                    <a:gd name="connsiteY28" fmla="*/ 4030101 h 5288263"/>
                    <a:gd name="connsiteX29" fmla="*/ 787596 w 3744072"/>
                    <a:gd name="connsiteY29" fmla="*/ 3739987 h 5288263"/>
                    <a:gd name="connsiteX30" fmla="*/ 1158541 w 3744072"/>
                    <a:gd name="connsiteY30" fmla="*/ 2596060 h 5288263"/>
                    <a:gd name="connsiteX31" fmla="*/ 1132939 w 3744072"/>
                    <a:gd name="connsiteY31" fmla="*/ 2685395 h 5288263"/>
                    <a:gd name="connsiteX32" fmla="*/ 1133316 w 3744072"/>
                    <a:gd name="connsiteY32" fmla="*/ 2685395 h 5288263"/>
                    <a:gd name="connsiteX33" fmla="*/ 1154192 w 3744072"/>
                    <a:gd name="connsiteY33" fmla="*/ 2622730 h 5288263"/>
                    <a:gd name="connsiteX34" fmla="*/ 2206784 w 3744072"/>
                    <a:gd name="connsiteY34" fmla="*/ 2363133 h 5288263"/>
                    <a:gd name="connsiteX35" fmla="*/ 3259375 w 3744072"/>
                    <a:gd name="connsiteY35" fmla="*/ 2622730 h 5288263"/>
                    <a:gd name="connsiteX36" fmla="*/ 3280252 w 3744072"/>
                    <a:gd name="connsiteY36" fmla="*/ 2685395 h 5288263"/>
                    <a:gd name="connsiteX37" fmla="*/ 3280627 w 3744072"/>
                    <a:gd name="connsiteY37" fmla="*/ 2685395 h 5288263"/>
                    <a:gd name="connsiteX38" fmla="*/ 3255025 w 3744072"/>
                    <a:gd name="connsiteY38" fmla="*/ 2596060 h 5288263"/>
                    <a:gd name="connsiteX39" fmla="*/ 3625970 w 3744072"/>
                    <a:gd name="connsiteY39" fmla="*/ 3739987 h 5288263"/>
                    <a:gd name="connsiteX40" fmla="*/ 3744072 w 3744072"/>
                    <a:gd name="connsiteY40" fmla="*/ 4030101 h 5288263"/>
                    <a:gd name="connsiteX41" fmla="*/ 27790 w 3744072"/>
                    <a:gd name="connsiteY41" fmla="*/ 5249537 h 5288263"/>
                    <a:gd name="connsiteX42" fmla="*/ 498921 w 3744072"/>
                    <a:gd name="connsiteY42" fmla="*/ 4412260 h 5288263"/>
                    <a:gd name="connsiteX43" fmla="*/ 563234 w 3744072"/>
                    <a:gd name="connsiteY43" fmla="*/ 4270326 h 5288263"/>
                    <a:gd name="connsiteX44" fmla="*/ 498921 w 3744072"/>
                    <a:gd name="connsiteY44" fmla="*/ 4412260 h 5288263"/>
                    <a:gd name="connsiteX45" fmla="*/ 27790 w 3744072"/>
                    <a:gd name="connsiteY45" fmla="*/ 5249537 h 5288263"/>
                    <a:gd name="connsiteX46" fmla="*/ 0 w 3744072"/>
                    <a:gd name="connsiteY46" fmla="*/ 5288263 h 5288263"/>
                    <a:gd name="connsiteX47" fmla="*/ 27790 w 3744072"/>
                    <a:gd name="connsiteY47" fmla="*/ 5249537 h 5288263"/>
                    <a:gd name="connsiteX48" fmla="*/ 3647 w 3744072"/>
                    <a:gd name="connsiteY48" fmla="*/ 5283181 h 5288263"/>
                    <a:gd name="connsiteX49" fmla="*/ 41024 w 3744072"/>
                    <a:gd name="connsiteY49" fmla="*/ 5257130 h 5288263"/>
                    <a:gd name="connsiteX50" fmla="*/ 2206784 w 3744072"/>
                    <a:gd name="connsiteY50" fmla="*/ 4971581 h 5288263"/>
                    <a:gd name="connsiteX51" fmla="*/ 2206784 w 3744072"/>
                    <a:gd name="connsiteY51" fmla="*/ 4974121 h 5288263"/>
                    <a:gd name="connsiteX52" fmla="*/ 41024 w 3744072"/>
                    <a:gd name="connsiteY52" fmla="*/ 5259670 h 5288263"/>
                    <a:gd name="connsiteX53" fmla="*/ 0 w 3744072"/>
                    <a:gd name="connsiteY53" fmla="*/ 5288263 h 5288263"/>
                    <a:gd name="connsiteX0" fmla="*/ 2993434 w 3744072"/>
                    <a:gd name="connsiteY0" fmla="*/ 1340901 h 5288263"/>
                    <a:gd name="connsiteX1" fmla="*/ 2991794 w 3744072"/>
                    <a:gd name="connsiteY1" fmla="*/ 1340901 h 5288263"/>
                    <a:gd name="connsiteX2" fmla="*/ 2977191 w 3744072"/>
                    <a:gd name="connsiteY2" fmla="*/ 1295986 h 5288263"/>
                    <a:gd name="connsiteX3" fmla="*/ 2206784 w 3744072"/>
                    <a:gd name="connsiteY3" fmla="*/ 1101288 h 5288263"/>
                    <a:gd name="connsiteX4" fmla="*/ 1436376 w 3744072"/>
                    <a:gd name="connsiteY4" fmla="*/ 1295986 h 5288263"/>
                    <a:gd name="connsiteX5" fmla="*/ 1421774 w 3744072"/>
                    <a:gd name="connsiteY5" fmla="*/ 1340901 h 5288263"/>
                    <a:gd name="connsiteX6" fmla="*/ 1420132 w 3744072"/>
                    <a:gd name="connsiteY6" fmla="*/ 1340901 h 5288263"/>
                    <a:gd name="connsiteX7" fmla="*/ 1436802 w 3744072"/>
                    <a:gd name="connsiteY7" fmla="*/ 1233030 h 5288263"/>
                    <a:gd name="connsiteX8" fmla="*/ 1518092 w 3744072"/>
                    <a:gd name="connsiteY8" fmla="*/ 32855 h 5288263"/>
                    <a:gd name="connsiteX9" fmla="*/ 1516770 w 3744072"/>
                    <a:gd name="connsiteY9" fmla="*/ 0 h 5288263"/>
                    <a:gd name="connsiteX10" fmla="*/ 2896796 w 3744072"/>
                    <a:gd name="connsiteY10" fmla="*/ 0 h 5288263"/>
                    <a:gd name="connsiteX11" fmla="*/ 2895474 w 3744072"/>
                    <a:gd name="connsiteY11" fmla="*/ 32855 h 5288263"/>
                    <a:gd name="connsiteX12" fmla="*/ 2976764 w 3744072"/>
                    <a:gd name="connsiteY12" fmla="*/ 1233030 h 5288263"/>
                    <a:gd name="connsiteX13" fmla="*/ 2993434 w 3744072"/>
                    <a:gd name="connsiteY13" fmla="*/ 1340901 h 5288263"/>
                    <a:gd name="connsiteX14" fmla="*/ 1272398 w 3744072"/>
                    <a:gd name="connsiteY14" fmla="*/ 2128987 h 5288263"/>
                    <a:gd name="connsiteX15" fmla="*/ 1297621 w 3744072"/>
                    <a:gd name="connsiteY15" fmla="*/ 2014096 h 5288263"/>
                    <a:gd name="connsiteX16" fmla="*/ 1286371 w 3744072"/>
                    <a:gd name="connsiteY16" fmla="*/ 2071666 h 5288263"/>
                    <a:gd name="connsiteX17" fmla="*/ 1272398 w 3744072"/>
                    <a:gd name="connsiteY17" fmla="*/ 2128987 h 5288263"/>
                    <a:gd name="connsiteX18" fmla="*/ 3141169 w 3744072"/>
                    <a:gd name="connsiteY18" fmla="*/ 2128989 h 5288263"/>
                    <a:gd name="connsiteX19" fmla="*/ 3127195 w 3744072"/>
                    <a:gd name="connsiteY19" fmla="*/ 2071666 h 5288263"/>
                    <a:gd name="connsiteX20" fmla="*/ 3115945 w 3744072"/>
                    <a:gd name="connsiteY20" fmla="*/ 2014093 h 5288263"/>
                    <a:gd name="connsiteX21" fmla="*/ 3141169 w 3744072"/>
                    <a:gd name="connsiteY21" fmla="*/ 2128989 h 5288263"/>
                    <a:gd name="connsiteX22" fmla="*/ 3744072 w 3744072"/>
                    <a:gd name="connsiteY22" fmla="*/ 4030101 h 5288263"/>
                    <a:gd name="connsiteX23" fmla="*/ 3740737 w 3744072"/>
                    <a:gd name="connsiteY23" fmla="*/ 4030101 h 5288263"/>
                    <a:gd name="connsiteX24" fmla="*/ 3711766 w 3744072"/>
                    <a:gd name="connsiteY24" fmla="*/ 3961674 h 5288263"/>
                    <a:gd name="connsiteX25" fmla="*/ 2206784 w 3744072"/>
                    <a:gd name="connsiteY25" fmla="*/ 3669628 h 5288263"/>
                    <a:gd name="connsiteX26" fmla="*/ 701802 w 3744072"/>
                    <a:gd name="connsiteY26" fmla="*/ 3961674 h 5288263"/>
                    <a:gd name="connsiteX27" fmla="*/ 672830 w 3744072"/>
                    <a:gd name="connsiteY27" fmla="*/ 4030101 h 5288263"/>
                    <a:gd name="connsiteX28" fmla="*/ 669495 w 3744072"/>
                    <a:gd name="connsiteY28" fmla="*/ 4030101 h 5288263"/>
                    <a:gd name="connsiteX29" fmla="*/ 787596 w 3744072"/>
                    <a:gd name="connsiteY29" fmla="*/ 3739987 h 5288263"/>
                    <a:gd name="connsiteX30" fmla="*/ 1158541 w 3744072"/>
                    <a:gd name="connsiteY30" fmla="*/ 2596060 h 5288263"/>
                    <a:gd name="connsiteX31" fmla="*/ 1132939 w 3744072"/>
                    <a:gd name="connsiteY31" fmla="*/ 2685395 h 5288263"/>
                    <a:gd name="connsiteX32" fmla="*/ 1133316 w 3744072"/>
                    <a:gd name="connsiteY32" fmla="*/ 2685395 h 5288263"/>
                    <a:gd name="connsiteX33" fmla="*/ 1154192 w 3744072"/>
                    <a:gd name="connsiteY33" fmla="*/ 2622730 h 5288263"/>
                    <a:gd name="connsiteX34" fmla="*/ 2206784 w 3744072"/>
                    <a:gd name="connsiteY34" fmla="*/ 2363133 h 5288263"/>
                    <a:gd name="connsiteX35" fmla="*/ 3259375 w 3744072"/>
                    <a:gd name="connsiteY35" fmla="*/ 2622730 h 5288263"/>
                    <a:gd name="connsiteX36" fmla="*/ 3280252 w 3744072"/>
                    <a:gd name="connsiteY36" fmla="*/ 2685395 h 5288263"/>
                    <a:gd name="connsiteX37" fmla="*/ 3280627 w 3744072"/>
                    <a:gd name="connsiteY37" fmla="*/ 2685395 h 5288263"/>
                    <a:gd name="connsiteX38" fmla="*/ 3255025 w 3744072"/>
                    <a:gd name="connsiteY38" fmla="*/ 2596060 h 5288263"/>
                    <a:gd name="connsiteX39" fmla="*/ 3625970 w 3744072"/>
                    <a:gd name="connsiteY39" fmla="*/ 3739987 h 5288263"/>
                    <a:gd name="connsiteX40" fmla="*/ 3744072 w 3744072"/>
                    <a:gd name="connsiteY40" fmla="*/ 4030101 h 5288263"/>
                    <a:gd name="connsiteX41" fmla="*/ 27790 w 3744072"/>
                    <a:gd name="connsiteY41" fmla="*/ 5249537 h 5288263"/>
                    <a:gd name="connsiteX42" fmla="*/ 498921 w 3744072"/>
                    <a:gd name="connsiteY42" fmla="*/ 4412260 h 5288263"/>
                    <a:gd name="connsiteX43" fmla="*/ 563234 w 3744072"/>
                    <a:gd name="connsiteY43" fmla="*/ 4270326 h 5288263"/>
                    <a:gd name="connsiteX44" fmla="*/ 498921 w 3744072"/>
                    <a:gd name="connsiteY44" fmla="*/ 4412260 h 5288263"/>
                    <a:gd name="connsiteX45" fmla="*/ 27790 w 3744072"/>
                    <a:gd name="connsiteY45" fmla="*/ 5249537 h 5288263"/>
                    <a:gd name="connsiteX46" fmla="*/ 0 w 3744072"/>
                    <a:gd name="connsiteY46" fmla="*/ 5288263 h 5288263"/>
                    <a:gd name="connsiteX47" fmla="*/ 27790 w 3744072"/>
                    <a:gd name="connsiteY47" fmla="*/ 5249537 h 5288263"/>
                    <a:gd name="connsiteX48" fmla="*/ 3647 w 3744072"/>
                    <a:gd name="connsiteY48" fmla="*/ 5283181 h 5288263"/>
                    <a:gd name="connsiteX49" fmla="*/ 41024 w 3744072"/>
                    <a:gd name="connsiteY49" fmla="*/ 5257130 h 5288263"/>
                    <a:gd name="connsiteX50" fmla="*/ 2206784 w 3744072"/>
                    <a:gd name="connsiteY50" fmla="*/ 4971581 h 5288263"/>
                    <a:gd name="connsiteX51" fmla="*/ 41024 w 3744072"/>
                    <a:gd name="connsiteY51" fmla="*/ 5259670 h 5288263"/>
                    <a:gd name="connsiteX52" fmla="*/ 0 w 3744072"/>
                    <a:gd name="connsiteY52" fmla="*/ 5288263 h 5288263"/>
                    <a:gd name="connsiteX0" fmla="*/ 2993434 w 3744072"/>
                    <a:gd name="connsiteY0" fmla="*/ 1340901 h 5288263"/>
                    <a:gd name="connsiteX1" fmla="*/ 2991794 w 3744072"/>
                    <a:gd name="connsiteY1" fmla="*/ 1340901 h 5288263"/>
                    <a:gd name="connsiteX2" fmla="*/ 2977191 w 3744072"/>
                    <a:gd name="connsiteY2" fmla="*/ 1295986 h 5288263"/>
                    <a:gd name="connsiteX3" fmla="*/ 2206784 w 3744072"/>
                    <a:gd name="connsiteY3" fmla="*/ 1101288 h 5288263"/>
                    <a:gd name="connsiteX4" fmla="*/ 1436376 w 3744072"/>
                    <a:gd name="connsiteY4" fmla="*/ 1295986 h 5288263"/>
                    <a:gd name="connsiteX5" fmla="*/ 1421774 w 3744072"/>
                    <a:gd name="connsiteY5" fmla="*/ 1340901 h 5288263"/>
                    <a:gd name="connsiteX6" fmla="*/ 1420132 w 3744072"/>
                    <a:gd name="connsiteY6" fmla="*/ 1340901 h 5288263"/>
                    <a:gd name="connsiteX7" fmla="*/ 1436802 w 3744072"/>
                    <a:gd name="connsiteY7" fmla="*/ 1233030 h 5288263"/>
                    <a:gd name="connsiteX8" fmla="*/ 1518092 w 3744072"/>
                    <a:gd name="connsiteY8" fmla="*/ 32855 h 5288263"/>
                    <a:gd name="connsiteX9" fmla="*/ 1516770 w 3744072"/>
                    <a:gd name="connsiteY9" fmla="*/ 0 h 5288263"/>
                    <a:gd name="connsiteX10" fmla="*/ 2896796 w 3744072"/>
                    <a:gd name="connsiteY10" fmla="*/ 0 h 5288263"/>
                    <a:gd name="connsiteX11" fmla="*/ 2895474 w 3744072"/>
                    <a:gd name="connsiteY11" fmla="*/ 32855 h 5288263"/>
                    <a:gd name="connsiteX12" fmla="*/ 2976764 w 3744072"/>
                    <a:gd name="connsiteY12" fmla="*/ 1233030 h 5288263"/>
                    <a:gd name="connsiteX13" fmla="*/ 2993434 w 3744072"/>
                    <a:gd name="connsiteY13" fmla="*/ 1340901 h 5288263"/>
                    <a:gd name="connsiteX14" fmla="*/ 1272398 w 3744072"/>
                    <a:gd name="connsiteY14" fmla="*/ 2128987 h 5288263"/>
                    <a:gd name="connsiteX15" fmla="*/ 1297621 w 3744072"/>
                    <a:gd name="connsiteY15" fmla="*/ 2014096 h 5288263"/>
                    <a:gd name="connsiteX16" fmla="*/ 1286371 w 3744072"/>
                    <a:gd name="connsiteY16" fmla="*/ 2071666 h 5288263"/>
                    <a:gd name="connsiteX17" fmla="*/ 1272398 w 3744072"/>
                    <a:gd name="connsiteY17" fmla="*/ 2128987 h 5288263"/>
                    <a:gd name="connsiteX18" fmla="*/ 3141169 w 3744072"/>
                    <a:gd name="connsiteY18" fmla="*/ 2128989 h 5288263"/>
                    <a:gd name="connsiteX19" fmla="*/ 3127195 w 3744072"/>
                    <a:gd name="connsiteY19" fmla="*/ 2071666 h 5288263"/>
                    <a:gd name="connsiteX20" fmla="*/ 3115945 w 3744072"/>
                    <a:gd name="connsiteY20" fmla="*/ 2014093 h 5288263"/>
                    <a:gd name="connsiteX21" fmla="*/ 3141169 w 3744072"/>
                    <a:gd name="connsiteY21" fmla="*/ 2128989 h 5288263"/>
                    <a:gd name="connsiteX22" fmla="*/ 3744072 w 3744072"/>
                    <a:gd name="connsiteY22" fmla="*/ 4030101 h 5288263"/>
                    <a:gd name="connsiteX23" fmla="*/ 3740737 w 3744072"/>
                    <a:gd name="connsiteY23" fmla="*/ 4030101 h 5288263"/>
                    <a:gd name="connsiteX24" fmla="*/ 3711766 w 3744072"/>
                    <a:gd name="connsiteY24" fmla="*/ 3961674 h 5288263"/>
                    <a:gd name="connsiteX25" fmla="*/ 2206784 w 3744072"/>
                    <a:gd name="connsiteY25" fmla="*/ 3669628 h 5288263"/>
                    <a:gd name="connsiteX26" fmla="*/ 701802 w 3744072"/>
                    <a:gd name="connsiteY26" fmla="*/ 3961674 h 5288263"/>
                    <a:gd name="connsiteX27" fmla="*/ 672830 w 3744072"/>
                    <a:gd name="connsiteY27" fmla="*/ 4030101 h 5288263"/>
                    <a:gd name="connsiteX28" fmla="*/ 669495 w 3744072"/>
                    <a:gd name="connsiteY28" fmla="*/ 4030101 h 5288263"/>
                    <a:gd name="connsiteX29" fmla="*/ 787596 w 3744072"/>
                    <a:gd name="connsiteY29" fmla="*/ 3739987 h 5288263"/>
                    <a:gd name="connsiteX30" fmla="*/ 1158541 w 3744072"/>
                    <a:gd name="connsiteY30" fmla="*/ 2596060 h 5288263"/>
                    <a:gd name="connsiteX31" fmla="*/ 1132939 w 3744072"/>
                    <a:gd name="connsiteY31" fmla="*/ 2685395 h 5288263"/>
                    <a:gd name="connsiteX32" fmla="*/ 1133316 w 3744072"/>
                    <a:gd name="connsiteY32" fmla="*/ 2685395 h 5288263"/>
                    <a:gd name="connsiteX33" fmla="*/ 1154192 w 3744072"/>
                    <a:gd name="connsiteY33" fmla="*/ 2622730 h 5288263"/>
                    <a:gd name="connsiteX34" fmla="*/ 2206784 w 3744072"/>
                    <a:gd name="connsiteY34" fmla="*/ 2363133 h 5288263"/>
                    <a:gd name="connsiteX35" fmla="*/ 3259375 w 3744072"/>
                    <a:gd name="connsiteY35" fmla="*/ 2622730 h 5288263"/>
                    <a:gd name="connsiteX36" fmla="*/ 3280252 w 3744072"/>
                    <a:gd name="connsiteY36" fmla="*/ 2685395 h 5288263"/>
                    <a:gd name="connsiteX37" fmla="*/ 3280627 w 3744072"/>
                    <a:gd name="connsiteY37" fmla="*/ 2685395 h 5288263"/>
                    <a:gd name="connsiteX38" fmla="*/ 3255025 w 3744072"/>
                    <a:gd name="connsiteY38" fmla="*/ 2596060 h 5288263"/>
                    <a:gd name="connsiteX39" fmla="*/ 3625970 w 3744072"/>
                    <a:gd name="connsiteY39" fmla="*/ 3739987 h 5288263"/>
                    <a:gd name="connsiteX40" fmla="*/ 3744072 w 3744072"/>
                    <a:gd name="connsiteY40" fmla="*/ 4030101 h 5288263"/>
                    <a:gd name="connsiteX41" fmla="*/ 27790 w 3744072"/>
                    <a:gd name="connsiteY41" fmla="*/ 5249537 h 5288263"/>
                    <a:gd name="connsiteX42" fmla="*/ 498921 w 3744072"/>
                    <a:gd name="connsiteY42" fmla="*/ 4412260 h 5288263"/>
                    <a:gd name="connsiteX43" fmla="*/ 563234 w 3744072"/>
                    <a:gd name="connsiteY43" fmla="*/ 4270326 h 5288263"/>
                    <a:gd name="connsiteX44" fmla="*/ 498921 w 3744072"/>
                    <a:gd name="connsiteY44" fmla="*/ 4412260 h 5288263"/>
                    <a:gd name="connsiteX45" fmla="*/ 27790 w 3744072"/>
                    <a:gd name="connsiteY45" fmla="*/ 5249537 h 5288263"/>
                    <a:gd name="connsiteX46" fmla="*/ 0 w 3744072"/>
                    <a:gd name="connsiteY46" fmla="*/ 5288263 h 5288263"/>
                    <a:gd name="connsiteX47" fmla="*/ 27790 w 3744072"/>
                    <a:gd name="connsiteY47" fmla="*/ 5249537 h 5288263"/>
                    <a:gd name="connsiteX48" fmla="*/ 3647 w 3744072"/>
                    <a:gd name="connsiteY48" fmla="*/ 5283181 h 5288263"/>
                    <a:gd name="connsiteX49" fmla="*/ 41024 w 3744072"/>
                    <a:gd name="connsiteY49" fmla="*/ 5257130 h 5288263"/>
                    <a:gd name="connsiteX50" fmla="*/ 41024 w 3744072"/>
                    <a:gd name="connsiteY50" fmla="*/ 5259670 h 5288263"/>
                    <a:gd name="connsiteX51" fmla="*/ 0 w 3744072"/>
                    <a:gd name="connsiteY51" fmla="*/ 5288263 h 5288263"/>
                    <a:gd name="connsiteX0" fmla="*/ 2989787 w 3740425"/>
                    <a:gd name="connsiteY0" fmla="*/ 1340901 h 5283181"/>
                    <a:gd name="connsiteX1" fmla="*/ 2988147 w 3740425"/>
                    <a:gd name="connsiteY1" fmla="*/ 1340901 h 5283181"/>
                    <a:gd name="connsiteX2" fmla="*/ 2973544 w 3740425"/>
                    <a:gd name="connsiteY2" fmla="*/ 1295986 h 5283181"/>
                    <a:gd name="connsiteX3" fmla="*/ 2203137 w 3740425"/>
                    <a:gd name="connsiteY3" fmla="*/ 1101288 h 5283181"/>
                    <a:gd name="connsiteX4" fmla="*/ 1432729 w 3740425"/>
                    <a:gd name="connsiteY4" fmla="*/ 1295986 h 5283181"/>
                    <a:gd name="connsiteX5" fmla="*/ 1418127 w 3740425"/>
                    <a:gd name="connsiteY5" fmla="*/ 1340901 h 5283181"/>
                    <a:gd name="connsiteX6" fmla="*/ 1416485 w 3740425"/>
                    <a:gd name="connsiteY6" fmla="*/ 1340901 h 5283181"/>
                    <a:gd name="connsiteX7" fmla="*/ 1433155 w 3740425"/>
                    <a:gd name="connsiteY7" fmla="*/ 1233030 h 5283181"/>
                    <a:gd name="connsiteX8" fmla="*/ 1514445 w 3740425"/>
                    <a:gd name="connsiteY8" fmla="*/ 32855 h 5283181"/>
                    <a:gd name="connsiteX9" fmla="*/ 1513123 w 3740425"/>
                    <a:gd name="connsiteY9" fmla="*/ 0 h 5283181"/>
                    <a:gd name="connsiteX10" fmla="*/ 2893149 w 3740425"/>
                    <a:gd name="connsiteY10" fmla="*/ 0 h 5283181"/>
                    <a:gd name="connsiteX11" fmla="*/ 2891827 w 3740425"/>
                    <a:gd name="connsiteY11" fmla="*/ 32855 h 5283181"/>
                    <a:gd name="connsiteX12" fmla="*/ 2973117 w 3740425"/>
                    <a:gd name="connsiteY12" fmla="*/ 1233030 h 5283181"/>
                    <a:gd name="connsiteX13" fmla="*/ 2989787 w 3740425"/>
                    <a:gd name="connsiteY13" fmla="*/ 1340901 h 5283181"/>
                    <a:gd name="connsiteX14" fmla="*/ 1268751 w 3740425"/>
                    <a:gd name="connsiteY14" fmla="*/ 2128987 h 5283181"/>
                    <a:gd name="connsiteX15" fmla="*/ 1293974 w 3740425"/>
                    <a:gd name="connsiteY15" fmla="*/ 2014096 h 5283181"/>
                    <a:gd name="connsiteX16" fmla="*/ 1282724 w 3740425"/>
                    <a:gd name="connsiteY16" fmla="*/ 2071666 h 5283181"/>
                    <a:gd name="connsiteX17" fmla="*/ 1268751 w 3740425"/>
                    <a:gd name="connsiteY17" fmla="*/ 2128987 h 5283181"/>
                    <a:gd name="connsiteX18" fmla="*/ 3137522 w 3740425"/>
                    <a:gd name="connsiteY18" fmla="*/ 2128989 h 5283181"/>
                    <a:gd name="connsiteX19" fmla="*/ 3123548 w 3740425"/>
                    <a:gd name="connsiteY19" fmla="*/ 2071666 h 5283181"/>
                    <a:gd name="connsiteX20" fmla="*/ 3112298 w 3740425"/>
                    <a:gd name="connsiteY20" fmla="*/ 2014093 h 5283181"/>
                    <a:gd name="connsiteX21" fmla="*/ 3137522 w 3740425"/>
                    <a:gd name="connsiteY21" fmla="*/ 2128989 h 5283181"/>
                    <a:gd name="connsiteX22" fmla="*/ 3740425 w 3740425"/>
                    <a:gd name="connsiteY22" fmla="*/ 4030101 h 5283181"/>
                    <a:gd name="connsiteX23" fmla="*/ 3737090 w 3740425"/>
                    <a:gd name="connsiteY23" fmla="*/ 4030101 h 5283181"/>
                    <a:gd name="connsiteX24" fmla="*/ 3708119 w 3740425"/>
                    <a:gd name="connsiteY24" fmla="*/ 3961674 h 5283181"/>
                    <a:gd name="connsiteX25" fmla="*/ 2203137 w 3740425"/>
                    <a:gd name="connsiteY25" fmla="*/ 3669628 h 5283181"/>
                    <a:gd name="connsiteX26" fmla="*/ 698155 w 3740425"/>
                    <a:gd name="connsiteY26" fmla="*/ 3961674 h 5283181"/>
                    <a:gd name="connsiteX27" fmla="*/ 669183 w 3740425"/>
                    <a:gd name="connsiteY27" fmla="*/ 4030101 h 5283181"/>
                    <a:gd name="connsiteX28" fmla="*/ 665848 w 3740425"/>
                    <a:gd name="connsiteY28" fmla="*/ 4030101 h 5283181"/>
                    <a:gd name="connsiteX29" fmla="*/ 783949 w 3740425"/>
                    <a:gd name="connsiteY29" fmla="*/ 3739987 h 5283181"/>
                    <a:gd name="connsiteX30" fmla="*/ 1154894 w 3740425"/>
                    <a:gd name="connsiteY30" fmla="*/ 2596060 h 5283181"/>
                    <a:gd name="connsiteX31" fmla="*/ 1129292 w 3740425"/>
                    <a:gd name="connsiteY31" fmla="*/ 2685395 h 5283181"/>
                    <a:gd name="connsiteX32" fmla="*/ 1129669 w 3740425"/>
                    <a:gd name="connsiteY32" fmla="*/ 2685395 h 5283181"/>
                    <a:gd name="connsiteX33" fmla="*/ 1150545 w 3740425"/>
                    <a:gd name="connsiteY33" fmla="*/ 2622730 h 5283181"/>
                    <a:gd name="connsiteX34" fmla="*/ 2203137 w 3740425"/>
                    <a:gd name="connsiteY34" fmla="*/ 2363133 h 5283181"/>
                    <a:gd name="connsiteX35" fmla="*/ 3255728 w 3740425"/>
                    <a:gd name="connsiteY35" fmla="*/ 2622730 h 5283181"/>
                    <a:gd name="connsiteX36" fmla="*/ 3276605 w 3740425"/>
                    <a:gd name="connsiteY36" fmla="*/ 2685395 h 5283181"/>
                    <a:gd name="connsiteX37" fmla="*/ 3276980 w 3740425"/>
                    <a:gd name="connsiteY37" fmla="*/ 2685395 h 5283181"/>
                    <a:gd name="connsiteX38" fmla="*/ 3251378 w 3740425"/>
                    <a:gd name="connsiteY38" fmla="*/ 2596060 h 5283181"/>
                    <a:gd name="connsiteX39" fmla="*/ 3622323 w 3740425"/>
                    <a:gd name="connsiteY39" fmla="*/ 3739987 h 5283181"/>
                    <a:gd name="connsiteX40" fmla="*/ 3740425 w 3740425"/>
                    <a:gd name="connsiteY40" fmla="*/ 4030101 h 5283181"/>
                    <a:gd name="connsiteX41" fmla="*/ 24143 w 3740425"/>
                    <a:gd name="connsiteY41" fmla="*/ 5249537 h 5283181"/>
                    <a:gd name="connsiteX42" fmla="*/ 495274 w 3740425"/>
                    <a:gd name="connsiteY42" fmla="*/ 4412260 h 5283181"/>
                    <a:gd name="connsiteX43" fmla="*/ 559587 w 3740425"/>
                    <a:gd name="connsiteY43" fmla="*/ 4270326 h 5283181"/>
                    <a:gd name="connsiteX44" fmla="*/ 495274 w 3740425"/>
                    <a:gd name="connsiteY44" fmla="*/ 4412260 h 5283181"/>
                    <a:gd name="connsiteX45" fmla="*/ 24143 w 3740425"/>
                    <a:gd name="connsiteY45" fmla="*/ 5249537 h 5283181"/>
                    <a:gd name="connsiteX46" fmla="*/ 37377 w 3740425"/>
                    <a:gd name="connsiteY46" fmla="*/ 5259670 h 5283181"/>
                    <a:gd name="connsiteX47" fmla="*/ 24143 w 3740425"/>
                    <a:gd name="connsiteY47" fmla="*/ 5249537 h 5283181"/>
                    <a:gd name="connsiteX48" fmla="*/ 0 w 3740425"/>
                    <a:gd name="connsiteY48" fmla="*/ 5283181 h 5283181"/>
                    <a:gd name="connsiteX49" fmla="*/ 37377 w 3740425"/>
                    <a:gd name="connsiteY49" fmla="*/ 5257130 h 5283181"/>
                    <a:gd name="connsiteX50" fmla="*/ 37377 w 3740425"/>
                    <a:gd name="connsiteY50" fmla="*/ 5259670 h 5283181"/>
                    <a:gd name="connsiteX0" fmla="*/ 2989787 w 3740425"/>
                    <a:gd name="connsiteY0" fmla="*/ 1340901 h 5283181"/>
                    <a:gd name="connsiteX1" fmla="*/ 2988147 w 3740425"/>
                    <a:gd name="connsiteY1" fmla="*/ 1340901 h 5283181"/>
                    <a:gd name="connsiteX2" fmla="*/ 2973544 w 3740425"/>
                    <a:gd name="connsiteY2" fmla="*/ 1295986 h 5283181"/>
                    <a:gd name="connsiteX3" fmla="*/ 2203137 w 3740425"/>
                    <a:gd name="connsiteY3" fmla="*/ 1101288 h 5283181"/>
                    <a:gd name="connsiteX4" fmla="*/ 1432729 w 3740425"/>
                    <a:gd name="connsiteY4" fmla="*/ 1295986 h 5283181"/>
                    <a:gd name="connsiteX5" fmla="*/ 1418127 w 3740425"/>
                    <a:gd name="connsiteY5" fmla="*/ 1340901 h 5283181"/>
                    <a:gd name="connsiteX6" fmla="*/ 1416485 w 3740425"/>
                    <a:gd name="connsiteY6" fmla="*/ 1340901 h 5283181"/>
                    <a:gd name="connsiteX7" fmla="*/ 1433155 w 3740425"/>
                    <a:gd name="connsiteY7" fmla="*/ 1233030 h 5283181"/>
                    <a:gd name="connsiteX8" fmla="*/ 1514445 w 3740425"/>
                    <a:gd name="connsiteY8" fmla="*/ 32855 h 5283181"/>
                    <a:gd name="connsiteX9" fmla="*/ 1513123 w 3740425"/>
                    <a:gd name="connsiteY9" fmla="*/ 0 h 5283181"/>
                    <a:gd name="connsiteX10" fmla="*/ 2893149 w 3740425"/>
                    <a:gd name="connsiteY10" fmla="*/ 0 h 5283181"/>
                    <a:gd name="connsiteX11" fmla="*/ 2891827 w 3740425"/>
                    <a:gd name="connsiteY11" fmla="*/ 32855 h 5283181"/>
                    <a:gd name="connsiteX12" fmla="*/ 2973117 w 3740425"/>
                    <a:gd name="connsiteY12" fmla="*/ 1233030 h 5283181"/>
                    <a:gd name="connsiteX13" fmla="*/ 2989787 w 3740425"/>
                    <a:gd name="connsiteY13" fmla="*/ 1340901 h 5283181"/>
                    <a:gd name="connsiteX14" fmla="*/ 1268751 w 3740425"/>
                    <a:gd name="connsiteY14" fmla="*/ 2128987 h 5283181"/>
                    <a:gd name="connsiteX15" fmla="*/ 1293974 w 3740425"/>
                    <a:gd name="connsiteY15" fmla="*/ 2014096 h 5283181"/>
                    <a:gd name="connsiteX16" fmla="*/ 1282724 w 3740425"/>
                    <a:gd name="connsiteY16" fmla="*/ 2071666 h 5283181"/>
                    <a:gd name="connsiteX17" fmla="*/ 1268751 w 3740425"/>
                    <a:gd name="connsiteY17" fmla="*/ 2128987 h 5283181"/>
                    <a:gd name="connsiteX18" fmla="*/ 3137522 w 3740425"/>
                    <a:gd name="connsiteY18" fmla="*/ 2128989 h 5283181"/>
                    <a:gd name="connsiteX19" fmla="*/ 3123548 w 3740425"/>
                    <a:gd name="connsiteY19" fmla="*/ 2071666 h 5283181"/>
                    <a:gd name="connsiteX20" fmla="*/ 3112298 w 3740425"/>
                    <a:gd name="connsiteY20" fmla="*/ 2014093 h 5283181"/>
                    <a:gd name="connsiteX21" fmla="*/ 3137522 w 3740425"/>
                    <a:gd name="connsiteY21" fmla="*/ 2128989 h 5283181"/>
                    <a:gd name="connsiteX22" fmla="*/ 3740425 w 3740425"/>
                    <a:gd name="connsiteY22" fmla="*/ 4030101 h 5283181"/>
                    <a:gd name="connsiteX23" fmla="*/ 3737090 w 3740425"/>
                    <a:gd name="connsiteY23" fmla="*/ 4030101 h 5283181"/>
                    <a:gd name="connsiteX24" fmla="*/ 3708119 w 3740425"/>
                    <a:gd name="connsiteY24" fmla="*/ 3961674 h 5283181"/>
                    <a:gd name="connsiteX25" fmla="*/ 2203137 w 3740425"/>
                    <a:gd name="connsiteY25" fmla="*/ 3669628 h 5283181"/>
                    <a:gd name="connsiteX26" fmla="*/ 698155 w 3740425"/>
                    <a:gd name="connsiteY26" fmla="*/ 3961674 h 5283181"/>
                    <a:gd name="connsiteX27" fmla="*/ 669183 w 3740425"/>
                    <a:gd name="connsiteY27" fmla="*/ 4030101 h 5283181"/>
                    <a:gd name="connsiteX28" fmla="*/ 665848 w 3740425"/>
                    <a:gd name="connsiteY28" fmla="*/ 4030101 h 5283181"/>
                    <a:gd name="connsiteX29" fmla="*/ 783949 w 3740425"/>
                    <a:gd name="connsiteY29" fmla="*/ 3739987 h 5283181"/>
                    <a:gd name="connsiteX30" fmla="*/ 1154894 w 3740425"/>
                    <a:gd name="connsiteY30" fmla="*/ 2596060 h 5283181"/>
                    <a:gd name="connsiteX31" fmla="*/ 1129292 w 3740425"/>
                    <a:gd name="connsiteY31" fmla="*/ 2685395 h 5283181"/>
                    <a:gd name="connsiteX32" fmla="*/ 1129669 w 3740425"/>
                    <a:gd name="connsiteY32" fmla="*/ 2685395 h 5283181"/>
                    <a:gd name="connsiteX33" fmla="*/ 1150545 w 3740425"/>
                    <a:gd name="connsiteY33" fmla="*/ 2622730 h 5283181"/>
                    <a:gd name="connsiteX34" fmla="*/ 2203137 w 3740425"/>
                    <a:gd name="connsiteY34" fmla="*/ 2363133 h 5283181"/>
                    <a:gd name="connsiteX35" fmla="*/ 3255728 w 3740425"/>
                    <a:gd name="connsiteY35" fmla="*/ 2622730 h 5283181"/>
                    <a:gd name="connsiteX36" fmla="*/ 3276605 w 3740425"/>
                    <a:gd name="connsiteY36" fmla="*/ 2685395 h 5283181"/>
                    <a:gd name="connsiteX37" fmla="*/ 3276980 w 3740425"/>
                    <a:gd name="connsiteY37" fmla="*/ 2685395 h 5283181"/>
                    <a:gd name="connsiteX38" fmla="*/ 3251378 w 3740425"/>
                    <a:gd name="connsiteY38" fmla="*/ 2596060 h 5283181"/>
                    <a:gd name="connsiteX39" fmla="*/ 3622323 w 3740425"/>
                    <a:gd name="connsiteY39" fmla="*/ 3739987 h 5283181"/>
                    <a:gd name="connsiteX40" fmla="*/ 3740425 w 3740425"/>
                    <a:gd name="connsiteY40" fmla="*/ 4030101 h 5283181"/>
                    <a:gd name="connsiteX41" fmla="*/ 24143 w 3740425"/>
                    <a:gd name="connsiteY41" fmla="*/ 5249537 h 5283181"/>
                    <a:gd name="connsiteX42" fmla="*/ 495274 w 3740425"/>
                    <a:gd name="connsiteY42" fmla="*/ 4412260 h 5283181"/>
                    <a:gd name="connsiteX43" fmla="*/ 559587 w 3740425"/>
                    <a:gd name="connsiteY43" fmla="*/ 4270326 h 5283181"/>
                    <a:gd name="connsiteX44" fmla="*/ 495274 w 3740425"/>
                    <a:gd name="connsiteY44" fmla="*/ 4412260 h 5283181"/>
                    <a:gd name="connsiteX45" fmla="*/ 24143 w 3740425"/>
                    <a:gd name="connsiteY45" fmla="*/ 5249537 h 5283181"/>
                    <a:gd name="connsiteX46" fmla="*/ 37377 w 3740425"/>
                    <a:gd name="connsiteY46" fmla="*/ 5257130 h 5283181"/>
                    <a:gd name="connsiteX47" fmla="*/ 24143 w 3740425"/>
                    <a:gd name="connsiteY47" fmla="*/ 5249537 h 5283181"/>
                    <a:gd name="connsiteX48" fmla="*/ 0 w 3740425"/>
                    <a:gd name="connsiteY48" fmla="*/ 5283181 h 5283181"/>
                    <a:gd name="connsiteX49" fmla="*/ 37377 w 3740425"/>
                    <a:gd name="connsiteY49" fmla="*/ 5257130 h 5283181"/>
                    <a:gd name="connsiteX0" fmla="*/ 2989787 w 3740425"/>
                    <a:gd name="connsiteY0" fmla="*/ 1340901 h 5283181"/>
                    <a:gd name="connsiteX1" fmla="*/ 2988147 w 3740425"/>
                    <a:gd name="connsiteY1" fmla="*/ 1340901 h 5283181"/>
                    <a:gd name="connsiteX2" fmla="*/ 2973544 w 3740425"/>
                    <a:gd name="connsiteY2" fmla="*/ 1295986 h 5283181"/>
                    <a:gd name="connsiteX3" fmla="*/ 2203137 w 3740425"/>
                    <a:gd name="connsiteY3" fmla="*/ 1101288 h 5283181"/>
                    <a:gd name="connsiteX4" fmla="*/ 1432729 w 3740425"/>
                    <a:gd name="connsiteY4" fmla="*/ 1295986 h 5283181"/>
                    <a:gd name="connsiteX5" fmla="*/ 1418127 w 3740425"/>
                    <a:gd name="connsiteY5" fmla="*/ 1340901 h 5283181"/>
                    <a:gd name="connsiteX6" fmla="*/ 1416485 w 3740425"/>
                    <a:gd name="connsiteY6" fmla="*/ 1340901 h 5283181"/>
                    <a:gd name="connsiteX7" fmla="*/ 1433155 w 3740425"/>
                    <a:gd name="connsiteY7" fmla="*/ 1233030 h 5283181"/>
                    <a:gd name="connsiteX8" fmla="*/ 1514445 w 3740425"/>
                    <a:gd name="connsiteY8" fmla="*/ 32855 h 5283181"/>
                    <a:gd name="connsiteX9" fmla="*/ 1513123 w 3740425"/>
                    <a:gd name="connsiteY9" fmla="*/ 0 h 5283181"/>
                    <a:gd name="connsiteX10" fmla="*/ 2893149 w 3740425"/>
                    <a:gd name="connsiteY10" fmla="*/ 0 h 5283181"/>
                    <a:gd name="connsiteX11" fmla="*/ 2891827 w 3740425"/>
                    <a:gd name="connsiteY11" fmla="*/ 32855 h 5283181"/>
                    <a:gd name="connsiteX12" fmla="*/ 2973117 w 3740425"/>
                    <a:gd name="connsiteY12" fmla="*/ 1233030 h 5283181"/>
                    <a:gd name="connsiteX13" fmla="*/ 2989787 w 3740425"/>
                    <a:gd name="connsiteY13" fmla="*/ 1340901 h 5283181"/>
                    <a:gd name="connsiteX14" fmla="*/ 1268751 w 3740425"/>
                    <a:gd name="connsiteY14" fmla="*/ 2128987 h 5283181"/>
                    <a:gd name="connsiteX15" fmla="*/ 1293974 w 3740425"/>
                    <a:gd name="connsiteY15" fmla="*/ 2014096 h 5283181"/>
                    <a:gd name="connsiteX16" fmla="*/ 1282724 w 3740425"/>
                    <a:gd name="connsiteY16" fmla="*/ 2071666 h 5283181"/>
                    <a:gd name="connsiteX17" fmla="*/ 1268751 w 3740425"/>
                    <a:gd name="connsiteY17" fmla="*/ 2128987 h 5283181"/>
                    <a:gd name="connsiteX18" fmla="*/ 3137522 w 3740425"/>
                    <a:gd name="connsiteY18" fmla="*/ 2128989 h 5283181"/>
                    <a:gd name="connsiteX19" fmla="*/ 3123548 w 3740425"/>
                    <a:gd name="connsiteY19" fmla="*/ 2071666 h 5283181"/>
                    <a:gd name="connsiteX20" fmla="*/ 3112298 w 3740425"/>
                    <a:gd name="connsiteY20" fmla="*/ 2014093 h 5283181"/>
                    <a:gd name="connsiteX21" fmla="*/ 3137522 w 3740425"/>
                    <a:gd name="connsiteY21" fmla="*/ 2128989 h 5283181"/>
                    <a:gd name="connsiteX22" fmla="*/ 3740425 w 3740425"/>
                    <a:gd name="connsiteY22" fmla="*/ 4030101 h 5283181"/>
                    <a:gd name="connsiteX23" fmla="*/ 3737090 w 3740425"/>
                    <a:gd name="connsiteY23" fmla="*/ 4030101 h 5283181"/>
                    <a:gd name="connsiteX24" fmla="*/ 3708119 w 3740425"/>
                    <a:gd name="connsiteY24" fmla="*/ 3961674 h 5283181"/>
                    <a:gd name="connsiteX25" fmla="*/ 2203137 w 3740425"/>
                    <a:gd name="connsiteY25" fmla="*/ 3669628 h 5283181"/>
                    <a:gd name="connsiteX26" fmla="*/ 698155 w 3740425"/>
                    <a:gd name="connsiteY26" fmla="*/ 3961674 h 5283181"/>
                    <a:gd name="connsiteX27" fmla="*/ 669183 w 3740425"/>
                    <a:gd name="connsiteY27" fmla="*/ 4030101 h 5283181"/>
                    <a:gd name="connsiteX28" fmla="*/ 665848 w 3740425"/>
                    <a:gd name="connsiteY28" fmla="*/ 4030101 h 5283181"/>
                    <a:gd name="connsiteX29" fmla="*/ 783949 w 3740425"/>
                    <a:gd name="connsiteY29" fmla="*/ 3739987 h 5283181"/>
                    <a:gd name="connsiteX30" fmla="*/ 1154894 w 3740425"/>
                    <a:gd name="connsiteY30" fmla="*/ 2596060 h 5283181"/>
                    <a:gd name="connsiteX31" fmla="*/ 1129292 w 3740425"/>
                    <a:gd name="connsiteY31" fmla="*/ 2685395 h 5283181"/>
                    <a:gd name="connsiteX32" fmla="*/ 1129669 w 3740425"/>
                    <a:gd name="connsiteY32" fmla="*/ 2685395 h 5283181"/>
                    <a:gd name="connsiteX33" fmla="*/ 1150545 w 3740425"/>
                    <a:gd name="connsiteY33" fmla="*/ 2622730 h 5283181"/>
                    <a:gd name="connsiteX34" fmla="*/ 2203137 w 3740425"/>
                    <a:gd name="connsiteY34" fmla="*/ 2363133 h 5283181"/>
                    <a:gd name="connsiteX35" fmla="*/ 3255728 w 3740425"/>
                    <a:gd name="connsiteY35" fmla="*/ 2622730 h 5283181"/>
                    <a:gd name="connsiteX36" fmla="*/ 3276605 w 3740425"/>
                    <a:gd name="connsiteY36" fmla="*/ 2685395 h 5283181"/>
                    <a:gd name="connsiteX37" fmla="*/ 3276980 w 3740425"/>
                    <a:gd name="connsiteY37" fmla="*/ 2685395 h 5283181"/>
                    <a:gd name="connsiteX38" fmla="*/ 3251378 w 3740425"/>
                    <a:gd name="connsiteY38" fmla="*/ 2596060 h 5283181"/>
                    <a:gd name="connsiteX39" fmla="*/ 3622323 w 3740425"/>
                    <a:gd name="connsiteY39" fmla="*/ 3739987 h 5283181"/>
                    <a:gd name="connsiteX40" fmla="*/ 3740425 w 3740425"/>
                    <a:gd name="connsiteY40" fmla="*/ 4030101 h 5283181"/>
                    <a:gd name="connsiteX41" fmla="*/ 24143 w 3740425"/>
                    <a:gd name="connsiteY41" fmla="*/ 5249537 h 5283181"/>
                    <a:gd name="connsiteX42" fmla="*/ 495274 w 3740425"/>
                    <a:gd name="connsiteY42" fmla="*/ 4412260 h 5283181"/>
                    <a:gd name="connsiteX43" fmla="*/ 559587 w 3740425"/>
                    <a:gd name="connsiteY43" fmla="*/ 4270326 h 5283181"/>
                    <a:gd name="connsiteX44" fmla="*/ 495274 w 3740425"/>
                    <a:gd name="connsiteY44" fmla="*/ 4412260 h 5283181"/>
                    <a:gd name="connsiteX45" fmla="*/ 24143 w 3740425"/>
                    <a:gd name="connsiteY45" fmla="*/ 5249537 h 5283181"/>
                    <a:gd name="connsiteX46" fmla="*/ 0 w 3740425"/>
                    <a:gd name="connsiteY46" fmla="*/ 5283181 h 5283181"/>
                    <a:gd name="connsiteX47" fmla="*/ 24143 w 3740425"/>
                    <a:gd name="connsiteY47" fmla="*/ 5249537 h 5283181"/>
                    <a:gd name="connsiteX48" fmla="*/ 0 w 3740425"/>
                    <a:gd name="connsiteY48" fmla="*/ 5283181 h 5283181"/>
                    <a:gd name="connsiteX0" fmla="*/ 2965644 w 3716282"/>
                    <a:gd name="connsiteY0" fmla="*/ 1340901 h 5249537"/>
                    <a:gd name="connsiteX1" fmla="*/ 2964004 w 3716282"/>
                    <a:gd name="connsiteY1" fmla="*/ 1340901 h 5249537"/>
                    <a:gd name="connsiteX2" fmla="*/ 2949401 w 3716282"/>
                    <a:gd name="connsiteY2" fmla="*/ 1295986 h 5249537"/>
                    <a:gd name="connsiteX3" fmla="*/ 2178994 w 3716282"/>
                    <a:gd name="connsiteY3" fmla="*/ 1101288 h 5249537"/>
                    <a:gd name="connsiteX4" fmla="*/ 1408586 w 3716282"/>
                    <a:gd name="connsiteY4" fmla="*/ 1295986 h 5249537"/>
                    <a:gd name="connsiteX5" fmla="*/ 1393984 w 3716282"/>
                    <a:gd name="connsiteY5" fmla="*/ 1340901 h 5249537"/>
                    <a:gd name="connsiteX6" fmla="*/ 1392342 w 3716282"/>
                    <a:gd name="connsiteY6" fmla="*/ 1340901 h 5249537"/>
                    <a:gd name="connsiteX7" fmla="*/ 1409012 w 3716282"/>
                    <a:gd name="connsiteY7" fmla="*/ 1233030 h 5249537"/>
                    <a:gd name="connsiteX8" fmla="*/ 1490302 w 3716282"/>
                    <a:gd name="connsiteY8" fmla="*/ 32855 h 5249537"/>
                    <a:gd name="connsiteX9" fmla="*/ 1488980 w 3716282"/>
                    <a:gd name="connsiteY9" fmla="*/ 0 h 5249537"/>
                    <a:gd name="connsiteX10" fmla="*/ 2869006 w 3716282"/>
                    <a:gd name="connsiteY10" fmla="*/ 0 h 5249537"/>
                    <a:gd name="connsiteX11" fmla="*/ 2867684 w 3716282"/>
                    <a:gd name="connsiteY11" fmla="*/ 32855 h 5249537"/>
                    <a:gd name="connsiteX12" fmla="*/ 2948974 w 3716282"/>
                    <a:gd name="connsiteY12" fmla="*/ 1233030 h 5249537"/>
                    <a:gd name="connsiteX13" fmla="*/ 2965644 w 3716282"/>
                    <a:gd name="connsiteY13" fmla="*/ 1340901 h 5249537"/>
                    <a:gd name="connsiteX14" fmla="*/ 1244608 w 3716282"/>
                    <a:gd name="connsiteY14" fmla="*/ 2128987 h 5249537"/>
                    <a:gd name="connsiteX15" fmla="*/ 1269831 w 3716282"/>
                    <a:gd name="connsiteY15" fmla="*/ 2014096 h 5249537"/>
                    <a:gd name="connsiteX16" fmla="*/ 1258581 w 3716282"/>
                    <a:gd name="connsiteY16" fmla="*/ 2071666 h 5249537"/>
                    <a:gd name="connsiteX17" fmla="*/ 1244608 w 3716282"/>
                    <a:gd name="connsiteY17" fmla="*/ 2128987 h 5249537"/>
                    <a:gd name="connsiteX18" fmla="*/ 3113379 w 3716282"/>
                    <a:gd name="connsiteY18" fmla="*/ 2128989 h 5249537"/>
                    <a:gd name="connsiteX19" fmla="*/ 3099405 w 3716282"/>
                    <a:gd name="connsiteY19" fmla="*/ 2071666 h 5249537"/>
                    <a:gd name="connsiteX20" fmla="*/ 3088155 w 3716282"/>
                    <a:gd name="connsiteY20" fmla="*/ 2014093 h 5249537"/>
                    <a:gd name="connsiteX21" fmla="*/ 3113379 w 3716282"/>
                    <a:gd name="connsiteY21" fmla="*/ 2128989 h 5249537"/>
                    <a:gd name="connsiteX22" fmla="*/ 3716282 w 3716282"/>
                    <a:gd name="connsiteY22" fmla="*/ 4030101 h 5249537"/>
                    <a:gd name="connsiteX23" fmla="*/ 3712947 w 3716282"/>
                    <a:gd name="connsiteY23" fmla="*/ 4030101 h 5249537"/>
                    <a:gd name="connsiteX24" fmla="*/ 3683976 w 3716282"/>
                    <a:gd name="connsiteY24" fmla="*/ 3961674 h 5249537"/>
                    <a:gd name="connsiteX25" fmla="*/ 2178994 w 3716282"/>
                    <a:gd name="connsiteY25" fmla="*/ 3669628 h 5249537"/>
                    <a:gd name="connsiteX26" fmla="*/ 674012 w 3716282"/>
                    <a:gd name="connsiteY26" fmla="*/ 3961674 h 5249537"/>
                    <a:gd name="connsiteX27" fmla="*/ 645040 w 3716282"/>
                    <a:gd name="connsiteY27" fmla="*/ 4030101 h 5249537"/>
                    <a:gd name="connsiteX28" fmla="*/ 641705 w 3716282"/>
                    <a:gd name="connsiteY28" fmla="*/ 4030101 h 5249537"/>
                    <a:gd name="connsiteX29" fmla="*/ 759806 w 3716282"/>
                    <a:gd name="connsiteY29" fmla="*/ 3739987 h 5249537"/>
                    <a:gd name="connsiteX30" fmla="*/ 1130751 w 3716282"/>
                    <a:gd name="connsiteY30" fmla="*/ 2596060 h 5249537"/>
                    <a:gd name="connsiteX31" fmla="*/ 1105149 w 3716282"/>
                    <a:gd name="connsiteY31" fmla="*/ 2685395 h 5249537"/>
                    <a:gd name="connsiteX32" fmla="*/ 1105526 w 3716282"/>
                    <a:gd name="connsiteY32" fmla="*/ 2685395 h 5249537"/>
                    <a:gd name="connsiteX33" fmla="*/ 1126402 w 3716282"/>
                    <a:gd name="connsiteY33" fmla="*/ 2622730 h 5249537"/>
                    <a:gd name="connsiteX34" fmla="*/ 2178994 w 3716282"/>
                    <a:gd name="connsiteY34" fmla="*/ 2363133 h 5249537"/>
                    <a:gd name="connsiteX35" fmla="*/ 3231585 w 3716282"/>
                    <a:gd name="connsiteY35" fmla="*/ 2622730 h 5249537"/>
                    <a:gd name="connsiteX36" fmla="*/ 3252462 w 3716282"/>
                    <a:gd name="connsiteY36" fmla="*/ 2685395 h 5249537"/>
                    <a:gd name="connsiteX37" fmla="*/ 3252837 w 3716282"/>
                    <a:gd name="connsiteY37" fmla="*/ 2685395 h 5249537"/>
                    <a:gd name="connsiteX38" fmla="*/ 3227235 w 3716282"/>
                    <a:gd name="connsiteY38" fmla="*/ 2596060 h 5249537"/>
                    <a:gd name="connsiteX39" fmla="*/ 3598180 w 3716282"/>
                    <a:gd name="connsiteY39" fmla="*/ 3739987 h 5249537"/>
                    <a:gd name="connsiteX40" fmla="*/ 3716282 w 3716282"/>
                    <a:gd name="connsiteY40" fmla="*/ 4030101 h 5249537"/>
                    <a:gd name="connsiteX41" fmla="*/ 0 w 3716282"/>
                    <a:gd name="connsiteY41" fmla="*/ 5249537 h 5249537"/>
                    <a:gd name="connsiteX42" fmla="*/ 471131 w 3716282"/>
                    <a:gd name="connsiteY42" fmla="*/ 4412260 h 5249537"/>
                    <a:gd name="connsiteX43" fmla="*/ 535444 w 3716282"/>
                    <a:gd name="connsiteY43" fmla="*/ 4270326 h 5249537"/>
                    <a:gd name="connsiteX44" fmla="*/ 471131 w 3716282"/>
                    <a:gd name="connsiteY44" fmla="*/ 4412260 h 5249537"/>
                    <a:gd name="connsiteX45" fmla="*/ 0 w 3716282"/>
                    <a:gd name="connsiteY45" fmla="*/ 5249537 h 5249537"/>
                    <a:gd name="connsiteX0" fmla="*/ 2494513 w 3245151"/>
                    <a:gd name="connsiteY0" fmla="*/ 1340901 h 4412260"/>
                    <a:gd name="connsiteX1" fmla="*/ 2492873 w 3245151"/>
                    <a:gd name="connsiteY1" fmla="*/ 1340901 h 4412260"/>
                    <a:gd name="connsiteX2" fmla="*/ 2478270 w 3245151"/>
                    <a:gd name="connsiteY2" fmla="*/ 1295986 h 4412260"/>
                    <a:gd name="connsiteX3" fmla="*/ 1707863 w 3245151"/>
                    <a:gd name="connsiteY3" fmla="*/ 1101288 h 4412260"/>
                    <a:gd name="connsiteX4" fmla="*/ 937455 w 3245151"/>
                    <a:gd name="connsiteY4" fmla="*/ 1295986 h 4412260"/>
                    <a:gd name="connsiteX5" fmla="*/ 922853 w 3245151"/>
                    <a:gd name="connsiteY5" fmla="*/ 1340901 h 4412260"/>
                    <a:gd name="connsiteX6" fmla="*/ 921211 w 3245151"/>
                    <a:gd name="connsiteY6" fmla="*/ 1340901 h 4412260"/>
                    <a:gd name="connsiteX7" fmla="*/ 937881 w 3245151"/>
                    <a:gd name="connsiteY7" fmla="*/ 1233030 h 4412260"/>
                    <a:gd name="connsiteX8" fmla="*/ 1019171 w 3245151"/>
                    <a:gd name="connsiteY8" fmla="*/ 32855 h 4412260"/>
                    <a:gd name="connsiteX9" fmla="*/ 1017849 w 3245151"/>
                    <a:gd name="connsiteY9" fmla="*/ 0 h 4412260"/>
                    <a:gd name="connsiteX10" fmla="*/ 2397875 w 3245151"/>
                    <a:gd name="connsiteY10" fmla="*/ 0 h 4412260"/>
                    <a:gd name="connsiteX11" fmla="*/ 2396553 w 3245151"/>
                    <a:gd name="connsiteY11" fmla="*/ 32855 h 4412260"/>
                    <a:gd name="connsiteX12" fmla="*/ 2477843 w 3245151"/>
                    <a:gd name="connsiteY12" fmla="*/ 1233030 h 4412260"/>
                    <a:gd name="connsiteX13" fmla="*/ 2494513 w 3245151"/>
                    <a:gd name="connsiteY13" fmla="*/ 1340901 h 4412260"/>
                    <a:gd name="connsiteX14" fmla="*/ 773477 w 3245151"/>
                    <a:gd name="connsiteY14" fmla="*/ 2128987 h 4412260"/>
                    <a:gd name="connsiteX15" fmla="*/ 798700 w 3245151"/>
                    <a:gd name="connsiteY15" fmla="*/ 2014096 h 4412260"/>
                    <a:gd name="connsiteX16" fmla="*/ 787450 w 3245151"/>
                    <a:gd name="connsiteY16" fmla="*/ 2071666 h 4412260"/>
                    <a:gd name="connsiteX17" fmla="*/ 773477 w 3245151"/>
                    <a:gd name="connsiteY17" fmla="*/ 2128987 h 4412260"/>
                    <a:gd name="connsiteX18" fmla="*/ 2642248 w 3245151"/>
                    <a:gd name="connsiteY18" fmla="*/ 2128989 h 4412260"/>
                    <a:gd name="connsiteX19" fmla="*/ 2628274 w 3245151"/>
                    <a:gd name="connsiteY19" fmla="*/ 2071666 h 4412260"/>
                    <a:gd name="connsiteX20" fmla="*/ 2617024 w 3245151"/>
                    <a:gd name="connsiteY20" fmla="*/ 2014093 h 4412260"/>
                    <a:gd name="connsiteX21" fmla="*/ 2642248 w 3245151"/>
                    <a:gd name="connsiteY21" fmla="*/ 2128989 h 4412260"/>
                    <a:gd name="connsiteX22" fmla="*/ 3245151 w 3245151"/>
                    <a:gd name="connsiteY22" fmla="*/ 4030101 h 4412260"/>
                    <a:gd name="connsiteX23" fmla="*/ 3241816 w 3245151"/>
                    <a:gd name="connsiteY23" fmla="*/ 4030101 h 4412260"/>
                    <a:gd name="connsiteX24" fmla="*/ 3212845 w 3245151"/>
                    <a:gd name="connsiteY24" fmla="*/ 3961674 h 4412260"/>
                    <a:gd name="connsiteX25" fmla="*/ 1707863 w 3245151"/>
                    <a:gd name="connsiteY25" fmla="*/ 3669628 h 4412260"/>
                    <a:gd name="connsiteX26" fmla="*/ 202881 w 3245151"/>
                    <a:gd name="connsiteY26" fmla="*/ 3961674 h 4412260"/>
                    <a:gd name="connsiteX27" fmla="*/ 173909 w 3245151"/>
                    <a:gd name="connsiteY27" fmla="*/ 4030101 h 4412260"/>
                    <a:gd name="connsiteX28" fmla="*/ 170574 w 3245151"/>
                    <a:gd name="connsiteY28" fmla="*/ 4030101 h 4412260"/>
                    <a:gd name="connsiteX29" fmla="*/ 288675 w 3245151"/>
                    <a:gd name="connsiteY29" fmla="*/ 3739987 h 4412260"/>
                    <a:gd name="connsiteX30" fmla="*/ 659620 w 3245151"/>
                    <a:gd name="connsiteY30" fmla="*/ 2596060 h 4412260"/>
                    <a:gd name="connsiteX31" fmla="*/ 634018 w 3245151"/>
                    <a:gd name="connsiteY31" fmla="*/ 2685395 h 4412260"/>
                    <a:gd name="connsiteX32" fmla="*/ 634395 w 3245151"/>
                    <a:gd name="connsiteY32" fmla="*/ 2685395 h 4412260"/>
                    <a:gd name="connsiteX33" fmla="*/ 655271 w 3245151"/>
                    <a:gd name="connsiteY33" fmla="*/ 2622730 h 4412260"/>
                    <a:gd name="connsiteX34" fmla="*/ 1707863 w 3245151"/>
                    <a:gd name="connsiteY34" fmla="*/ 2363133 h 4412260"/>
                    <a:gd name="connsiteX35" fmla="*/ 2760454 w 3245151"/>
                    <a:gd name="connsiteY35" fmla="*/ 2622730 h 4412260"/>
                    <a:gd name="connsiteX36" fmla="*/ 2781331 w 3245151"/>
                    <a:gd name="connsiteY36" fmla="*/ 2685395 h 4412260"/>
                    <a:gd name="connsiteX37" fmla="*/ 2781706 w 3245151"/>
                    <a:gd name="connsiteY37" fmla="*/ 2685395 h 4412260"/>
                    <a:gd name="connsiteX38" fmla="*/ 2756104 w 3245151"/>
                    <a:gd name="connsiteY38" fmla="*/ 2596060 h 4412260"/>
                    <a:gd name="connsiteX39" fmla="*/ 3127049 w 3245151"/>
                    <a:gd name="connsiteY39" fmla="*/ 3739987 h 4412260"/>
                    <a:gd name="connsiteX40" fmla="*/ 3245151 w 3245151"/>
                    <a:gd name="connsiteY40" fmla="*/ 4030101 h 4412260"/>
                    <a:gd name="connsiteX41" fmla="*/ 0 w 3245151"/>
                    <a:gd name="connsiteY41" fmla="*/ 4412260 h 4412260"/>
                    <a:gd name="connsiteX42" fmla="*/ 0 w 3245151"/>
                    <a:gd name="connsiteY42" fmla="*/ 4412260 h 4412260"/>
                    <a:gd name="connsiteX43" fmla="*/ 64313 w 3245151"/>
                    <a:gd name="connsiteY43" fmla="*/ 4270326 h 4412260"/>
                    <a:gd name="connsiteX44" fmla="*/ 0 w 3245151"/>
                    <a:gd name="connsiteY44" fmla="*/ 4412260 h 4412260"/>
                    <a:gd name="connsiteX0" fmla="*/ 2494513 w 3245151"/>
                    <a:gd name="connsiteY0" fmla="*/ 1340901 h 4412260"/>
                    <a:gd name="connsiteX1" fmla="*/ 2492873 w 3245151"/>
                    <a:gd name="connsiteY1" fmla="*/ 1340901 h 4412260"/>
                    <a:gd name="connsiteX2" fmla="*/ 2478270 w 3245151"/>
                    <a:gd name="connsiteY2" fmla="*/ 1295986 h 4412260"/>
                    <a:gd name="connsiteX3" fmla="*/ 1707863 w 3245151"/>
                    <a:gd name="connsiteY3" fmla="*/ 1101288 h 4412260"/>
                    <a:gd name="connsiteX4" fmla="*/ 937455 w 3245151"/>
                    <a:gd name="connsiteY4" fmla="*/ 1295986 h 4412260"/>
                    <a:gd name="connsiteX5" fmla="*/ 922853 w 3245151"/>
                    <a:gd name="connsiteY5" fmla="*/ 1340901 h 4412260"/>
                    <a:gd name="connsiteX6" fmla="*/ 921211 w 3245151"/>
                    <a:gd name="connsiteY6" fmla="*/ 1340901 h 4412260"/>
                    <a:gd name="connsiteX7" fmla="*/ 937881 w 3245151"/>
                    <a:gd name="connsiteY7" fmla="*/ 1233030 h 4412260"/>
                    <a:gd name="connsiteX8" fmla="*/ 1019171 w 3245151"/>
                    <a:gd name="connsiteY8" fmla="*/ 32855 h 4412260"/>
                    <a:gd name="connsiteX9" fmla="*/ 1017849 w 3245151"/>
                    <a:gd name="connsiteY9" fmla="*/ 0 h 4412260"/>
                    <a:gd name="connsiteX10" fmla="*/ 2397875 w 3245151"/>
                    <a:gd name="connsiteY10" fmla="*/ 0 h 4412260"/>
                    <a:gd name="connsiteX11" fmla="*/ 2396553 w 3245151"/>
                    <a:gd name="connsiteY11" fmla="*/ 32855 h 4412260"/>
                    <a:gd name="connsiteX12" fmla="*/ 2477843 w 3245151"/>
                    <a:gd name="connsiteY12" fmla="*/ 1233030 h 4412260"/>
                    <a:gd name="connsiteX13" fmla="*/ 2494513 w 3245151"/>
                    <a:gd name="connsiteY13" fmla="*/ 1340901 h 4412260"/>
                    <a:gd name="connsiteX14" fmla="*/ 773477 w 3245151"/>
                    <a:gd name="connsiteY14" fmla="*/ 2128987 h 4412260"/>
                    <a:gd name="connsiteX15" fmla="*/ 798700 w 3245151"/>
                    <a:gd name="connsiteY15" fmla="*/ 2014096 h 4412260"/>
                    <a:gd name="connsiteX16" fmla="*/ 787450 w 3245151"/>
                    <a:gd name="connsiteY16" fmla="*/ 2071666 h 4412260"/>
                    <a:gd name="connsiteX17" fmla="*/ 773477 w 3245151"/>
                    <a:gd name="connsiteY17" fmla="*/ 2128987 h 4412260"/>
                    <a:gd name="connsiteX18" fmla="*/ 2642248 w 3245151"/>
                    <a:gd name="connsiteY18" fmla="*/ 2128989 h 4412260"/>
                    <a:gd name="connsiteX19" fmla="*/ 2628274 w 3245151"/>
                    <a:gd name="connsiteY19" fmla="*/ 2071666 h 4412260"/>
                    <a:gd name="connsiteX20" fmla="*/ 2617024 w 3245151"/>
                    <a:gd name="connsiteY20" fmla="*/ 2014093 h 4412260"/>
                    <a:gd name="connsiteX21" fmla="*/ 2642248 w 3245151"/>
                    <a:gd name="connsiteY21" fmla="*/ 2128989 h 4412260"/>
                    <a:gd name="connsiteX22" fmla="*/ 3245151 w 3245151"/>
                    <a:gd name="connsiteY22" fmla="*/ 4030101 h 4412260"/>
                    <a:gd name="connsiteX23" fmla="*/ 3241816 w 3245151"/>
                    <a:gd name="connsiteY23" fmla="*/ 4030101 h 4412260"/>
                    <a:gd name="connsiteX24" fmla="*/ 3212845 w 3245151"/>
                    <a:gd name="connsiteY24" fmla="*/ 3961674 h 4412260"/>
                    <a:gd name="connsiteX25" fmla="*/ 1707863 w 3245151"/>
                    <a:gd name="connsiteY25" fmla="*/ 3669628 h 4412260"/>
                    <a:gd name="connsiteX26" fmla="*/ 202881 w 3245151"/>
                    <a:gd name="connsiteY26" fmla="*/ 3961674 h 4412260"/>
                    <a:gd name="connsiteX27" fmla="*/ 173909 w 3245151"/>
                    <a:gd name="connsiteY27" fmla="*/ 4030101 h 4412260"/>
                    <a:gd name="connsiteX28" fmla="*/ 170574 w 3245151"/>
                    <a:gd name="connsiteY28" fmla="*/ 4030101 h 4412260"/>
                    <a:gd name="connsiteX29" fmla="*/ 288675 w 3245151"/>
                    <a:gd name="connsiteY29" fmla="*/ 3739987 h 4412260"/>
                    <a:gd name="connsiteX30" fmla="*/ 659620 w 3245151"/>
                    <a:gd name="connsiteY30" fmla="*/ 2596060 h 4412260"/>
                    <a:gd name="connsiteX31" fmla="*/ 634018 w 3245151"/>
                    <a:gd name="connsiteY31" fmla="*/ 2685395 h 4412260"/>
                    <a:gd name="connsiteX32" fmla="*/ 634395 w 3245151"/>
                    <a:gd name="connsiteY32" fmla="*/ 2685395 h 4412260"/>
                    <a:gd name="connsiteX33" fmla="*/ 655271 w 3245151"/>
                    <a:gd name="connsiteY33" fmla="*/ 2622730 h 4412260"/>
                    <a:gd name="connsiteX34" fmla="*/ 1707863 w 3245151"/>
                    <a:gd name="connsiteY34" fmla="*/ 2363133 h 4412260"/>
                    <a:gd name="connsiteX35" fmla="*/ 2760454 w 3245151"/>
                    <a:gd name="connsiteY35" fmla="*/ 2622730 h 4412260"/>
                    <a:gd name="connsiteX36" fmla="*/ 2781331 w 3245151"/>
                    <a:gd name="connsiteY36" fmla="*/ 2685395 h 4412260"/>
                    <a:gd name="connsiteX37" fmla="*/ 2781706 w 3245151"/>
                    <a:gd name="connsiteY37" fmla="*/ 2685395 h 4412260"/>
                    <a:gd name="connsiteX38" fmla="*/ 2756104 w 3245151"/>
                    <a:gd name="connsiteY38" fmla="*/ 2596060 h 4412260"/>
                    <a:gd name="connsiteX39" fmla="*/ 3127049 w 3245151"/>
                    <a:gd name="connsiteY39" fmla="*/ 3739987 h 4412260"/>
                    <a:gd name="connsiteX40" fmla="*/ 3245151 w 3245151"/>
                    <a:gd name="connsiteY40" fmla="*/ 4030101 h 4412260"/>
                    <a:gd name="connsiteX41" fmla="*/ 64313 w 3245151"/>
                    <a:gd name="connsiteY41" fmla="*/ 4270326 h 4412260"/>
                    <a:gd name="connsiteX42" fmla="*/ 0 w 3245151"/>
                    <a:gd name="connsiteY42" fmla="*/ 4412260 h 4412260"/>
                    <a:gd name="connsiteX43" fmla="*/ 64313 w 3245151"/>
                    <a:gd name="connsiteY43" fmla="*/ 4270326 h 4412260"/>
                    <a:gd name="connsiteX0" fmla="*/ 2323939 w 3074577"/>
                    <a:gd name="connsiteY0" fmla="*/ 1340901 h 4030101"/>
                    <a:gd name="connsiteX1" fmla="*/ 2322299 w 3074577"/>
                    <a:gd name="connsiteY1" fmla="*/ 1340901 h 4030101"/>
                    <a:gd name="connsiteX2" fmla="*/ 2307696 w 3074577"/>
                    <a:gd name="connsiteY2" fmla="*/ 1295986 h 4030101"/>
                    <a:gd name="connsiteX3" fmla="*/ 1537289 w 3074577"/>
                    <a:gd name="connsiteY3" fmla="*/ 1101288 h 4030101"/>
                    <a:gd name="connsiteX4" fmla="*/ 766881 w 3074577"/>
                    <a:gd name="connsiteY4" fmla="*/ 1295986 h 4030101"/>
                    <a:gd name="connsiteX5" fmla="*/ 752279 w 3074577"/>
                    <a:gd name="connsiteY5" fmla="*/ 1340901 h 4030101"/>
                    <a:gd name="connsiteX6" fmla="*/ 750637 w 3074577"/>
                    <a:gd name="connsiteY6" fmla="*/ 1340901 h 4030101"/>
                    <a:gd name="connsiteX7" fmla="*/ 767307 w 3074577"/>
                    <a:gd name="connsiteY7" fmla="*/ 1233030 h 4030101"/>
                    <a:gd name="connsiteX8" fmla="*/ 848597 w 3074577"/>
                    <a:gd name="connsiteY8" fmla="*/ 32855 h 4030101"/>
                    <a:gd name="connsiteX9" fmla="*/ 847275 w 3074577"/>
                    <a:gd name="connsiteY9" fmla="*/ 0 h 4030101"/>
                    <a:gd name="connsiteX10" fmla="*/ 2227301 w 3074577"/>
                    <a:gd name="connsiteY10" fmla="*/ 0 h 4030101"/>
                    <a:gd name="connsiteX11" fmla="*/ 2225979 w 3074577"/>
                    <a:gd name="connsiteY11" fmla="*/ 32855 h 4030101"/>
                    <a:gd name="connsiteX12" fmla="*/ 2307269 w 3074577"/>
                    <a:gd name="connsiteY12" fmla="*/ 1233030 h 4030101"/>
                    <a:gd name="connsiteX13" fmla="*/ 2323939 w 3074577"/>
                    <a:gd name="connsiteY13" fmla="*/ 1340901 h 4030101"/>
                    <a:gd name="connsiteX14" fmla="*/ 602903 w 3074577"/>
                    <a:gd name="connsiteY14" fmla="*/ 2128987 h 4030101"/>
                    <a:gd name="connsiteX15" fmla="*/ 628126 w 3074577"/>
                    <a:gd name="connsiteY15" fmla="*/ 2014096 h 4030101"/>
                    <a:gd name="connsiteX16" fmla="*/ 616876 w 3074577"/>
                    <a:gd name="connsiteY16" fmla="*/ 2071666 h 4030101"/>
                    <a:gd name="connsiteX17" fmla="*/ 602903 w 3074577"/>
                    <a:gd name="connsiteY17" fmla="*/ 2128987 h 4030101"/>
                    <a:gd name="connsiteX18" fmla="*/ 2471674 w 3074577"/>
                    <a:gd name="connsiteY18" fmla="*/ 2128989 h 4030101"/>
                    <a:gd name="connsiteX19" fmla="*/ 2457700 w 3074577"/>
                    <a:gd name="connsiteY19" fmla="*/ 2071666 h 4030101"/>
                    <a:gd name="connsiteX20" fmla="*/ 2446450 w 3074577"/>
                    <a:gd name="connsiteY20" fmla="*/ 2014093 h 4030101"/>
                    <a:gd name="connsiteX21" fmla="*/ 2471674 w 3074577"/>
                    <a:gd name="connsiteY21" fmla="*/ 2128989 h 4030101"/>
                    <a:gd name="connsiteX22" fmla="*/ 3074577 w 3074577"/>
                    <a:gd name="connsiteY22" fmla="*/ 4030101 h 4030101"/>
                    <a:gd name="connsiteX23" fmla="*/ 3071242 w 3074577"/>
                    <a:gd name="connsiteY23" fmla="*/ 4030101 h 4030101"/>
                    <a:gd name="connsiteX24" fmla="*/ 3042271 w 3074577"/>
                    <a:gd name="connsiteY24" fmla="*/ 3961674 h 4030101"/>
                    <a:gd name="connsiteX25" fmla="*/ 1537289 w 3074577"/>
                    <a:gd name="connsiteY25" fmla="*/ 3669628 h 4030101"/>
                    <a:gd name="connsiteX26" fmla="*/ 32307 w 3074577"/>
                    <a:gd name="connsiteY26" fmla="*/ 3961674 h 4030101"/>
                    <a:gd name="connsiteX27" fmla="*/ 3335 w 3074577"/>
                    <a:gd name="connsiteY27" fmla="*/ 4030101 h 4030101"/>
                    <a:gd name="connsiteX28" fmla="*/ 0 w 3074577"/>
                    <a:gd name="connsiteY28" fmla="*/ 4030101 h 4030101"/>
                    <a:gd name="connsiteX29" fmla="*/ 118101 w 3074577"/>
                    <a:gd name="connsiteY29" fmla="*/ 3739987 h 4030101"/>
                    <a:gd name="connsiteX30" fmla="*/ 489046 w 3074577"/>
                    <a:gd name="connsiteY30" fmla="*/ 2596060 h 4030101"/>
                    <a:gd name="connsiteX31" fmla="*/ 463444 w 3074577"/>
                    <a:gd name="connsiteY31" fmla="*/ 2685395 h 4030101"/>
                    <a:gd name="connsiteX32" fmla="*/ 463821 w 3074577"/>
                    <a:gd name="connsiteY32" fmla="*/ 2685395 h 4030101"/>
                    <a:gd name="connsiteX33" fmla="*/ 484697 w 3074577"/>
                    <a:gd name="connsiteY33" fmla="*/ 2622730 h 4030101"/>
                    <a:gd name="connsiteX34" fmla="*/ 1537289 w 3074577"/>
                    <a:gd name="connsiteY34" fmla="*/ 2363133 h 4030101"/>
                    <a:gd name="connsiteX35" fmla="*/ 2589880 w 3074577"/>
                    <a:gd name="connsiteY35" fmla="*/ 2622730 h 4030101"/>
                    <a:gd name="connsiteX36" fmla="*/ 2610757 w 3074577"/>
                    <a:gd name="connsiteY36" fmla="*/ 2685395 h 4030101"/>
                    <a:gd name="connsiteX37" fmla="*/ 2611132 w 3074577"/>
                    <a:gd name="connsiteY37" fmla="*/ 2685395 h 4030101"/>
                    <a:gd name="connsiteX38" fmla="*/ 2585530 w 3074577"/>
                    <a:gd name="connsiteY38" fmla="*/ 2596060 h 4030101"/>
                    <a:gd name="connsiteX39" fmla="*/ 2956475 w 3074577"/>
                    <a:gd name="connsiteY39" fmla="*/ 3739987 h 4030101"/>
                    <a:gd name="connsiteX40" fmla="*/ 3074577 w 3074577"/>
                    <a:gd name="connsiteY40" fmla="*/ 4030101 h 4030101"/>
                    <a:gd name="connsiteX0" fmla="*/ 2323939 w 3074577"/>
                    <a:gd name="connsiteY0" fmla="*/ 1340901 h 4030101"/>
                    <a:gd name="connsiteX1" fmla="*/ 2322299 w 3074577"/>
                    <a:gd name="connsiteY1" fmla="*/ 1340901 h 4030101"/>
                    <a:gd name="connsiteX2" fmla="*/ 2307696 w 3074577"/>
                    <a:gd name="connsiteY2" fmla="*/ 1295986 h 4030101"/>
                    <a:gd name="connsiteX3" fmla="*/ 1537289 w 3074577"/>
                    <a:gd name="connsiteY3" fmla="*/ 1101288 h 4030101"/>
                    <a:gd name="connsiteX4" fmla="*/ 766881 w 3074577"/>
                    <a:gd name="connsiteY4" fmla="*/ 1295986 h 4030101"/>
                    <a:gd name="connsiteX5" fmla="*/ 752279 w 3074577"/>
                    <a:gd name="connsiteY5" fmla="*/ 1340901 h 4030101"/>
                    <a:gd name="connsiteX6" fmla="*/ 750637 w 3074577"/>
                    <a:gd name="connsiteY6" fmla="*/ 1340901 h 4030101"/>
                    <a:gd name="connsiteX7" fmla="*/ 767307 w 3074577"/>
                    <a:gd name="connsiteY7" fmla="*/ 1233030 h 4030101"/>
                    <a:gd name="connsiteX8" fmla="*/ 848597 w 3074577"/>
                    <a:gd name="connsiteY8" fmla="*/ 32855 h 4030101"/>
                    <a:gd name="connsiteX9" fmla="*/ 847275 w 3074577"/>
                    <a:gd name="connsiteY9" fmla="*/ 0 h 4030101"/>
                    <a:gd name="connsiteX10" fmla="*/ 2227301 w 3074577"/>
                    <a:gd name="connsiteY10" fmla="*/ 0 h 4030101"/>
                    <a:gd name="connsiteX11" fmla="*/ 2225979 w 3074577"/>
                    <a:gd name="connsiteY11" fmla="*/ 32855 h 4030101"/>
                    <a:gd name="connsiteX12" fmla="*/ 2307269 w 3074577"/>
                    <a:gd name="connsiteY12" fmla="*/ 1233030 h 4030101"/>
                    <a:gd name="connsiteX13" fmla="*/ 2323939 w 3074577"/>
                    <a:gd name="connsiteY13" fmla="*/ 1340901 h 4030101"/>
                    <a:gd name="connsiteX14" fmla="*/ 602903 w 3074577"/>
                    <a:gd name="connsiteY14" fmla="*/ 2128987 h 4030101"/>
                    <a:gd name="connsiteX15" fmla="*/ 628126 w 3074577"/>
                    <a:gd name="connsiteY15" fmla="*/ 2014096 h 4030101"/>
                    <a:gd name="connsiteX16" fmla="*/ 616876 w 3074577"/>
                    <a:gd name="connsiteY16" fmla="*/ 2071666 h 4030101"/>
                    <a:gd name="connsiteX17" fmla="*/ 602903 w 3074577"/>
                    <a:gd name="connsiteY17" fmla="*/ 2128987 h 4030101"/>
                    <a:gd name="connsiteX18" fmla="*/ 2446450 w 3074577"/>
                    <a:gd name="connsiteY18" fmla="*/ 2014093 h 4030101"/>
                    <a:gd name="connsiteX19" fmla="*/ 2457700 w 3074577"/>
                    <a:gd name="connsiteY19" fmla="*/ 2071666 h 4030101"/>
                    <a:gd name="connsiteX20" fmla="*/ 2446450 w 3074577"/>
                    <a:gd name="connsiteY20" fmla="*/ 2014093 h 4030101"/>
                    <a:gd name="connsiteX21" fmla="*/ 3074577 w 3074577"/>
                    <a:gd name="connsiteY21" fmla="*/ 4030101 h 4030101"/>
                    <a:gd name="connsiteX22" fmla="*/ 3071242 w 3074577"/>
                    <a:gd name="connsiteY22" fmla="*/ 4030101 h 4030101"/>
                    <a:gd name="connsiteX23" fmla="*/ 3042271 w 3074577"/>
                    <a:gd name="connsiteY23" fmla="*/ 3961674 h 4030101"/>
                    <a:gd name="connsiteX24" fmla="*/ 1537289 w 3074577"/>
                    <a:gd name="connsiteY24" fmla="*/ 3669628 h 4030101"/>
                    <a:gd name="connsiteX25" fmla="*/ 32307 w 3074577"/>
                    <a:gd name="connsiteY25" fmla="*/ 3961674 h 4030101"/>
                    <a:gd name="connsiteX26" fmla="*/ 3335 w 3074577"/>
                    <a:gd name="connsiteY26" fmla="*/ 4030101 h 4030101"/>
                    <a:gd name="connsiteX27" fmla="*/ 0 w 3074577"/>
                    <a:gd name="connsiteY27" fmla="*/ 4030101 h 4030101"/>
                    <a:gd name="connsiteX28" fmla="*/ 118101 w 3074577"/>
                    <a:gd name="connsiteY28" fmla="*/ 3739987 h 4030101"/>
                    <a:gd name="connsiteX29" fmla="*/ 489046 w 3074577"/>
                    <a:gd name="connsiteY29" fmla="*/ 2596060 h 4030101"/>
                    <a:gd name="connsiteX30" fmla="*/ 463444 w 3074577"/>
                    <a:gd name="connsiteY30" fmla="*/ 2685395 h 4030101"/>
                    <a:gd name="connsiteX31" fmla="*/ 463821 w 3074577"/>
                    <a:gd name="connsiteY31" fmla="*/ 2685395 h 4030101"/>
                    <a:gd name="connsiteX32" fmla="*/ 484697 w 3074577"/>
                    <a:gd name="connsiteY32" fmla="*/ 2622730 h 4030101"/>
                    <a:gd name="connsiteX33" fmla="*/ 1537289 w 3074577"/>
                    <a:gd name="connsiteY33" fmla="*/ 2363133 h 4030101"/>
                    <a:gd name="connsiteX34" fmla="*/ 2589880 w 3074577"/>
                    <a:gd name="connsiteY34" fmla="*/ 2622730 h 4030101"/>
                    <a:gd name="connsiteX35" fmla="*/ 2610757 w 3074577"/>
                    <a:gd name="connsiteY35" fmla="*/ 2685395 h 4030101"/>
                    <a:gd name="connsiteX36" fmla="*/ 2611132 w 3074577"/>
                    <a:gd name="connsiteY36" fmla="*/ 2685395 h 4030101"/>
                    <a:gd name="connsiteX37" fmla="*/ 2585530 w 3074577"/>
                    <a:gd name="connsiteY37" fmla="*/ 2596060 h 4030101"/>
                    <a:gd name="connsiteX38" fmla="*/ 2956475 w 3074577"/>
                    <a:gd name="connsiteY38" fmla="*/ 3739987 h 4030101"/>
                    <a:gd name="connsiteX39" fmla="*/ 3074577 w 3074577"/>
                    <a:gd name="connsiteY39" fmla="*/ 4030101 h 4030101"/>
                    <a:gd name="connsiteX0" fmla="*/ 2323939 w 3074577"/>
                    <a:gd name="connsiteY0" fmla="*/ 1340901 h 4030101"/>
                    <a:gd name="connsiteX1" fmla="*/ 2322299 w 3074577"/>
                    <a:gd name="connsiteY1" fmla="*/ 1340901 h 4030101"/>
                    <a:gd name="connsiteX2" fmla="*/ 2307696 w 3074577"/>
                    <a:gd name="connsiteY2" fmla="*/ 1295986 h 4030101"/>
                    <a:gd name="connsiteX3" fmla="*/ 1537289 w 3074577"/>
                    <a:gd name="connsiteY3" fmla="*/ 1101288 h 4030101"/>
                    <a:gd name="connsiteX4" fmla="*/ 766881 w 3074577"/>
                    <a:gd name="connsiteY4" fmla="*/ 1295986 h 4030101"/>
                    <a:gd name="connsiteX5" fmla="*/ 752279 w 3074577"/>
                    <a:gd name="connsiteY5" fmla="*/ 1340901 h 4030101"/>
                    <a:gd name="connsiteX6" fmla="*/ 750637 w 3074577"/>
                    <a:gd name="connsiteY6" fmla="*/ 1340901 h 4030101"/>
                    <a:gd name="connsiteX7" fmla="*/ 767307 w 3074577"/>
                    <a:gd name="connsiteY7" fmla="*/ 1233030 h 4030101"/>
                    <a:gd name="connsiteX8" fmla="*/ 848597 w 3074577"/>
                    <a:gd name="connsiteY8" fmla="*/ 32855 h 4030101"/>
                    <a:gd name="connsiteX9" fmla="*/ 847275 w 3074577"/>
                    <a:gd name="connsiteY9" fmla="*/ 0 h 4030101"/>
                    <a:gd name="connsiteX10" fmla="*/ 2227301 w 3074577"/>
                    <a:gd name="connsiteY10" fmla="*/ 0 h 4030101"/>
                    <a:gd name="connsiteX11" fmla="*/ 2225979 w 3074577"/>
                    <a:gd name="connsiteY11" fmla="*/ 32855 h 4030101"/>
                    <a:gd name="connsiteX12" fmla="*/ 2307269 w 3074577"/>
                    <a:gd name="connsiteY12" fmla="*/ 1233030 h 4030101"/>
                    <a:gd name="connsiteX13" fmla="*/ 2323939 w 3074577"/>
                    <a:gd name="connsiteY13" fmla="*/ 1340901 h 4030101"/>
                    <a:gd name="connsiteX14" fmla="*/ 602903 w 3074577"/>
                    <a:gd name="connsiteY14" fmla="*/ 2128987 h 4030101"/>
                    <a:gd name="connsiteX15" fmla="*/ 628126 w 3074577"/>
                    <a:gd name="connsiteY15" fmla="*/ 2014096 h 4030101"/>
                    <a:gd name="connsiteX16" fmla="*/ 616876 w 3074577"/>
                    <a:gd name="connsiteY16" fmla="*/ 2071666 h 4030101"/>
                    <a:gd name="connsiteX17" fmla="*/ 602903 w 3074577"/>
                    <a:gd name="connsiteY17" fmla="*/ 2128987 h 4030101"/>
                    <a:gd name="connsiteX18" fmla="*/ 3074577 w 3074577"/>
                    <a:gd name="connsiteY18" fmla="*/ 4030101 h 4030101"/>
                    <a:gd name="connsiteX19" fmla="*/ 3071242 w 3074577"/>
                    <a:gd name="connsiteY19" fmla="*/ 4030101 h 4030101"/>
                    <a:gd name="connsiteX20" fmla="*/ 3042271 w 3074577"/>
                    <a:gd name="connsiteY20" fmla="*/ 3961674 h 4030101"/>
                    <a:gd name="connsiteX21" fmla="*/ 1537289 w 3074577"/>
                    <a:gd name="connsiteY21" fmla="*/ 3669628 h 4030101"/>
                    <a:gd name="connsiteX22" fmla="*/ 32307 w 3074577"/>
                    <a:gd name="connsiteY22" fmla="*/ 3961674 h 4030101"/>
                    <a:gd name="connsiteX23" fmla="*/ 3335 w 3074577"/>
                    <a:gd name="connsiteY23" fmla="*/ 4030101 h 4030101"/>
                    <a:gd name="connsiteX24" fmla="*/ 0 w 3074577"/>
                    <a:gd name="connsiteY24" fmla="*/ 4030101 h 4030101"/>
                    <a:gd name="connsiteX25" fmla="*/ 118101 w 3074577"/>
                    <a:gd name="connsiteY25" fmla="*/ 3739987 h 4030101"/>
                    <a:gd name="connsiteX26" fmla="*/ 489046 w 3074577"/>
                    <a:gd name="connsiteY26" fmla="*/ 2596060 h 4030101"/>
                    <a:gd name="connsiteX27" fmla="*/ 463444 w 3074577"/>
                    <a:gd name="connsiteY27" fmla="*/ 2685395 h 4030101"/>
                    <a:gd name="connsiteX28" fmla="*/ 463821 w 3074577"/>
                    <a:gd name="connsiteY28" fmla="*/ 2685395 h 4030101"/>
                    <a:gd name="connsiteX29" fmla="*/ 484697 w 3074577"/>
                    <a:gd name="connsiteY29" fmla="*/ 2622730 h 4030101"/>
                    <a:gd name="connsiteX30" fmla="*/ 1537289 w 3074577"/>
                    <a:gd name="connsiteY30" fmla="*/ 2363133 h 4030101"/>
                    <a:gd name="connsiteX31" fmla="*/ 2589880 w 3074577"/>
                    <a:gd name="connsiteY31" fmla="*/ 2622730 h 4030101"/>
                    <a:gd name="connsiteX32" fmla="*/ 2610757 w 3074577"/>
                    <a:gd name="connsiteY32" fmla="*/ 2685395 h 4030101"/>
                    <a:gd name="connsiteX33" fmla="*/ 2611132 w 3074577"/>
                    <a:gd name="connsiteY33" fmla="*/ 2685395 h 4030101"/>
                    <a:gd name="connsiteX34" fmla="*/ 2585530 w 3074577"/>
                    <a:gd name="connsiteY34" fmla="*/ 2596060 h 4030101"/>
                    <a:gd name="connsiteX35" fmla="*/ 2956475 w 3074577"/>
                    <a:gd name="connsiteY35" fmla="*/ 3739987 h 4030101"/>
                    <a:gd name="connsiteX36" fmla="*/ 3074577 w 3074577"/>
                    <a:gd name="connsiteY36" fmla="*/ 4030101 h 4030101"/>
                    <a:gd name="connsiteX0" fmla="*/ 2323939 w 3074577"/>
                    <a:gd name="connsiteY0" fmla="*/ 1340901 h 4030101"/>
                    <a:gd name="connsiteX1" fmla="*/ 2322299 w 3074577"/>
                    <a:gd name="connsiteY1" fmla="*/ 1340901 h 4030101"/>
                    <a:gd name="connsiteX2" fmla="*/ 2307696 w 3074577"/>
                    <a:gd name="connsiteY2" fmla="*/ 1295986 h 4030101"/>
                    <a:gd name="connsiteX3" fmla="*/ 1537289 w 3074577"/>
                    <a:gd name="connsiteY3" fmla="*/ 1101288 h 4030101"/>
                    <a:gd name="connsiteX4" fmla="*/ 766881 w 3074577"/>
                    <a:gd name="connsiteY4" fmla="*/ 1295986 h 4030101"/>
                    <a:gd name="connsiteX5" fmla="*/ 752279 w 3074577"/>
                    <a:gd name="connsiteY5" fmla="*/ 1340901 h 4030101"/>
                    <a:gd name="connsiteX6" fmla="*/ 750637 w 3074577"/>
                    <a:gd name="connsiteY6" fmla="*/ 1340901 h 4030101"/>
                    <a:gd name="connsiteX7" fmla="*/ 767307 w 3074577"/>
                    <a:gd name="connsiteY7" fmla="*/ 1233030 h 4030101"/>
                    <a:gd name="connsiteX8" fmla="*/ 848597 w 3074577"/>
                    <a:gd name="connsiteY8" fmla="*/ 32855 h 4030101"/>
                    <a:gd name="connsiteX9" fmla="*/ 847275 w 3074577"/>
                    <a:gd name="connsiteY9" fmla="*/ 0 h 4030101"/>
                    <a:gd name="connsiteX10" fmla="*/ 2227301 w 3074577"/>
                    <a:gd name="connsiteY10" fmla="*/ 0 h 4030101"/>
                    <a:gd name="connsiteX11" fmla="*/ 2225979 w 3074577"/>
                    <a:gd name="connsiteY11" fmla="*/ 32855 h 4030101"/>
                    <a:gd name="connsiteX12" fmla="*/ 2307269 w 3074577"/>
                    <a:gd name="connsiteY12" fmla="*/ 1233030 h 4030101"/>
                    <a:gd name="connsiteX13" fmla="*/ 2323939 w 3074577"/>
                    <a:gd name="connsiteY13" fmla="*/ 1340901 h 4030101"/>
                    <a:gd name="connsiteX14" fmla="*/ 616876 w 3074577"/>
                    <a:gd name="connsiteY14" fmla="*/ 2071666 h 4030101"/>
                    <a:gd name="connsiteX15" fmla="*/ 628126 w 3074577"/>
                    <a:gd name="connsiteY15" fmla="*/ 2014096 h 4030101"/>
                    <a:gd name="connsiteX16" fmla="*/ 616876 w 3074577"/>
                    <a:gd name="connsiteY16" fmla="*/ 2071666 h 4030101"/>
                    <a:gd name="connsiteX17" fmla="*/ 3074577 w 3074577"/>
                    <a:gd name="connsiteY17" fmla="*/ 4030101 h 4030101"/>
                    <a:gd name="connsiteX18" fmla="*/ 3071242 w 3074577"/>
                    <a:gd name="connsiteY18" fmla="*/ 4030101 h 4030101"/>
                    <a:gd name="connsiteX19" fmla="*/ 3042271 w 3074577"/>
                    <a:gd name="connsiteY19" fmla="*/ 3961674 h 4030101"/>
                    <a:gd name="connsiteX20" fmla="*/ 1537289 w 3074577"/>
                    <a:gd name="connsiteY20" fmla="*/ 3669628 h 4030101"/>
                    <a:gd name="connsiteX21" fmla="*/ 32307 w 3074577"/>
                    <a:gd name="connsiteY21" fmla="*/ 3961674 h 4030101"/>
                    <a:gd name="connsiteX22" fmla="*/ 3335 w 3074577"/>
                    <a:gd name="connsiteY22" fmla="*/ 4030101 h 4030101"/>
                    <a:gd name="connsiteX23" fmla="*/ 0 w 3074577"/>
                    <a:gd name="connsiteY23" fmla="*/ 4030101 h 4030101"/>
                    <a:gd name="connsiteX24" fmla="*/ 118101 w 3074577"/>
                    <a:gd name="connsiteY24" fmla="*/ 3739987 h 4030101"/>
                    <a:gd name="connsiteX25" fmla="*/ 489046 w 3074577"/>
                    <a:gd name="connsiteY25" fmla="*/ 2596060 h 4030101"/>
                    <a:gd name="connsiteX26" fmla="*/ 463444 w 3074577"/>
                    <a:gd name="connsiteY26" fmla="*/ 2685395 h 4030101"/>
                    <a:gd name="connsiteX27" fmla="*/ 463821 w 3074577"/>
                    <a:gd name="connsiteY27" fmla="*/ 2685395 h 4030101"/>
                    <a:gd name="connsiteX28" fmla="*/ 484697 w 3074577"/>
                    <a:gd name="connsiteY28" fmla="*/ 2622730 h 4030101"/>
                    <a:gd name="connsiteX29" fmla="*/ 1537289 w 3074577"/>
                    <a:gd name="connsiteY29" fmla="*/ 2363133 h 4030101"/>
                    <a:gd name="connsiteX30" fmla="*/ 2589880 w 3074577"/>
                    <a:gd name="connsiteY30" fmla="*/ 2622730 h 4030101"/>
                    <a:gd name="connsiteX31" fmla="*/ 2610757 w 3074577"/>
                    <a:gd name="connsiteY31" fmla="*/ 2685395 h 4030101"/>
                    <a:gd name="connsiteX32" fmla="*/ 2611132 w 3074577"/>
                    <a:gd name="connsiteY32" fmla="*/ 2685395 h 4030101"/>
                    <a:gd name="connsiteX33" fmla="*/ 2585530 w 3074577"/>
                    <a:gd name="connsiteY33" fmla="*/ 2596060 h 4030101"/>
                    <a:gd name="connsiteX34" fmla="*/ 2956475 w 3074577"/>
                    <a:gd name="connsiteY34" fmla="*/ 3739987 h 4030101"/>
                    <a:gd name="connsiteX35" fmla="*/ 3074577 w 3074577"/>
                    <a:gd name="connsiteY35" fmla="*/ 4030101 h 4030101"/>
                    <a:gd name="connsiteX0" fmla="*/ 2323939 w 3074577"/>
                    <a:gd name="connsiteY0" fmla="*/ 1340901 h 4030101"/>
                    <a:gd name="connsiteX1" fmla="*/ 2322299 w 3074577"/>
                    <a:gd name="connsiteY1" fmla="*/ 1340901 h 4030101"/>
                    <a:gd name="connsiteX2" fmla="*/ 2307696 w 3074577"/>
                    <a:gd name="connsiteY2" fmla="*/ 1295986 h 4030101"/>
                    <a:gd name="connsiteX3" fmla="*/ 1537289 w 3074577"/>
                    <a:gd name="connsiteY3" fmla="*/ 1101288 h 4030101"/>
                    <a:gd name="connsiteX4" fmla="*/ 766881 w 3074577"/>
                    <a:gd name="connsiteY4" fmla="*/ 1295986 h 4030101"/>
                    <a:gd name="connsiteX5" fmla="*/ 752279 w 3074577"/>
                    <a:gd name="connsiteY5" fmla="*/ 1340901 h 4030101"/>
                    <a:gd name="connsiteX6" fmla="*/ 750637 w 3074577"/>
                    <a:gd name="connsiteY6" fmla="*/ 1340901 h 4030101"/>
                    <a:gd name="connsiteX7" fmla="*/ 767307 w 3074577"/>
                    <a:gd name="connsiteY7" fmla="*/ 1233030 h 4030101"/>
                    <a:gd name="connsiteX8" fmla="*/ 848597 w 3074577"/>
                    <a:gd name="connsiteY8" fmla="*/ 32855 h 4030101"/>
                    <a:gd name="connsiteX9" fmla="*/ 847275 w 3074577"/>
                    <a:gd name="connsiteY9" fmla="*/ 0 h 4030101"/>
                    <a:gd name="connsiteX10" fmla="*/ 2227301 w 3074577"/>
                    <a:gd name="connsiteY10" fmla="*/ 0 h 4030101"/>
                    <a:gd name="connsiteX11" fmla="*/ 2225979 w 3074577"/>
                    <a:gd name="connsiteY11" fmla="*/ 32855 h 4030101"/>
                    <a:gd name="connsiteX12" fmla="*/ 2307269 w 3074577"/>
                    <a:gd name="connsiteY12" fmla="*/ 1233030 h 4030101"/>
                    <a:gd name="connsiteX13" fmla="*/ 2323939 w 3074577"/>
                    <a:gd name="connsiteY13" fmla="*/ 1340901 h 4030101"/>
                    <a:gd name="connsiteX14" fmla="*/ 3074577 w 3074577"/>
                    <a:gd name="connsiteY14" fmla="*/ 4030101 h 4030101"/>
                    <a:gd name="connsiteX15" fmla="*/ 3071242 w 3074577"/>
                    <a:gd name="connsiteY15" fmla="*/ 4030101 h 4030101"/>
                    <a:gd name="connsiteX16" fmla="*/ 3042271 w 3074577"/>
                    <a:gd name="connsiteY16" fmla="*/ 3961674 h 4030101"/>
                    <a:gd name="connsiteX17" fmla="*/ 1537289 w 3074577"/>
                    <a:gd name="connsiteY17" fmla="*/ 3669628 h 4030101"/>
                    <a:gd name="connsiteX18" fmla="*/ 32307 w 3074577"/>
                    <a:gd name="connsiteY18" fmla="*/ 3961674 h 4030101"/>
                    <a:gd name="connsiteX19" fmla="*/ 3335 w 3074577"/>
                    <a:gd name="connsiteY19" fmla="*/ 4030101 h 4030101"/>
                    <a:gd name="connsiteX20" fmla="*/ 0 w 3074577"/>
                    <a:gd name="connsiteY20" fmla="*/ 4030101 h 4030101"/>
                    <a:gd name="connsiteX21" fmla="*/ 118101 w 3074577"/>
                    <a:gd name="connsiteY21" fmla="*/ 3739987 h 4030101"/>
                    <a:gd name="connsiteX22" fmla="*/ 489046 w 3074577"/>
                    <a:gd name="connsiteY22" fmla="*/ 2596060 h 4030101"/>
                    <a:gd name="connsiteX23" fmla="*/ 463444 w 3074577"/>
                    <a:gd name="connsiteY23" fmla="*/ 2685395 h 4030101"/>
                    <a:gd name="connsiteX24" fmla="*/ 463821 w 3074577"/>
                    <a:gd name="connsiteY24" fmla="*/ 2685395 h 4030101"/>
                    <a:gd name="connsiteX25" fmla="*/ 484697 w 3074577"/>
                    <a:gd name="connsiteY25" fmla="*/ 2622730 h 4030101"/>
                    <a:gd name="connsiteX26" fmla="*/ 1537289 w 3074577"/>
                    <a:gd name="connsiteY26" fmla="*/ 2363133 h 4030101"/>
                    <a:gd name="connsiteX27" fmla="*/ 2589880 w 3074577"/>
                    <a:gd name="connsiteY27" fmla="*/ 2622730 h 4030101"/>
                    <a:gd name="connsiteX28" fmla="*/ 2610757 w 3074577"/>
                    <a:gd name="connsiteY28" fmla="*/ 2685395 h 4030101"/>
                    <a:gd name="connsiteX29" fmla="*/ 2611132 w 3074577"/>
                    <a:gd name="connsiteY29" fmla="*/ 2685395 h 4030101"/>
                    <a:gd name="connsiteX30" fmla="*/ 2585530 w 3074577"/>
                    <a:gd name="connsiteY30" fmla="*/ 2596060 h 4030101"/>
                    <a:gd name="connsiteX31" fmla="*/ 2956475 w 3074577"/>
                    <a:gd name="connsiteY31" fmla="*/ 3739987 h 4030101"/>
                    <a:gd name="connsiteX32" fmla="*/ 3074577 w 3074577"/>
                    <a:gd name="connsiteY32" fmla="*/ 4030101 h 4030101"/>
                    <a:gd name="connsiteX0" fmla="*/ 2323939 w 3074577"/>
                    <a:gd name="connsiteY0" fmla="*/ 1340901 h 4030101"/>
                    <a:gd name="connsiteX1" fmla="*/ 2322299 w 3074577"/>
                    <a:gd name="connsiteY1" fmla="*/ 1340901 h 4030101"/>
                    <a:gd name="connsiteX2" fmla="*/ 2307696 w 3074577"/>
                    <a:gd name="connsiteY2" fmla="*/ 1295986 h 4030101"/>
                    <a:gd name="connsiteX3" fmla="*/ 1537289 w 3074577"/>
                    <a:gd name="connsiteY3" fmla="*/ 1101288 h 4030101"/>
                    <a:gd name="connsiteX4" fmla="*/ 766881 w 3074577"/>
                    <a:gd name="connsiteY4" fmla="*/ 1295986 h 4030101"/>
                    <a:gd name="connsiteX5" fmla="*/ 752279 w 3074577"/>
                    <a:gd name="connsiteY5" fmla="*/ 1340901 h 4030101"/>
                    <a:gd name="connsiteX6" fmla="*/ 767307 w 3074577"/>
                    <a:gd name="connsiteY6" fmla="*/ 1233030 h 4030101"/>
                    <a:gd name="connsiteX7" fmla="*/ 848597 w 3074577"/>
                    <a:gd name="connsiteY7" fmla="*/ 32855 h 4030101"/>
                    <a:gd name="connsiteX8" fmla="*/ 847275 w 3074577"/>
                    <a:gd name="connsiteY8" fmla="*/ 0 h 4030101"/>
                    <a:gd name="connsiteX9" fmla="*/ 2227301 w 3074577"/>
                    <a:gd name="connsiteY9" fmla="*/ 0 h 4030101"/>
                    <a:gd name="connsiteX10" fmla="*/ 2225979 w 3074577"/>
                    <a:gd name="connsiteY10" fmla="*/ 32855 h 4030101"/>
                    <a:gd name="connsiteX11" fmla="*/ 2307269 w 3074577"/>
                    <a:gd name="connsiteY11" fmla="*/ 1233030 h 4030101"/>
                    <a:gd name="connsiteX12" fmla="*/ 2323939 w 3074577"/>
                    <a:gd name="connsiteY12" fmla="*/ 1340901 h 4030101"/>
                    <a:gd name="connsiteX13" fmla="*/ 3074577 w 3074577"/>
                    <a:gd name="connsiteY13" fmla="*/ 4030101 h 4030101"/>
                    <a:gd name="connsiteX14" fmla="*/ 3071242 w 3074577"/>
                    <a:gd name="connsiteY14" fmla="*/ 4030101 h 4030101"/>
                    <a:gd name="connsiteX15" fmla="*/ 3042271 w 3074577"/>
                    <a:gd name="connsiteY15" fmla="*/ 3961674 h 4030101"/>
                    <a:gd name="connsiteX16" fmla="*/ 1537289 w 3074577"/>
                    <a:gd name="connsiteY16" fmla="*/ 3669628 h 4030101"/>
                    <a:gd name="connsiteX17" fmla="*/ 32307 w 3074577"/>
                    <a:gd name="connsiteY17" fmla="*/ 3961674 h 4030101"/>
                    <a:gd name="connsiteX18" fmla="*/ 3335 w 3074577"/>
                    <a:gd name="connsiteY18" fmla="*/ 4030101 h 4030101"/>
                    <a:gd name="connsiteX19" fmla="*/ 0 w 3074577"/>
                    <a:gd name="connsiteY19" fmla="*/ 4030101 h 4030101"/>
                    <a:gd name="connsiteX20" fmla="*/ 118101 w 3074577"/>
                    <a:gd name="connsiteY20" fmla="*/ 3739987 h 4030101"/>
                    <a:gd name="connsiteX21" fmla="*/ 489046 w 3074577"/>
                    <a:gd name="connsiteY21" fmla="*/ 2596060 h 4030101"/>
                    <a:gd name="connsiteX22" fmla="*/ 463444 w 3074577"/>
                    <a:gd name="connsiteY22" fmla="*/ 2685395 h 4030101"/>
                    <a:gd name="connsiteX23" fmla="*/ 463821 w 3074577"/>
                    <a:gd name="connsiteY23" fmla="*/ 2685395 h 4030101"/>
                    <a:gd name="connsiteX24" fmla="*/ 484697 w 3074577"/>
                    <a:gd name="connsiteY24" fmla="*/ 2622730 h 4030101"/>
                    <a:gd name="connsiteX25" fmla="*/ 1537289 w 3074577"/>
                    <a:gd name="connsiteY25" fmla="*/ 2363133 h 4030101"/>
                    <a:gd name="connsiteX26" fmla="*/ 2589880 w 3074577"/>
                    <a:gd name="connsiteY26" fmla="*/ 2622730 h 4030101"/>
                    <a:gd name="connsiteX27" fmla="*/ 2610757 w 3074577"/>
                    <a:gd name="connsiteY27" fmla="*/ 2685395 h 4030101"/>
                    <a:gd name="connsiteX28" fmla="*/ 2611132 w 3074577"/>
                    <a:gd name="connsiteY28" fmla="*/ 2685395 h 4030101"/>
                    <a:gd name="connsiteX29" fmla="*/ 2585530 w 3074577"/>
                    <a:gd name="connsiteY29" fmla="*/ 2596060 h 4030101"/>
                    <a:gd name="connsiteX30" fmla="*/ 2956475 w 3074577"/>
                    <a:gd name="connsiteY30" fmla="*/ 3739987 h 4030101"/>
                    <a:gd name="connsiteX31" fmla="*/ 3074577 w 3074577"/>
                    <a:gd name="connsiteY31" fmla="*/ 4030101 h 4030101"/>
                    <a:gd name="connsiteX0" fmla="*/ 2323939 w 3074577"/>
                    <a:gd name="connsiteY0" fmla="*/ 1340901 h 4030101"/>
                    <a:gd name="connsiteX1" fmla="*/ 2322299 w 3074577"/>
                    <a:gd name="connsiteY1" fmla="*/ 1340901 h 4030101"/>
                    <a:gd name="connsiteX2" fmla="*/ 2307696 w 3074577"/>
                    <a:gd name="connsiteY2" fmla="*/ 1295986 h 4030101"/>
                    <a:gd name="connsiteX3" fmla="*/ 1537289 w 3074577"/>
                    <a:gd name="connsiteY3" fmla="*/ 1101288 h 4030101"/>
                    <a:gd name="connsiteX4" fmla="*/ 766881 w 3074577"/>
                    <a:gd name="connsiteY4" fmla="*/ 1295986 h 4030101"/>
                    <a:gd name="connsiteX5" fmla="*/ 767307 w 3074577"/>
                    <a:gd name="connsiteY5" fmla="*/ 1233030 h 4030101"/>
                    <a:gd name="connsiteX6" fmla="*/ 848597 w 3074577"/>
                    <a:gd name="connsiteY6" fmla="*/ 32855 h 4030101"/>
                    <a:gd name="connsiteX7" fmla="*/ 847275 w 3074577"/>
                    <a:gd name="connsiteY7" fmla="*/ 0 h 4030101"/>
                    <a:gd name="connsiteX8" fmla="*/ 2227301 w 3074577"/>
                    <a:gd name="connsiteY8" fmla="*/ 0 h 4030101"/>
                    <a:gd name="connsiteX9" fmla="*/ 2225979 w 3074577"/>
                    <a:gd name="connsiteY9" fmla="*/ 32855 h 4030101"/>
                    <a:gd name="connsiteX10" fmla="*/ 2307269 w 3074577"/>
                    <a:gd name="connsiteY10" fmla="*/ 1233030 h 4030101"/>
                    <a:gd name="connsiteX11" fmla="*/ 2323939 w 3074577"/>
                    <a:gd name="connsiteY11" fmla="*/ 1340901 h 4030101"/>
                    <a:gd name="connsiteX12" fmla="*/ 3074577 w 3074577"/>
                    <a:gd name="connsiteY12" fmla="*/ 4030101 h 4030101"/>
                    <a:gd name="connsiteX13" fmla="*/ 3071242 w 3074577"/>
                    <a:gd name="connsiteY13" fmla="*/ 4030101 h 4030101"/>
                    <a:gd name="connsiteX14" fmla="*/ 3042271 w 3074577"/>
                    <a:gd name="connsiteY14" fmla="*/ 3961674 h 4030101"/>
                    <a:gd name="connsiteX15" fmla="*/ 1537289 w 3074577"/>
                    <a:gd name="connsiteY15" fmla="*/ 3669628 h 4030101"/>
                    <a:gd name="connsiteX16" fmla="*/ 32307 w 3074577"/>
                    <a:gd name="connsiteY16" fmla="*/ 3961674 h 4030101"/>
                    <a:gd name="connsiteX17" fmla="*/ 3335 w 3074577"/>
                    <a:gd name="connsiteY17" fmla="*/ 4030101 h 4030101"/>
                    <a:gd name="connsiteX18" fmla="*/ 0 w 3074577"/>
                    <a:gd name="connsiteY18" fmla="*/ 4030101 h 4030101"/>
                    <a:gd name="connsiteX19" fmla="*/ 118101 w 3074577"/>
                    <a:gd name="connsiteY19" fmla="*/ 3739987 h 4030101"/>
                    <a:gd name="connsiteX20" fmla="*/ 489046 w 3074577"/>
                    <a:gd name="connsiteY20" fmla="*/ 2596060 h 4030101"/>
                    <a:gd name="connsiteX21" fmla="*/ 463444 w 3074577"/>
                    <a:gd name="connsiteY21" fmla="*/ 2685395 h 4030101"/>
                    <a:gd name="connsiteX22" fmla="*/ 463821 w 3074577"/>
                    <a:gd name="connsiteY22" fmla="*/ 2685395 h 4030101"/>
                    <a:gd name="connsiteX23" fmla="*/ 484697 w 3074577"/>
                    <a:gd name="connsiteY23" fmla="*/ 2622730 h 4030101"/>
                    <a:gd name="connsiteX24" fmla="*/ 1537289 w 3074577"/>
                    <a:gd name="connsiteY24" fmla="*/ 2363133 h 4030101"/>
                    <a:gd name="connsiteX25" fmla="*/ 2589880 w 3074577"/>
                    <a:gd name="connsiteY25" fmla="*/ 2622730 h 4030101"/>
                    <a:gd name="connsiteX26" fmla="*/ 2610757 w 3074577"/>
                    <a:gd name="connsiteY26" fmla="*/ 2685395 h 4030101"/>
                    <a:gd name="connsiteX27" fmla="*/ 2611132 w 3074577"/>
                    <a:gd name="connsiteY27" fmla="*/ 2685395 h 4030101"/>
                    <a:gd name="connsiteX28" fmla="*/ 2585530 w 3074577"/>
                    <a:gd name="connsiteY28" fmla="*/ 2596060 h 4030101"/>
                    <a:gd name="connsiteX29" fmla="*/ 2956475 w 3074577"/>
                    <a:gd name="connsiteY29" fmla="*/ 3739987 h 4030101"/>
                    <a:gd name="connsiteX30" fmla="*/ 3074577 w 3074577"/>
                    <a:gd name="connsiteY30" fmla="*/ 4030101 h 4030101"/>
                    <a:gd name="connsiteX0" fmla="*/ 2323939 w 3074577"/>
                    <a:gd name="connsiteY0" fmla="*/ 1340901 h 4030101"/>
                    <a:gd name="connsiteX1" fmla="*/ 2322299 w 3074577"/>
                    <a:gd name="connsiteY1" fmla="*/ 1340901 h 4030101"/>
                    <a:gd name="connsiteX2" fmla="*/ 2307696 w 3074577"/>
                    <a:gd name="connsiteY2" fmla="*/ 1295986 h 4030101"/>
                    <a:gd name="connsiteX3" fmla="*/ 1537289 w 3074577"/>
                    <a:gd name="connsiteY3" fmla="*/ 1101288 h 4030101"/>
                    <a:gd name="connsiteX4" fmla="*/ 766881 w 3074577"/>
                    <a:gd name="connsiteY4" fmla="*/ 1295986 h 4030101"/>
                    <a:gd name="connsiteX5" fmla="*/ 848597 w 3074577"/>
                    <a:gd name="connsiteY5" fmla="*/ 32855 h 4030101"/>
                    <a:gd name="connsiteX6" fmla="*/ 847275 w 3074577"/>
                    <a:gd name="connsiteY6" fmla="*/ 0 h 4030101"/>
                    <a:gd name="connsiteX7" fmla="*/ 2227301 w 3074577"/>
                    <a:gd name="connsiteY7" fmla="*/ 0 h 4030101"/>
                    <a:gd name="connsiteX8" fmla="*/ 2225979 w 3074577"/>
                    <a:gd name="connsiteY8" fmla="*/ 32855 h 4030101"/>
                    <a:gd name="connsiteX9" fmla="*/ 2307269 w 3074577"/>
                    <a:gd name="connsiteY9" fmla="*/ 1233030 h 4030101"/>
                    <a:gd name="connsiteX10" fmla="*/ 2323939 w 3074577"/>
                    <a:gd name="connsiteY10" fmla="*/ 1340901 h 4030101"/>
                    <a:gd name="connsiteX11" fmla="*/ 3074577 w 3074577"/>
                    <a:gd name="connsiteY11" fmla="*/ 4030101 h 4030101"/>
                    <a:gd name="connsiteX12" fmla="*/ 3071242 w 3074577"/>
                    <a:gd name="connsiteY12" fmla="*/ 4030101 h 4030101"/>
                    <a:gd name="connsiteX13" fmla="*/ 3042271 w 3074577"/>
                    <a:gd name="connsiteY13" fmla="*/ 3961674 h 4030101"/>
                    <a:gd name="connsiteX14" fmla="*/ 1537289 w 3074577"/>
                    <a:gd name="connsiteY14" fmla="*/ 3669628 h 4030101"/>
                    <a:gd name="connsiteX15" fmla="*/ 32307 w 3074577"/>
                    <a:gd name="connsiteY15" fmla="*/ 3961674 h 4030101"/>
                    <a:gd name="connsiteX16" fmla="*/ 3335 w 3074577"/>
                    <a:gd name="connsiteY16" fmla="*/ 4030101 h 4030101"/>
                    <a:gd name="connsiteX17" fmla="*/ 0 w 3074577"/>
                    <a:gd name="connsiteY17" fmla="*/ 4030101 h 4030101"/>
                    <a:gd name="connsiteX18" fmla="*/ 118101 w 3074577"/>
                    <a:gd name="connsiteY18" fmla="*/ 3739987 h 4030101"/>
                    <a:gd name="connsiteX19" fmla="*/ 489046 w 3074577"/>
                    <a:gd name="connsiteY19" fmla="*/ 2596060 h 4030101"/>
                    <a:gd name="connsiteX20" fmla="*/ 463444 w 3074577"/>
                    <a:gd name="connsiteY20" fmla="*/ 2685395 h 4030101"/>
                    <a:gd name="connsiteX21" fmla="*/ 463821 w 3074577"/>
                    <a:gd name="connsiteY21" fmla="*/ 2685395 h 4030101"/>
                    <a:gd name="connsiteX22" fmla="*/ 484697 w 3074577"/>
                    <a:gd name="connsiteY22" fmla="*/ 2622730 h 4030101"/>
                    <a:gd name="connsiteX23" fmla="*/ 1537289 w 3074577"/>
                    <a:gd name="connsiteY23" fmla="*/ 2363133 h 4030101"/>
                    <a:gd name="connsiteX24" fmla="*/ 2589880 w 3074577"/>
                    <a:gd name="connsiteY24" fmla="*/ 2622730 h 4030101"/>
                    <a:gd name="connsiteX25" fmla="*/ 2610757 w 3074577"/>
                    <a:gd name="connsiteY25" fmla="*/ 2685395 h 4030101"/>
                    <a:gd name="connsiteX26" fmla="*/ 2611132 w 3074577"/>
                    <a:gd name="connsiteY26" fmla="*/ 2685395 h 4030101"/>
                    <a:gd name="connsiteX27" fmla="*/ 2585530 w 3074577"/>
                    <a:gd name="connsiteY27" fmla="*/ 2596060 h 4030101"/>
                    <a:gd name="connsiteX28" fmla="*/ 2956475 w 3074577"/>
                    <a:gd name="connsiteY28" fmla="*/ 3739987 h 4030101"/>
                    <a:gd name="connsiteX29" fmla="*/ 3074577 w 3074577"/>
                    <a:gd name="connsiteY29" fmla="*/ 4030101 h 4030101"/>
                    <a:gd name="connsiteX0" fmla="*/ 2323939 w 3074577"/>
                    <a:gd name="connsiteY0" fmla="*/ 1340901 h 4030101"/>
                    <a:gd name="connsiteX1" fmla="*/ 2322299 w 3074577"/>
                    <a:gd name="connsiteY1" fmla="*/ 1340901 h 4030101"/>
                    <a:gd name="connsiteX2" fmla="*/ 2307696 w 3074577"/>
                    <a:gd name="connsiteY2" fmla="*/ 1295986 h 4030101"/>
                    <a:gd name="connsiteX3" fmla="*/ 1537289 w 3074577"/>
                    <a:gd name="connsiteY3" fmla="*/ 1101288 h 4030101"/>
                    <a:gd name="connsiteX4" fmla="*/ 848597 w 3074577"/>
                    <a:gd name="connsiteY4" fmla="*/ 32855 h 4030101"/>
                    <a:gd name="connsiteX5" fmla="*/ 847275 w 3074577"/>
                    <a:gd name="connsiteY5" fmla="*/ 0 h 4030101"/>
                    <a:gd name="connsiteX6" fmla="*/ 2227301 w 3074577"/>
                    <a:gd name="connsiteY6" fmla="*/ 0 h 4030101"/>
                    <a:gd name="connsiteX7" fmla="*/ 2225979 w 3074577"/>
                    <a:gd name="connsiteY7" fmla="*/ 32855 h 4030101"/>
                    <a:gd name="connsiteX8" fmla="*/ 2307269 w 3074577"/>
                    <a:gd name="connsiteY8" fmla="*/ 1233030 h 4030101"/>
                    <a:gd name="connsiteX9" fmla="*/ 2323939 w 3074577"/>
                    <a:gd name="connsiteY9" fmla="*/ 1340901 h 4030101"/>
                    <a:gd name="connsiteX10" fmla="*/ 3074577 w 3074577"/>
                    <a:gd name="connsiteY10" fmla="*/ 4030101 h 4030101"/>
                    <a:gd name="connsiteX11" fmla="*/ 3071242 w 3074577"/>
                    <a:gd name="connsiteY11" fmla="*/ 4030101 h 4030101"/>
                    <a:gd name="connsiteX12" fmla="*/ 3042271 w 3074577"/>
                    <a:gd name="connsiteY12" fmla="*/ 3961674 h 4030101"/>
                    <a:gd name="connsiteX13" fmla="*/ 1537289 w 3074577"/>
                    <a:gd name="connsiteY13" fmla="*/ 3669628 h 4030101"/>
                    <a:gd name="connsiteX14" fmla="*/ 32307 w 3074577"/>
                    <a:gd name="connsiteY14" fmla="*/ 3961674 h 4030101"/>
                    <a:gd name="connsiteX15" fmla="*/ 3335 w 3074577"/>
                    <a:gd name="connsiteY15" fmla="*/ 4030101 h 4030101"/>
                    <a:gd name="connsiteX16" fmla="*/ 0 w 3074577"/>
                    <a:gd name="connsiteY16" fmla="*/ 4030101 h 4030101"/>
                    <a:gd name="connsiteX17" fmla="*/ 118101 w 3074577"/>
                    <a:gd name="connsiteY17" fmla="*/ 3739987 h 4030101"/>
                    <a:gd name="connsiteX18" fmla="*/ 489046 w 3074577"/>
                    <a:gd name="connsiteY18" fmla="*/ 2596060 h 4030101"/>
                    <a:gd name="connsiteX19" fmla="*/ 463444 w 3074577"/>
                    <a:gd name="connsiteY19" fmla="*/ 2685395 h 4030101"/>
                    <a:gd name="connsiteX20" fmla="*/ 463821 w 3074577"/>
                    <a:gd name="connsiteY20" fmla="*/ 2685395 h 4030101"/>
                    <a:gd name="connsiteX21" fmla="*/ 484697 w 3074577"/>
                    <a:gd name="connsiteY21" fmla="*/ 2622730 h 4030101"/>
                    <a:gd name="connsiteX22" fmla="*/ 1537289 w 3074577"/>
                    <a:gd name="connsiteY22" fmla="*/ 2363133 h 4030101"/>
                    <a:gd name="connsiteX23" fmla="*/ 2589880 w 3074577"/>
                    <a:gd name="connsiteY23" fmla="*/ 2622730 h 4030101"/>
                    <a:gd name="connsiteX24" fmla="*/ 2610757 w 3074577"/>
                    <a:gd name="connsiteY24" fmla="*/ 2685395 h 4030101"/>
                    <a:gd name="connsiteX25" fmla="*/ 2611132 w 3074577"/>
                    <a:gd name="connsiteY25" fmla="*/ 2685395 h 4030101"/>
                    <a:gd name="connsiteX26" fmla="*/ 2585530 w 3074577"/>
                    <a:gd name="connsiteY26" fmla="*/ 2596060 h 4030101"/>
                    <a:gd name="connsiteX27" fmla="*/ 2956475 w 3074577"/>
                    <a:gd name="connsiteY27" fmla="*/ 3739987 h 4030101"/>
                    <a:gd name="connsiteX28" fmla="*/ 3074577 w 3074577"/>
                    <a:gd name="connsiteY28" fmla="*/ 4030101 h 4030101"/>
                    <a:gd name="connsiteX0" fmla="*/ 2323939 w 3074577"/>
                    <a:gd name="connsiteY0" fmla="*/ 1399107 h 4088307"/>
                    <a:gd name="connsiteX1" fmla="*/ 2322299 w 3074577"/>
                    <a:gd name="connsiteY1" fmla="*/ 1399107 h 4088307"/>
                    <a:gd name="connsiteX2" fmla="*/ 2307696 w 3074577"/>
                    <a:gd name="connsiteY2" fmla="*/ 1354192 h 4088307"/>
                    <a:gd name="connsiteX3" fmla="*/ 1537289 w 3074577"/>
                    <a:gd name="connsiteY3" fmla="*/ 1159494 h 4088307"/>
                    <a:gd name="connsiteX4" fmla="*/ 848597 w 3074577"/>
                    <a:gd name="connsiteY4" fmla="*/ 91061 h 4088307"/>
                    <a:gd name="connsiteX5" fmla="*/ 2227301 w 3074577"/>
                    <a:gd name="connsiteY5" fmla="*/ 58206 h 4088307"/>
                    <a:gd name="connsiteX6" fmla="*/ 2225979 w 3074577"/>
                    <a:gd name="connsiteY6" fmla="*/ 91061 h 4088307"/>
                    <a:gd name="connsiteX7" fmla="*/ 2307269 w 3074577"/>
                    <a:gd name="connsiteY7" fmla="*/ 1291236 h 4088307"/>
                    <a:gd name="connsiteX8" fmla="*/ 2323939 w 3074577"/>
                    <a:gd name="connsiteY8" fmla="*/ 1399107 h 4088307"/>
                    <a:gd name="connsiteX9" fmla="*/ 3074577 w 3074577"/>
                    <a:gd name="connsiteY9" fmla="*/ 4088307 h 4088307"/>
                    <a:gd name="connsiteX10" fmla="*/ 3071242 w 3074577"/>
                    <a:gd name="connsiteY10" fmla="*/ 4088307 h 4088307"/>
                    <a:gd name="connsiteX11" fmla="*/ 3042271 w 3074577"/>
                    <a:gd name="connsiteY11" fmla="*/ 4019880 h 4088307"/>
                    <a:gd name="connsiteX12" fmla="*/ 1537289 w 3074577"/>
                    <a:gd name="connsiteY12" fmla="*/ 3727834 h 4088307"/>
                    <a:gd name="connsiteX13" fmla="*/ 32307 w 3074577"/>
                    <a:gd name="connsiteY13" fmla="*/ 4019880 h 4088307"/>
                    <a:gd name="connsiteX14" fmla="*/ 3335 w 3074577"/>
                    <a:gd name="connsiteY14" fmla="*/ 4088307 h 4088307"/>
                    <a:gd name="connsiteX15" fmla="*/ 0 w 3074577"/>
                    <a:gd name="connsiteY15" fmla="*/ 4088307 h 4088307"/>
                    <a:gd name="connsiteX16" fmla="*/ 118101 w 3074577"/>
                    <a:gd name="connsiteY16" fmla="*/ 3798193 h 4088307"/>
                    <a:gd name="connsiteX17" fmla="*/ 489046 w 3074577"/>
                    <a:gd name="connsiteY17" fmla="*/ 2654266 h 4088307"/>
                    <a:gd name="connsiteX18" fmla="*/ 463444 w 3074577"/>
                    <a:gd name="connsiteY18" fmla="*/ 2743601 h 4088307"/>
                    <a:gd name="connsiteX19" fmla="*/ 463821 w 3074577"/>
                    <a:gd name="connsiteY19" fmla="*/ 2743601 h 4088307"/>
                    <a:gd name="connsiteX20" fmla="*/ 484697 w 3074577"/>
                    <a:gd name="connsiteY20" fmla="*/ 2680936 h 4088307"/>
                    <a:gd name="connsiteX21" fmla="*/ 1537289 w 3074577"/>
                    <a:gd name="connsiteY21" fmla="*/ 2421339 h 4088307"/>
                    <a:gd name="connsiteX22" fmla="*/ 2589880 w 3074577"/>
                    <a:gd name="connsiteY22" fmla="*/ 2680936 h 4088307"/>
                    <a:gd name="connsiteX23" fmla="*/ 2610757 w 3074577"/>
                    <a:gd name="connsiteY23" fmla="*/ 2743601 h 4088307"/>
                    <a:gd name="connsiteX24" fmla="*/ 2611132 w 3074577"/>
                    <a:gd name="connsiteY24" fmla="*/ 2743601 h 4088307"/>
                    <a:gd name="connsiteX25" fmla="*/ 2585530 w 3074577"/>
                    <a:gd name="connsiteY25" fmla="*/ 2654266 h 4088307"/>
                    <a:gd name="connsiteX26" fmla="*/ 2956475 w 3074577"/>
                    <a:gd name="connsiteY26" fmla="*/ 3798193 h 4088307"/>
                    <a:gd name="connsiteX27" fmla="*/ 3074577 w 3074577"/>
                    <a:gd name="connsiteY27" fmla="*/ 4088307 h 4088307"/>
                    <a:gd name="connsiteX0" fmla="*/ 2323939 w 3074577"/>
                    <a:gd name="connsiteY0" fmla="*/ 1340901 h 4030101"/>
                    <a:gd name="connsiteX1" fmla="*/ 2322299 w 3074577"/>
                    <a:gd name="connsiteY1" fmla="*/ 1340901 h 4030101"/>
                    <a:gd name="connsiteX2" fmla="*/ 2307696 w 3074577"/>
                    <a:gd name="connsiteY2" fmla="*/ 1295986 h 4030101"/>
                    <a:gd name="connsiteX3" fmla="*/ 1537289 w 3074577"/>
                    <a:gd name="connsiteY3" fmla="*/ 1101288 h 4030101"/>
                    <a:gd name="connsiteX4" fmla="*/ 2227301 w 3074577"/>
                    <a:gd name="connsiteY4" fmla="*/ 0 h 4030101"/>
                    <a:gd name="connsiteX5" fmla="*/ 2225979 w 3074577"/>
                    <a:gd name="connsiteY5" fmla="*/ 32855 h 4030101"/>
                    <a:gd name="connsiteX6" fmla="*/ 2307269 w 3074577"/>
                    <a:gd name="connsiteY6" fmla="*/ 1233030 h 4030101"/>
                    <a:gd name="connsiteX7" fmla="*/ 2323939 w 3074577"/>
                    <a:gd name="connsiteY7" fmla="*/ 1340901 h 4030101"/>
                    <a:gd name="connsiteX8" fmla="*/ 3074577 w 3074577"/>
                    <a:gd name="connsiteY8" fmla="*/ 4030101 h 4030101"/>
                    <a:gd name="connsiteX9" fmla="*/ 3071242 w 3074577"/>
                    <a:gd name="connsiteY9" fmla="*/ 4030101 h 4030101"/>
                    <a:gd name="connsiteX10" fmla="*/ 3042271 w 3074577"/>
                    <a:gd name="connsiteY10" fmla="*/ 3961674 h 4030101"/>
                    <a:gd name="connsiteX11" fmla="*/ 1537289 w 3074577"/>
                    <a:gd name="connsiteY11" fmla="*/ 3669628 h 4030101"/>
                    <a:gd name="connsiteX12" fmla="*/ 32307 w 3074577"/>
                    <a:gd name="connsiteY12" fmla="*/ 3961674 h 4030101"/>
                    <a:gd name="connsiteX13" fmla="*/ 3335 w 3074577"/>
                    <a:gd name="connsiteY13" fmla="*/ 4030101 h 4030101"/>
                    <a:gd name="connsiteX14" fmla="*/ 0 w 3074577"/>
                    <a:gd name="connsiteY14" fmla="*/ 4030101 h 4030101"/>
                    <a:gd name="connsiteX15" fmla="*/ 118101 w 3074577"/>
                    <a:gd name="connsiteY15" fmla="*/ 3739987 h 4030101"/>
                    <a:gd name="connsiteX16" fmla="*/ 489046 w 3074577"/>
                    <a:gd name="connsiteY16" fmla="*/ 2596060 h 4030101"/>
                    <a:gd name="connsiteX17" fmla="*/ 463444 w 3074577"/>
                    <a:gd name="connsiteY17" fmla="*/ 2685395 h 4030101"/>
                    <a:gd name="connsiteX18" fmla="*/ 463821 w 3074577"/>
                    <a:gd name="connsiteY18" fmla="*/ 2685395 h 4030101"/>
                    <a:gd name="connsiteX19" fmla="*/ 484697 w 3074577"/>
                    <a:gd name="connsiteY19" fmla="*/ 2622730 h 4030101"/>
                    <a:gd name="connsiteX20" fmla="*/ 1537289 w 3074577"/>
                    <a:gd name="connsiteY20" fmla="*/ 2363133 h 4030101"/>
                    <a:gd name="connsiteX21" fmla="*/ 2589880 w 3074577"/>
                    <a:gd name="connsiteY21" fmla="*/ 2622730 h 4030101"/>
                    <a:gd name="connsiteX22" fmla="*/ 2610757 w 3074577"/>
                    <a:gd name="connsiteY22" fmla="*/ 2685395 h 4030101"/>
                    <a:gd name="connsiteX23" fmla="*/ 2611132 w 3074577"/>
                    <a:gd name="connsiteY23" fmla="*/ 2685395 h 4030101"/>
                    <a:gd name="connsiteX24" fmla="*/ 2585530 w 3074577"/>
                    <a:gd name="connsiteY24" fmla="*/ 2596060 h 4030101"/>
                    <a:gd name="connsiteX25" fmla="*/ 2956475 w 3074577"/>
                    <a:gd name="connsiteY25" fmla="*/ 3739987 h 4030101"/>
                    <a:gd name="connsiteX26" fmla="*/ 3074577 w 3074577"/>
                    <a:gd name="connsiteY26" fmla="*/ 4030101 h 4030101"/>
                    <a:gd name="connsiteX0" fmla="*/ 2323939 w 3074577"/>
                    <a:gd name="connsiteY0" fmla="*/ 1340901 h 4030101"/>
                    <a:gd name="connsiteX1" fmla="*/ 2322299 w 3074577"/>
                    <a:gd name="connsiteY1" fmla="*/ 1340901 h 4030101"/>
                    <a:gd name="connsiteX2" fmla="*/ 2307696 w 3074577"/>
                    <a:gd name="connsiteY2" fmla="*/ 1295986 h 4030101"/>
                    <a:gd name="connsiteX3" fmla="*/ 1537289 w 3074577"/>
                    <a:gd name="connsiteY3" fmla="*/ 1101288 h 4030101"/>
                    <a:gd name="connsiteX4" fmla="*/ 2227301 w 3074577"/>
                    <a:gd name="connsiteY4" fmla="*/ 0 h 4030101"/>
                    <a:gd name="connsiteX5" fmla="*/ 2307269 w 3074577"/>
                    <a:gd name="connsiteY5" fmla="*/ 1233030 h 4030101"/>
                    <a:gd name="connsiteX6" fmla="*/ 2323939 w 3074577"/>
                    <a:gd name="connsiteY6" fmla="*/ 1340901 h 4030101"/>
                    <a:gd name="connsiteX7" fmla="*/ 3074577 w 3074577"/>
                    <a:gd name="connsiteY7" fmla="*/ 4030101 h 4030101"/>
                    <a:gd name="connsiteX8" fmla="*/ 3071242 w 3074577"/>
                    <a:gd name="connsiteY8" fmla="*/ 4030101 h 4030101"/>
                    <a:gd name="connsiteX9" fmla="*/ 3042271 w 3074577"/>
                    <a:gd name="connsiteY9" fmla="*/ 3961674 h 4030101"/>
                    <a:gd name="connsiteX10" fmla="*/ 1537289 w 3074577"/>
                    <a:gd name="connsiteY10" fmla="*/ 3669628 h 4030101"/>
                    <a:gd name="connsiteX11" fmla="*/ 32307 w 3074577"/>
                    <a:gd name="connsiteY11" fmla="*/ 3961674 h 4030101"/>
                    <a:gd name="connsiteX12" fmla="*/ 3335 w 3074577"/>
                    <a:gd name="connsiteY12" fmla="*/ 4030101 h 4030101"/>
                    <a:gd name="connsiteX13" fmla="*/ 0 w 3074577"/>
                    <a:gd name="connsiteY13" fmla="*/ 4030101 h 4030101"/>
                    <a:gd name="connsiteX14" fmla="*/ 118101 w 3074577"/>
                    <a:gd name="connsiteY14" fmla="*/ 3739987 h 4030101"/>
                    <a:gd name="connsiteX15" fmla="*/ 489046 w 3074577"/>
                    <a:gd name="connsiteY15" fmla="*/ 2596060 h 4030101"/>
                    <a:gd name="connsiteX16" fmla="*/ 463444 w 3074577"/>
                    <a:gd name="connsiteY16" fmla="*/ 2685395 h 4030101"/>
                    <a:gd name="connsiteX17" fmla="*/ 463821 w 3074577"/>
                    <a:gd name="connsiteY17" fmla="*/ 2685395 h 4030101"/>
                    <a:gd name="connsiteX18" fmla="*/ 484697 w 3074577"/>
                    <a:gd name="connsiteY18" fmla="*/ 2622730 h 4030101"/>
                    <a:gd name="connsiteX19" fmla="*/ 1537289 w 3074577"/>
                    <a:gd name="connsiteY19" fmla="*/ 2363133 h 4030101"/>
                    <a:gd name="connsiteX20" fmla="*/ 2589880 w 3074577"/>
                    <a:gd name="connsiteY20" fmla="*/ 2622730 h 4030101"/>
                    <a:gd name="connsiteX21" fmla="*/ 2610757 w 3074577"/>
                    <a:gd name="connsiteY21" fmla="*/ 2685395 h 4030101"/>
                    <a:gd name="connsiteX22" fmla="*/ 2611132 w 3074577"/>
                    <a:gd name="connsiteY22" fmla="*/ 2685395 h 4030101"/>
                    <a:gd name="connsiteX23" fmla="*/ 2585530 w 3074577"/>
                    <a:gd name="connsiteY23" fmla="*/ 2596060 h 4030101"/>
                    <a:gd name="connsiteX24" fmla="*/ 2956475 w 3074577"/>
                    <a:gd name="connsiteY24" fmla="*/ 3739987 h 4030101"/>
                    <a:gd name="connsiteX25" fmla="*/ 3074577 w 3074577"/>
                    <a:gd name="connsiteY25" fmla="*/ 4030101 h 4030101"/>
                    <a:gd name="connsiteX0" fmla="*/ 2323939 w 3074577"/>
                    <a:gd name="connsiteY0" fmla="*/ 240364 h 2929564"/>
                    <a:gd name="connsiteX1" fmla="*/ 2322299 w 3074577"/>
                    <a:gd name="connsiteY1" fmla="*/ 240364 h 2929564"/>
                    <a:gd name="connsiteX2" fmla="*/ 2307696 w 3074577"/>
                    <a:gd name="connsiteY2" fmla="*/ 195449 h 2929564"/>
                    <a:gd name="connsiteX3" fmla="*/ 1537289 w 3074577"/>
                    <a:gd name="connsiteY3" fmla="*/ 751 h 2929564"/>
                    <a:gd name="connsiteX4" fmla="*/ 2307269 w 3074577"/>
                    <a:gd name="connsiteY4" fmla="*/ 132493 h 2929564"/>
                    <a:gd name="connsiteX5" fmla="*/ 2323939 w 3074577"/>
                    <a:gd name="connsiteY5" fmla="*/ 240364 h 2929564"/>
                    <a:gd name="connsiteX6" fmla="*/ 3074577 w 3074577"/>
                    <a:gd name="connsiteY6" fmla="*/ 2929564 h 2929564"/>
                    <a:gd name="connsiteX7" fmla="*/ 3071242 w 3074577"/>
                    <a:gd name="connsiteY7" fmla="*/ 2929564 h 2929564"/>
                    <a:gd name="connsiteX8" fmla="*/ 3042271 w 3074577"/>
                    <a:gd name="connsiteY8" fmla="*/ 2861137 h 2929564"/>
                    <a:gd name="connsiteX9" fmla="*/ 1537289 w 3074577"/>
                    <a:gd name="connsiteY9" fmla="*/ 2569091 h 2929564"/>
                    <a:gd name="connsiteX10" fmla="*/ 32307 w 3074577"/>
                    <a:gd name="connsiteY10" fmla="*/ 2861137 h 2929564"/>
                    <a:gd name="connsiteX11" fmla="*/ 3335 w 3074577"/>
                    <a:gd name="connsiteY11" fmla="*/ 2929564 h 2929564"/>
                    <a:gd name="connsiteX12" fmla="*/ 0 w 3074577"/>
                    <a:gd name="connsiteY12" fmla="*/ 2929564 h 2929564"/>
                    <a:gd name="connsiteX13" fmla="*/ 118101 w 3074577"/>
                    <a:gd name="connsiteY13" fmla="*/ 2639450 h 2929564"/>
                    <a:gd name="connsiteX14" fmla="*/ 489046 w 3074577"/>
                    <a:gd name="connsiteY14" fmla="*/ 1495523 h 2929564"/>
                    <a:gd name="connsiteX15" fmla="*/ 463444 w 3074577"/>
                    <a:gd name="connsiteY15" fmla="*/ 1584858 h 2929564"/>
                    <a:gd name="connsiteX16" fmla="*/ 463821 w 3074577"/>
                    <a:gd name="connsiteY16" fmla="*/ 1584858 h 2929564"/>
                    <a:gd name="connsiteX17" fmla="*/ 484697 w 3074577"/>
                    <a:gd name="connsiteY17" fmla="*/ 1522193 h 2929564"/>
                    <a:gd name="connsiteX18" fmla="*/ 1537289 w 3074577"/>
                    <a:gd name="connsiteY18" fmla="*/ 1262596 h 2929564"/>
                    <a:gd name="connsiteX19" fmla="*/ 2589880 w 3074577"/>
                    <a:gd name="connsiteY19" fmla="*/ 1522193 h 2929564"/>
                    <a:gd name="connsiteX20" fmla="*/ 2610757 w 3074577"/>
                    <a:gd name="connsiteY20" fmla="*/ 1584858 h 2929564"/>
                    <a:gd name="connsiteX21" fmla="*/ 2611132 w 3074577"/>
                    <a:gd name="connsiteY21" fmla="*/ 1584858 h 2929564"/>
                    <a:gd name="connsiteX22" fmla="*/ 2585530 w 3074577"/>
                    <a:gd name="connsiteY22" fmla="*/ 1495523 h 2929564"/>
                    <a:gd name="connsiteX23" fmla="*/ 2956475 w 3074577"/>
                    <a:gd name="connsiteY23" fmla="*/ 2639450 h 2929564"/>
                    <a:gd name="connsiteX24" fmla="*/ 3074577 w 3074577"/>
                    <a:gd name="connsiteY24" fmla="*/ 2929564 h 2929564"/>
                    <a:gd name="connsiteX0" fmla="*/ 2323939 w 3074577"/>
                    <a:gd name="connsiteY0" fmla="*/ 108597 h 2797797"/>
                    <a:gd name="connsiteX1" fmla="*/ 2322299 w 3074577"/>
                    <a:gd name="connsiteY1" fmla="*/ 108597 h 2797797"/>
                    <a:gd name="connsiteX2" fmla="*/ 2307696 w 3074577"/>
                    <a:gd name="connsiteY2" fmla="*/ 63682 h 2797797"/>
                    <a:gd name="connsiteX3" fmla="*/ 2307269 w 3074577"/>
                    <a:gd name="connsiteY3" fmla="*/ 726 h 2797797"/>
                    <a:gd name="connsiteX4" fmla="*/ 2323939 w 3074577"/>
                    <a:gd name="connsiteY4" fmla="*/ 108597 h 2797797"/>
                    <a:gd name="connsiteX5" fmla="*/ 3074577 w 3074577"/>
                    <a:gd name="connsiteY5" fmla="*/ 2797797 h 2797797"/>
                    <a:gd name="connsiteX6" fmla="*/ 3071242 w 3074577"/>
                    <a:gd name="connsiteY6" fmla="*/ 2797797 h 2797797"/>
                    <a:gd name="connsiteX7" fmla="*/ 3042271 w 3074577"/>
                    <a:gd name="connsiteY7" fmla="*/ 2729370 h 2797797"/>
                    <a:gd name="connsiteX8" fmla="*/ 1537289 w 3074577"/>
                    <a:gd name="connsiteY8" fmla="*/ 2437324 h 2797797"/>
                    <a:gd name="connsiteX9" fmla="*/ 32307 w 3074577"/>
                    <a:gd name="connsiteY9" fmla="*/ 2729370 h 2797797"/>
                    <a:gd name="connsiteX10" fmla="*/ 3335 w 3074577"/>
                    <a:gd name="connsiteY10" fmla="*/ 2797797 h 2797797"/>
                    <a:gd name="connsiteX11" fmla="*/ 0 w 3074577"/>
                    <a:gd name="connsiteY11" fmla="*/ 2797797 h 2797797"/>
                    <a:gd name="connsiteX12" fmla="*/ 118101 w 3074577"/>
                    <a:gd name="connsiteY12" fmla="*/ 2507683 h 2797797"/>
                    <a:gd name="connsiteX13" fmla="*/ 489046 w 3074577"/>
                    <a:gd name="connsiteY13" fmla="*/ 1363756 h 2797797"/>
                    <a:gd name="connsiteX14" fmla="*/ 463444 w 3074577"/>
                    <a:gd name="connsiteY14" fmla="*/ 1453091 h 2797797"/>
                    <a:gd name="connsiteX15" fmla="*/ 463821 w 3074577"/>
                    <a:gd name="connsiteY15" fmla="*/ 1453091 h 2797797"/>
                    <a:gd name="connsiteX16" fmla="*/ 484697 w 3074577"/>
                    <a:gd name="connsiteY16" fmla="*/ 1390426 h 2797797"/>
                    <a:gd name="connsiteX17" fmla="*/ 1537289 w 3074577"/>
                    <a:gd name="connsiteY17" fmla="*/ 1130829 h 2797797"/>
                    <a:gd name="connsiteX18" fmla="*/ 2589880 w 3074577"/>
                    <a:gd name="connsiteY18" fmla="*/ 1390426 h 2797797"/>
                    <a:gd name="connsiteX19" fmla="*/ 2610757 w 3074577"/>
                    <a:gd name="connsiteY19" fmla="*/ 1453091 h 2797797"/>
                    <a:gd name="connsiteX20" fmla="*/ 2611132 w 3074577"/>
                    <a:gd name="connsiteY20" fmla="*/ 1453091 h 2797797"/>
                    <a:gd name="connsiteX21" fmla="*/ 2585530 w 3074577"/>
                    <a:gd name="connsiteY21" fmla="*/ 1363756 h 2797797"/>
                    <a:gd name="connsiteX22" fmla="*/ 2956475 w 3074577"/>
                    <a:gd name="connsiteY22" fmla="*/ 2507683 h 2797797"/>
                    <a:gd name="connsiteX23" fmla="*/ 3074577 w 3074577"/>
                    <a:gd name="connsiteY23" fmla="*/ 2797797 h 2797797"/>
                    <a:gd name="connsiteX0" fmla="*/ 2307269 w 3074577"/>
                    <a:gd name="connsiteY0" fmla="*/ 726 h 2797797"/>
                    <a:gd name="connsiteX1" fmla="*/ 2322299 w 3074577"/>
                    <a:gd name="connsiteY1" fmla="*/ 108597 h 2797797"/>
                    <a:gd name="connsiteX2" fmla="*/ 2307696 w 3074577"/>
                    <a:gd name="connsiteY2" fmla="*/ 63682 h 2797797"/>
                    <a:gd name="connsiteX3" fmla="*/ 2307269 w 3074577"/>
                    <a:gd name="connsiteY3" fmla="*/ 726 h 2797797"/>
                    <a:gd name="connsiteX4" fmla="*/ 3074577 w 3074577"/>
                    <a:gd name="connsiteY4" fmla="*/ 2797797 h 2797797"/>
                    <a:gd name="connsiteX5" fmla="*/ 3071242 w 3074577"/>
                    <a:gd name="connsiteY5" fmla="*/ 2797797 h 2797797"/>
                    <a:gd name="connsiteX6" fmla="*/ 3042271 w 3074577"/>
                    <a:gd name="connsiteY6" fmla="*/ 2729370 h 2797797"/>
                    <a:gd name="connsiteX7" fmla="*/ 1537289 w 3074577"/>
                    <a:gd name="connsiteY7" fmla="*/ 2437324 h 2797797"/>
                    <a:gd name="connsiteX8" fmla="*/ 32307 w 3074577"/>
                    <a:gd name="connsiteY8" fmla="*/ 2729370 h 2797797"/>
                    <a:gd name="connsiteX9" fmla="*/ 3335 w 3074577"/>
                    <a:gd name="connsiteY9" fmla="*/ 2797797 h 2797797"/>
                    <a:gd name="connsiteX10" fmla="*/ 0 w 3074577"/>
                    <a:gd name="connsiteY10" fmla="*/ 2797797 h 2797797"/>
                    <a:gd name="connsiteX11" fmla="*/ 118101 w 3074577"/>
                    <a:gd name="connsiteY11" fmla="*/ 2507683 h 2797797"/>
                    <a:gd name="connsiteX12" fmla="*/ 489046 w 3074577"/>
                    <a:gd name="connsiteY12" fmla="*/ 1363756 h 2797797"/>
                    <a:gd name="connsiteX13" fmla="*/ 463444 w 3074577"/>
                    <a:gd name="connsiteY13" fmla="*/ 1453091 h 2797797"/>
                    <a:gd name="connsiteX14" fmla="*/ 463821 w 3074577"/>
                    <a:gd name="connsiteY14" fmla="*/ 1453091 h 2797797"/>
                    <a:gd name="connsiteX15" fmla="*/ 484697 w 3074577"/>
                    <a:gd name="connsiteY15" fmla="*/ 1390426 h 2797797"/>
                    <a:gd name="connsiteX16" fmla="*/ 1537289 w 3074577"/>
                    <a:gd name="connsiteY16" fmla="*/ 1130829 h 2797797"/>
                    <a:gd name="connsiteX17" fmla="*/ 2589880 w 3074577"/>
                    <a:gd name="connsiteY17" fmla="*/ 1390426 h 2797797"/>
                    <a:gd name="connsiteX18" fmla="*/ 2610757 w 3074577"/>
                    <a:gd name="connsiteY18" fmla="*/ 1453091 h 2797797"/>
                    <a:gd name="connsiteX19" fmla="*/ 2611132 w 3074577"/>
                    <a:gd name="connsiteY19" fmla="*/ 1453091 h 2797797"/>
                    <a:gd name="connsiteX20" fmla="*/ 2585530 w 3074577"/>
                    <a:gd name="connsiteY20" fmla="*/ 1363756 h 2797797"/>
                    <a:gd name="connsiteX21" fmla="*/ 2956475 w 3074577"/>
                    <a:gd name="connsiteY21" fmla="*/ 2507683 h 2797797"/>
                    <a:gd name="connsiteX22" fmla="*/ 3074577 w 3074577"/>
                    <a:gd name="connsiteY22" fmla="*/ 2797797 h 2797797"/>
                    <a:gd name="connsiteX0" fmla="*/ 2307269 w 3074577"/>
                    <a:gd name="connsiteY0" fmla="*/ 0 h 2797071"/>
                    <a:gd name="connsiteX1" fmla="*/ 2322299 w 3074577"/>
                    <a:gd name="connsiteY1" fmla="*/ 107871 h 2797071"/>
                    <a:gd name="connsiteX2" fmla="*/ 2307269 w 3074577"/>
                    <a:gd name="connsiteY2" fmla="*/ 0 h 2797071"/>
                    <a:gd name="connsiteX3" fmla="*/ 3074577 w 3074577"/>
                    <a:gd name="connsiteY3" fmla="*/ 2797071 h 2797071"/>
                    <a:gd name="connsiteX4" fmla="*/ 3071242 w 3074577"/>
                    <a:gd name="connsiteY4" fmla="*/ 2797071 h 2797071"/>
                    <a:gd name="connsiteX5" fmla="*/ 3042271 w 3074577"/>
                    <a:gd name="connsiteY5" fmla="*/ 2728644 h 2797071"/>
                    <a:gd name="connsiteX6" fmla="*/ 1537289 w 3074577"/>
                    <a:gd name="connsiteY6" fmla="*/ 2436598 h 2797071"/>
                    <a:gd name="connsiteX7" fmla="*/ 32307 w 3074577"/>
                    <a:gd name="connsiteY7" fmla="*/ 2728644 h 2797071"/>
                    <a:gd name="connsiteX8" fmla="*/ 3335 w 3074577"/>
                    <a:gd name="connsiteY8" fmla="*/ 2797071 h 2797071"/>
                    <a:gd name="connsiteX9" fmla="*/ 0 w 3074577"/>
                    <a:gd name="connsiteY9" fmla="*/ 2797071 h 2797071"/>
                    <a:gd name="connsiteX10" fmla="*/ 118101 w 3074577"/>
                    <a:gd name="connsiteY10" fmla="*/ 2506957 h 2797071"/>
                    <a:gd name="connsiteX11" fmla="*/ 489046 w 3074577"/>
                    <a:gd name="connsiteY11" fmla="*/ 1363030 h 2797071"/>
                    <a:gd name="connsiteX12" fmla="*/ 463444 w 3074577"/>
                    <a:gd name="connsiteY12" fmla="*/ 1452365 h 2797071"/>
                    <a:gd name="connsiteX13" fmla="*/ 463821 w 3074577"/>
                    <a:gd name="connsiteY13" fmla="*/ 1452365 h 2797071"/>
                    <a:gd name="connsiteX14" fmla="*/ 484697 w 3074577"/>
                    <a:gd name="connsiteY14" fmla="*/ 1389700 h 2797071"/>
                    <a:gd name="connsiteX15" fmla="*/ 1537289 w 3074577"/>
                    <a:gd name="connsiteY15" fmla="*/ 1130103 h 2797071"/>
                    <a:gd name="connsiteX16" fmla="*/ 2589880 w 3074577"/>
                    <a:gd name="connsiteY16" fmla="*/ 1389700 h 2797071"/>
                    <a:gd name="connsiteX17" fmla="*/ 2610757 w 3074577"/>
                    <a:gd name="connsiteY17" fmla="*/ 1452365 h 2797071"/>
                    <a:gd name="connsiteX18" fmla="*/ 2611132 w 3074577"/>
                    <a:gd name="connsiteY18" fmla="*/ 1452365 h 2797071"/>
                    <a:gd name="connsiteX19" fmla="*/ 2585530 w 3074577"/>
                    <a:gd name="connsiteY19" fmla="*/ 1363030 h 2797071"/>
                    <a:gd name="connsiteX20" fmla="*/ 2956475 w 3074577"/>
                    <a:gd name="connsiteY20" fmla="*/ 2506957 h 2797071"/>
                    <a:gd name="connsiteX21" fmla="*/ 3074577 w 3074577"/>
                    <a:gd name="connsiteY21" fmla="*/ 2797071 h 2797071"/>
                    <a:gd name="connsiteX0" fmla="*/ 3074577 w 3074577"/>
                    <a:gd name="connsiteY0" fmla="*/ 1666968 h 1666968"/>
                    <a:gd name="connsiteX1" fmla="*/ 3071242 w 3074577"/>
                    <a:gd name="connsiteY1" fmla="*/ 1666968 h 1666968"/>
                    <a:gd name="connsiteX2" fmla="*/ 3042271 w 3074577"/>
                    <a:gd name="connsiteY2" fmla="*/ 1598541 h 1666968"/>
                    <a:gd name="connsiteX3" fmla="*/ 1537289 w 3074577"/>
                    <a:gd name="connsiteY3" fmla="*/ 1306495 h 1666968"/>
                    <a:gd name="connsiteX4" fmla="*/ 32307 w 3074577"/>
                    <a:gd name="connsiteY4" fmla="*/ 1598541 h 1666968"/>
                    <a:gd name="connsiteX5" fmla="*/ 3335 w 3074577"/>
                    <a:gd name="connsiteY5" fmla="*/ 1666968 h 1666968"/>
                    <a:gd name="connsiteX6" fmla="*/ 0 w 3074577"/>
                    <a:gd name="connsiteY6" fmla="*/ 1666968 h 1666968"/>
                    <a:gd name="connsiteX7" fmla="*/ 118101 w 3074577"/>
                    <a:gd name="connsiteY7" fmla="*/ 1376854 h 1666968"/>
                    <a:gd name="connsiteX8" fmla="*/ 489046 w 3074577"/>
                    <a:gd name="connsiteY8" fmla="*/ 232927 h 1666968"/>
                    <a:gd name="connsiteX9" fmla="*/ 463444 w 3074577"/>
                    <a:gd name="connsiteY9" fmla="*/ 322262 h 1666968"/>
                    <a:gd name="connsiteX10" fmla="*/ 463821 w 3074577"/>
                    <a:gd name="connsiteY10" fmla="*/ 322262 h 1666968"/>
                    <a:gd name="connsiteX11" fmla="*/ 484697 w 3074577"/>
                    <a:gd name="connsiteY11" fmla="*/ 259597 h 1666968"/>
                    <a:gd name="connsiteX12" fmla="*/ 1537289 w 3074577"/>
                    <a:gd name="connsiteY12" fmla="*/ 0 h 1666968"/>
                    <a:gd name="connsiteX13" fmla="*/ 2589880 w 3074577"/>
                    <a:gd name="connsiteY13" fmla="*/ 259597 h 1666968"/>
                    <a:gd name="connsiteX14" fmla="*/ 2610757 w 3074577"/>
                    <a:gd name="connsiteY14" fmla="*/ 322262 h 1666968"/>
                    <a:gd name="connsiteX15" fmla="*/ 2611132 w 3074577"/>
                    <a:gd name="connsiteY15" fmla="*/ 322262 h 1666968"/>
                    <a:gd name="connsiteX16" fmla="*/ 2585530 w 3074577"/>
                    <a:gd name="connsiteY16" fmla="*/ 232927 h 1666968"/>
                    <a:gd name="connsiteX17" fmla="*/ 2956475 w 3074577"/>
                    <a:gd name="connsiteY17" fmla="*/ 1376854 h 1666968"/>
                    <a:gd name="connsiteX18" fmla="*/ 3074577 w 3074577"/>
                    <a:gd name="connsiteY18" fmla="*/ 1666968 h 1666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74577" h="1666968">
                      <a:moveTo>
                        <a:pt x="3074577" y="1666968"/>
                      </a:moveTo>
                      <a:lnTo>
                        <a:pt x="3071242" y="1666968"/>
                      </a:lnTo>
                      <a:lnTo>
                        <a:pt x="3042271" y="1598541"/>
                      </a:lnTo>
                      <a:cubicBezTo>
                        <a:pt x="2899027" y="1431871"/>
                        <a:pt x="2279652" y="1306495"/>
                        <a:pt x="1537289" y="1306495"/>
                      </a:cubicBezTo>
                      <a:cubicBezTo>
                        <a:pt x="794926" y="1306495"/>
                        <a:pt x="175551" y="1431871"/>
                        <a:pt x="32307" y="1598541"/>
                      </a:cubicBezTo>
                      <a:lnTo>
                        <a:pt x="3335" y="1666968"/>
                      </a:lnTo>
                      <a:lnTo>
                        <a:pt x="0" y="1666968"/>
                      </a:lnTo>
                      <a:lnTo>
                        <a:pt x="118101" y="1376854"/>
                      </a:lnTo>
                      <a:cubicBezTo>
                        <a:pt x="255361" y="1020868"/>
                        <a:pt x="380805" y="636888"/>
                        <a:pt x="489046" y="232927"/>
                      </a:cubicBezTo>
                      <a:lnTo>
                        <a:pt x="463444" y="322262"/>
                      </a:lnTo>
                      <a:lnTo>
                        <a:pt x="463821" y="322262"/>
                      </a:lnTo>
                      <a:lnTo>
                        <a:pt x="484697" y="259597"/>
                      </a:lnTo>
                      <a:cubicBezTo>
                        <a:pt x="584883" y="111445"/>
                        <a:pt x="1018076" y="0"/>
                        <a:pt x="1537289" y="0"/>
                      </a:cubicBezTo>
                      <a:cubicBezTo>
                        <a:pt x="2056502" y="0"/>
                        <a:pt x="2489695" y="111445"/>
                        <a:pt x="2589880" y="259597"/>
                      </a:cubicBezTo>
                      <a:lnTo>
                        <a:pt x="2610757" y="322262"/>
                      </a:lnTo>
                      <a:lnTo>
                        <a:pt x="2611132" y="322262"/>
                      </a:lnTo>
                      <a:lnTo>
                        <a:pt x="2585530" y="232927"/>
                      </a:lnTo>
                      <a:cubicBezTo>
                        <a:pt x="2693771" y="636888"/>
                        <a:pt x="2819215" y="1020868"/>
                        <a:pt x="2956475" y="1376854"/>
                      </a:cubicBezTo>
                      <a:lnTo>
                        <a:pt x="3074577" y="1666968"/>
                      </a:lnTo>
                      <a:close/>
                    </a:path>
                  </a:pathLst>
                </a:custGeom>
                <a:solidFill>
                  <a:srgbClr val="FA79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 37"/>
                <p:cNvSpPr/>
                <p:nvPr/>
              </p:nvSpPr>
              <p:spPr>
                <a:xfrm rot="10800000">
                  <a:off x="3984207" y="4682496"/>
                  <a:ext cx="1175587" cy="1153768"/>
                </a:xfrm>
                <a:custGeom>
                  <a:avLst/>
                  <a:gdLst>
                    <a:gd name="connsiteX0" fmla="*/ 1573302 w 1573302"/>
                    <a:gd name="connsiteY0" fmla="*/ 1544101 h 1544101"/>
                    <a:gd name="connsiteX1" fmla="*/ 1571662 w 1573302"/>
                    <a:gd name="connsiteY1" fmla="*/ 1544101 h 1544101"/>
                    <a:gd name="connsiteX2" fmla="*/ 1557059 w 1573302"/>
                    <a:gd name="connsiteY2" fmla="*/ 1499186 h 1544101"/>
                    <a:gd name="connsiteX3" fmla="*/ 786652 w 1573302"/>
                    <a:gd name="connsiteY3" fmla="*/ 1304488 h 1544101"/>
                    <a:gd name="connsiteX4" fmla="*/ 16244 w 1573302"/>
                    <a:gd name="connsiteY4" fmla="*/ 1499186 h 1544101"/>
                    <a:gd name="connsiteX5" fmla="*/ 1642 w 1573302"/>
                    <a:gd name="connsiteY5" fmla="*/ 1544101 h 1544101"/>
                    <a:gd name="connsiteX6" fmla="*/ 0 w 1573302"/>
                    <a:gd name="connsiteY6" fmla="*/ 1544101 h 1544101"/>
                    <a:gd name="connsiteX7" fmla="*/ 16670 w 1573302"/>
                    <a:gd name="connsiteY7" fmla="*/ 1436230 h 1544101"/>
                    <a:gd name="connsiteX8" fmla="*/ 97960 w 1573302"/>
                    <a:gd name="connsiteY8" fmla="*/ 236055 h 1544101"/>
                    <a:gd name="connsiteX9" fmla="*/ 96686 w 1573302"/>
                    <a:gd name="connsiteY9" fmla="*/ 204385 h 1544101"/>
                    <a:gd name="connsiteX10" fmla="*/ 96280 w 1573302"/>
                    <a:gd name="connsiteY10" fmla="*/ 203200 h 1544101"/>
                    <a:gd name="connsiteX11" fmla="*/ 786652 w 1573302"/>
                    <a:gd name="connsiteY11" fmla="*/ 0 h 1544101"/>
                    <a:gd name="connsiteX12" fmla="*/ 1477024 w 1573302"/>
                    <a:gd name="connsiteY12" fmla="*/ 203200 h 1544101"/>
                    <a:gd name="connsiteX13" fmla="*/ 1476616 w 1573302"/>
                    <a:gd name="connsiteY13" fmla="*/ 204391 h 1544101"/>
                    <a:gd name="connsiteX14" fmla="*/ 1475342 w 1573302"/>
                    <a:gd name="connsiteY14" fmla="*/ 236055 h 1544101"/>
                    <a:gd name="connsiteX15" fmla="*/ 1556632 w 1573302"/>
                    <a:gd name="connsiteY15" fmla="*/ 1436230 h 1544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73302" h="1544101">
                      <a:moveTo>
                        <a:pt x="1573302" y="1544101"/>
                      </a:moveTo>
                      <a:lnTo>
                        <a:pt x="1571662" y="1544101"/>
                      </a:lnTo>
                      <a:lnTo>
                        <a:pt x="1557059" y="1499186"/>
                      </a:lnTo>
                      <a:cubicBezTo>
                        <a:pt x="1483732" y="1388072"/>
                        <a:pt x="1166671" y="1304488"/>
                        <a:pt x="786652" y="1304488"/>
                      </a:cubicBezTo>
                      <a:cubicBezTo>
                        <a:pt x="406632" y="1304488"/>
                        <a:pt x="89572" y="1388072"/>
                        <a:pt x="16244" y="1499186"/>
                      </a:cubicBezTo>
                      <a:lnTo>
                        <a:pt x="1642" y="1544101"/>
                      </a:lnTo>
                      <a:lnTo>
                        <a:pt x="0" y="1544101"/>
                      </a:lnTo>
                      <a:lnTo>
                        <a:pt x="16670" y="1436230"/>
                      </a:lnTo>
                      <a:cubicBezTo>
                        <a:pt x="76246" y="1003929"/>
                        <a:pt x="102993" y="598771"/>
                        <a:pt x="97960" y="236055"/>
                      </a:cubicBezTo>
                      <a:lnTo>
                        <a:pt x="96686" y="204385"/>
                      </a:lnTo>
                      <a:lnTo>
                        <a:pt x="96280" y="203200"/>
                      </a:lnTo>
                      <a:cubicBezTo>
                        <a:pt x="96280" y="90976"/>
                        <a:pt x="405370" y="0"/>
                        <a:pt x="786652" y="0"/>
                      </a:cubicBezTo>
                      <a:cubicBezTo>
                        <a:pt x="1167934" y="0"/>
                        <a:pt x="1477024" y="90976"/>
                        <a:pt x="1477024" y="203200"/>
                      </a:cubicBezTo>
                      <a:lnTo>
                        <a:pt x="1476616" y="204391"/>
                      </a:lnTo>
                      <a:lnTo>
                        <a:pt x="1475342" y="236055"/>
                      </a:lnTo>
                      <a:cubicBezTo>
                        <a:pt x="1470309" y="598771"/>
                        <a:pt x="1497056" y="1003929"/>
                        <a:pt x="1556632" y="1436230"/>
                      </a:cubicBezTo>
                      <a:close/>
                    </a:path>
                  </a:pathLst>
                </a:custGeom>
                <a:solidFill>
                  <a:srgbClr val="0B43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38"/>
                <p:cNvSpPr/>
                <p:nvPr/>
              </p:nvSpPr>
              <p:spPr>
                <a:xfrm>
                  <a:off x="2877542" y="1362283"/>
                  <a:ext cx="3388915" cy="607332"/>
                </a:xfrm>
                <a:prstGeom prst="ellipse">
                  <a:avLst/>
                </a:prstGeom>
                <a:solidFill>
                  <a:srgbClr val="93192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39"/>
                <p:cNvSpPr/>
                <p:nvPr/>
              </p:nvSpPr>
              <p:spPr>
                <a:xfrm rot="10800000">
                  <a:off x="2925794" y="1736785"/>
                  <a:ext cx="3292412" cy="1205663"/>
                </a:xfrm>
                <a:custGeom>
                  <a:avLst/>
                  <a:gdLst>
                    <a:gd name="connsiteX0" fmla="*/ 0 w 4406273"/>
                    <a:gd name="connsiteY0" fmla="*/ 1613553 h 1613553"/>
                    <a:gd name="connsiteX1" fmla="*/ 24143 w 4406273"/>
                    <a:gd name="connsiteY1" fmla="*/ 1579909 h 1613553"/>
                    <a:gd name="connsiteX2" fmla="*/ 642951 w 4406273"/>
                    <a:gd name="connsiteY2" fmla="*/ 416717 h 1613553"/>
                    <a:gd name="connsiteX3" fmla="*/ 665847 w 4406273"/>
                    <a:gd name="connsiteY3" fmla="*/ 360473 h 1613553"/>
                    <a:gd name="connsiteX4" fmla="*/ 669183 w 4406273"/>
                    <a:gd name="connsiteY4" fmla="*/ 360473 h 1613553"/>
                    <a:gd name="connsiteX5" fmla="*/ 698155 w 4406273"/>
                    <a:gd name="connsiteY5" fmla="*/ 292046 h 1613553"/>
                    <a:gd name="connsiteX6" fmla="*/ 2203137 w 4406273"/>
                    <a:gd name="connsiteY6" fmla="*/ 0 h 1613553"/>
                    <a:gd name="connsiteX7" fmla="*/ 3708119 w 4406273"/>
                    <a:gd name="connsiteY7" fmla="*/ 292046 h 1613553"/>
                    <a:gd name="connsiteX8" fmla="*/ 3737090 w 4406273"/>
                    <a:gd name="connsiteY8" fmla="*/ 360473 h 1613553"/>
                    <a:gd name="connsiteX9" fmla="*/ 3740425 w 4406273"/>
                    <a:gd name="connsiteY9" fmla="*/ 360473 h 1613553"/>
                    <a:gd name="connsiteX10" fmla="*/ 3763321 w 4406273"/>
                    <a:gd name="connsiteY10" fmla="*/ 416717 h 1613553"/>
                    <a:gd name="connsiteX11" fmla="*/ 4382130 w 4406273"/>
                    <a:gd name="connsiteY11" fmla="*/ 1579909 h 1613553"/>
                    <a:gd name="connsiteX12" fmla="*/ 4406273 w 4406273"/>
                    <a:gd name="connsiteY12" fmla="*/ 1613552 h 1613553"/>
                    <a:gd name="connsiteX13" fmla="*/ 4368897 w 4406273"/>
                    <a:gd name="connsiteY13" fmla="*/ 1587502 h 1613553"/>
                    <a:gd name="connsiteX14" fmla="*/ 2203137 w 4406273"/>
                    <a:gd name="connsiteY14" fmla="*/ 1301953 h 1613553"/>
                    <a:gd name="connsiteX15" fmla="*/ 37377 w 4406273"/>
                    <a:gd name="connsiteY15" fmla="*/ 1587502 h 1613553"/>
                    <a:gd name="connsiteX16" fmla="*/ 0 w 4406273"/>
                    <a:gd name="connsiteY16" fmla="*/ 1613553 h 1613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406273" h="1613553">
                      <a:moveTo>
                        <a:pt x="0" y="1613553"/>
                      </a:moveTo>
                      <a:lnTo>
                        <a:pt x="24143" y="1579909"/>
                      </a:lnTo>
                      <a:cubicBezTo>
                        <a:pt x="239708" y="1259357"/>
                        <a:pt x="450235" y="865295"/>
                        <a:pt x="642951" y="416717"/>
                      </a:cubicBezTo>
                      <a:lnTo>
                        <a:pt x="665847" y="360473"/>
                      </a:lnTo>
                      <a:lnTo>
                        <a:pt x="669183" y="360473"/>
                      </a:lnTo>
                      <a:lnTo>
                        <a:pt x="698155" y="292046"/>
                      </a:lnTo>
                      <a:cubicBezTo>
                        <a:pt x="841399" y="125376"/>
                        <a:pt x="1460774" y="0"/>
                        <a:pt x="2203137" y="0"/>
                      </a:cubicBezTo>
                      <a:cubicBezTo>
                        <a:pt x="2945500" y="0"/>
                        <a:pt x="3564875" y="125376"/>
                        <a:pt x="3708119" y="292046"/>
                      </a:cubicBezTo>
                      <a:lnTo>
                        <a:pt x="3737090" y="360473"/>
                      </a:lnTo>
                      <a:lnTo>
                        <a:pt x="3740425" y="360473"/>
                      </a:lnTo>
                      <a:lnTo>
                        <a:pt x="3763321" y="416717"/>
                      </a:lnTo>
                      <a:cubicBezTo>
                        <a:pt x="3956038" y="865295"/>
                        <a:pt x="4166565" y="1259357"/>
                        <a:pt x="4382130" y="1579909"/>
                      </a:cubicBezTo>
                      <a:lnTo>
                        <a:pt x="4406273" y="1613552"/>
                      </a:lnTo>
                      <a:lnTo>
                        <a:pt x="4368897" y="1587502"/>
                      </a:lnTo>
                      <a:cubicBezTo>
                        <a:pt x="4081779" y="1422069"/>
                        <a:pt x="3220731" y="1301953"/>
                        <a:pt x="2203137" y="1301953"/>
                      </a:cubicBezTo>
                      <a:cubicBezTo>
                        <a:pt x="1185543" y="1301953"/>
                        <a:pt x="324495" y="1422069"/>
                        <a:pt x="37377" y="1587502"/>
                      </a:cubicBezTo>
                      <a:lnTo>
                        <a:pt x="0" y="1613553"/>
                      </a:lnTo>
                      <a:close/>
                    </a:path>
                  </a:pathLst>
                </a:custGeom>
                <a:solidFill>
                  <a:srgbClr val="CB23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" name="Oval 40"/>
              <p:cNvSpPr/>
              <p:nvPr/>
            </p:nvSpPr>
            <p:spPr>
              <a:xfrm>
                <a:off x="3158525" y="1523999"/>
                <a:ext cx="2826947" cy="37211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7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45"/>
              <p:cNvSpPr/>
              <p:nvPr/>
            </p:nvSpPr>
            <p:spPr>
              <a:xfrm rot="10800000">
                <a:off x="4947752" y="1882266"/>
                <a:ext cx="1281597" cy="3950208"/>
              </a:xfrm>
              <a:custGeom>
                <a:avLst/>
                <a:gdLst>
                  <a:gd name="connsiteX0" fmla="*/ 0 w 1342943"/>
                  <a:gd name="connsiteY0" fmla="*/ 5283193 h 5283193"/>
                  <a:gd name="connsiteX1" fmla="*/ 24939 w 1342943"/>
                  <a:gd name="connsiteY1" fmla="*/ 5236257 h 5283193"/>
                  <a:gd name="connsiteX2" fmla="*/ 886190 w 1342943"/>
                  <a:gd name="connsiteY2" fmla="*/ 2701666 h 5283193"/>
                  <a:gd name="connsiteX3" fmla="*/ 1203405 w 1342943"/>
                  <a:gd name="connsiteY3" fmla="*/ 289738 h 5283193"/>
                  <a:gd name="connsiteX4" fmla="*/ 1205061 w 1342943"/>
                  <a:gd name="connsiteY4" fmla="*/ 39167 h 5283193"/>
                  <a:gd name="connsiteX5" fmla="*/ 1254957 w 1342943"/>
                  <a:gd name="connsiteY5" fmla="*/ 21367 h 5283193"/>
                  <a:gd name="connsiteX6" fmla="*/ 1342943 w 1342943"/>
                  <a:gd name="connsiteY6" fmla="*/ 0 h 5283193"/>
                  <a:gd name="connsiteX7" fmla="*/ 1341690 w 1342943"/>
                  <a:gd name="connsiteY7" fmla="*/ 289741 h 5283193"/>
                  <a:gd name="connsiteX8" fmla="*/ 1134055 w 1342943"/>
                  <a:gd name="connsiteY8" fmla="*/ 2701669 h 5283193"/>
                  <a:gd name="connsiteX9" fmla="*/ 650486 w 1342943"/>
                  <a:gd name="connsiteY9" fmla="*/ 4979190 h 5283193"/>
                  <a:gd name="connsiteX10" fmla="*/ 583417 w 1342943"/>
                  <a:gd name="connsiteY10" fmla="*/ 5194260 h 5283193"/>
                  <a:gd name="connsiteX11" fmla="*/ 475225 w 1342943"/>
                  <a:gd name="connsiteY11" fmla="*/ 5206040 h 5283193"/>
                  <a:gd name="connsiteX12" fmla="*/ 139610 w 1342943"/>
                  <a:gd name="connsiteY12" fmla="*/ 5255665 h 5283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2943" h="5283193">
                    <a:moveTo>
                      <a:pt x="0" y="5283193"/>
                    </a:moveTo>
                    <a:lnTo>
                      <a:pt x="24939" y="5236257"/>
                    </a:lnTo>
                    <a:cubicBezTo>
                      <a:pt x="354655" y="4577982"/>
                      <a:pt x="661995" y="3697275"/>
                      <a:pt x="886190" y="2701666"/>
                    </a:cubicBezTo>
                    <a:cubicBezTo>
                      <a:pt x="1082361" y="1830509"/>
                      <a:pt x="1186437" y="997664"/>
                      <a:pt x="1203405" y="289738"/>
                    </a:cubicBezTo>
                    <a:lnTo>
                      <a:pt x="1205061" y="39167"/>
                    </a:lnTo>
                    <a:lnTo>
                      <a:pt x="1254957" y="21367"/>
                    </a:lnTo>
                    <a:lnTo>
                      <a:pt x="1342943" y="0"/>
                    </a:lnTo>
                    <a:lnTo>
                      <a:pt x="1341690" y="289741"/>
                    </a:lnTo>
                    <a:cubicBezTo>
                      <a:pt x="1330583" y="997667"/>
                      <a:pt x="1262460" y="1830512"/>
                      <a:pt x="1134055" y="2701669"/>
                    </a:cubicBezTo>
                    <a:cubicBezTo>
                      <a:pt x="1005651" y="3572827"/>
                      <a:pt x="835579" y="4356013"/>
                      <a:pt x="650486" y="4979190"/>
                    </a:cubicBezTo>
                    <a:lnTo>
                      <a:pt x="583417" y="5194260"/>
                    </a:lnTo>
                    <a:lnTo>
                      <a:pt x="475225" y="5206040"/>
                    </a:lnTo>
                    <a:cubicBezTo>
                      <a:pt x="354582" y="5220646"/>
                      <a:pt x="242203" y="5237279"/>
                      <a:pt x="139610" y="5255665"/>
                    </a:cubicBezTo>
                    <a:close/>
                  </a:path>
                </a:pathLst>
              </a:custGeom>
              <a:solidFill>
                <a:schemeClr val="bg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48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1121444" y="1348967"/>
            <a:ext cx="6901112" cy="1123522"/>
            <a:chOff x="3895725" y="1457864"/>
            <a:chExt cx="7272182" cy="1534718"/>
          </a:xfrm>
        </p:grpSpPr>
        <p:sp>
          <p:nvSpPr>
            <p:cNvPr id="3" name="Freeform: Shape 43"/>
            <p:cNvSpPr/>
            <p:nvPr/>
          </p:nvSpPr>
          <p:spPr>
            <a:xfrm>
              <a:off x="5970104" y="1457864"/>
              <a:ext cx="5197803" cy="1268244"/>
            </a:xfrm>
            <a:custGeom>
              <a:avLst/>
              <a:gdLst>
                <a:gd name="connsiteX0" fmla="*/ 0 w 5197803"/>
                <a:gd name="connsiteY0" fmla="*/ 0 h 1268244"/>
                <a:gd name="connsiteX1" fmla="*/ 2019841 w 5197803"/>
                <a:gd name="connsiteY1" fmla="*/ 0 h 1268244"/>
                <a:gd name="connsiteX2" fmla="*/ 3074740 w 5197803"/>
                <a:gd name="connsiteY2" fmla="*/ 0 h 1268244"/>
                <a:gd name="connsiteX3" fmla="*/ 5094581 w 5197803"/>
                <a:gd name="connsiteY3" fmla="*/ 0 h 1268244"/>
                <a:gd name="connsiteX4" fmla="*/ 5197803 w 5197803"/>
                <a:gd name="connsiteY4" fmla="*/ 103223 h 1268244"/>
                <a:gd name="connsiteX5" fmla="*/ 5197803 w 5197803"/>
                <a:gd name="connsiteY5" fmla="*/ 1165022 h 1268244"/>
                <a:gd name="connsiteX6" fmla="*/ 5094581 w 5197803"/>
                <a:gd name="connsiteY6" fmla="*/ 1268244 h 1268244"/>
                <a:gd name="connsiteX7" fmla="*/ 3074740 w 5197803"/>
                <a:gd name="connsiteY7" fmla="*/ 1268244 h 1268244"/>
                <a:gd name="connsiteX8" fmla="*/ 2019841 w 5197803"/>
                <a:gd name="connsiteY8" fmla="*/ 1268244 h 1268244"/>
                <a:gd name="connsiteX9" fmla="*/ 0 w 5197803"/>
                <a:gd name="connsiteY9" fmla="*/ 1268244 h 1268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7803" h="1268244">
                  <a:moveTo>
                    <a:pt x="0" y="0"/>
                  </a:moveTo>
                  <a:lnTo>
                    <a:pt x="2019841" y="0"/>
                  </a:lnTo>
                  <a:lnTo>
                    <a:pt x="3074740" y="0"/>
                  </a:lnTo>
                  <a:lnTo>
                    <a:pt x="5094581" y="0"/>
                  </a:lnTo>
                  <a:cubicBezTo>
                    <a:pt x="5151589" y="0"/>
                    <a:pt x="5197803" y="46214"/>
                    <a:pt x="5197803" y="103223"/>
                  </a:cubicBezTo>
                  <a:lnTo>
                    <a:pt x="5197803" y="1165022"/>
                  </a:lnTo>
                  <a:cubicBezTo>
                    <a:pt x="5197803" y="1222030"/>
                    <a:pt x="5151589" y="1268244"/>
                    <a:pt x="5094581" y="1268244"/>
                  </a:cubicBezTo>
                  <a:lnTo>
                    <a:pt x="3074740" y="1268244"/>
                  </a:lnTo>
                  <a:lnTo>
                    <a:pt x="2019841" y="1268244"/>
                  </a:lnTo>
                  <a:lnTo>
                    <a:pt x="0" y="126824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Lorem </a:t>
              </a:r>
              <a:r>
                <a:rPr lang="en-US" b="1" dirty="0" smtClean="0">
                  <a:solidFill>
                    <a:schemeClr val="tx1"/>
                  </a:solidFill>
                </a:rPr>
                <a:t>Ipsum </a:t>
              </a:r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quam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" name="Group 45"/>
            <p:cNvGrpSpPr/>
            <p:nvPr/>
          </p:nvGrpSpPr>
          <p:grpSpPr>
            <a:xfrm>
              <a:off x="3895725" y="1457864"/>
              <a:ext cx="1210460" cy="1268244"/>
              <a:chOff x="3895725" y="1457864"/>
              <a:chExt cx="1210460" cy="1268244"/>
            </a:xfrm>
          </p:grpSpPr>
          <p:sp>
            <p:nvSpPr>
              <p:cNvPr id="12" name="Freeform: Shape 55"/>
              <p:cNvSpPr/>
              <p:nvPr/>
            </p:nvSpPr>
            <p:spPr>
              <a:xfrm>
                <a:off x="3895725" y="1457864"/>
                <a:ext cx="1210460" cy="1268244"/>
              </a:xfrm>
              <a:custGeom>
                <a:avLst/>
                <a:gdLst>
                  <a:gd name="connsiteX0" fmla="*/ 103223 w 1210460"/>
                  <a:gd name="connsiteY0" fmla="*/ 0 h 1268244"/>
                  <a:gd name="connsiteX1" fmla="*/ 1210460 w 1210460"/>
                  <a:gd name="connsiteY1" fmla="*/ 0 h 1268244"/>
                  <a:gd name="connsiteX2" fmla="*/ 1210460 w 1210460"/>
                  <a:gd name="connsiteY2" fmla="*/ 1268244 h 1268244"/>
                  <a:gd name="connsiteX3" fmla="*/ 103223 w 1210460"/>
                  <a:gd name="connsiteY3" fmla="*/ 1268244 h 1268244"/>
                  <a:gd name="connsiteX4" fmla="*/ 0 w 1210460"/>
                  <a:gd name="connsiteY4" fmla="*/ 1165022 h 1268244"/>
                  <a:gd name="connsiteX5" fmla="*/ 0 w 1210460"/>
                  <a:gd name="connsiteY5" fmla="*/ 103223 h 1268244"/>
                  <a:gd name="connsiteX6" fmla="*/ 103223 w 1210460"/>
                  <a:gd name="connsiteY6" fmla="*/ 0 h 1268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0460" h="1268244">
                    <a:moveTo>
                      <a:pt x="103223" y="0"/>
                    </a:moveTo>
                    <a:lnTo>
                      <a:pt x="1210460" y="0"/>
                    </a:lnTo>
                    <a:lnTo>
                      <a:pt x="1210460" y="1268244"/>
                    </a:lnTo>
                    <a:lnTo>
                      <a:pt x="103223" y="1268244"/>
                    </a:lnTo>
                    <a:cubicBezTo>
                      <a:pt x="46214" y="1268244"/>
                      <a:pt x="0" y="1222030"/>
                      <a:pt x="0" y="1165022"/>
                    </a:cubicBezTo>
                    <a:lnTo>
                      <a:pt x="0" y="103223"/>
                    </a:lnTo>
                    <a:cubicBezTo>
                      <a:pt x="0" y="46214"/>
                      <a:pt x="46214" y="0"/>
                      <a:pt x="10322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58"/>
              <p:cNvSpPr/>
              <p:nvPr/>
            </p:nvSpPr>
            <p:spPr>
              <a:xfrm>
                <a:off x="3895725" y="2521178"/>
                <a:ext cx="1210459" cy="204930"/>
              </a:xfrm>
              <a:custGeom>
                <a:avLst/>
                <a:gdLst>
                  <a:gd name="connsiteX0" fmla="*/ 0 w 1012705"/>
                  <a:gd name="connsiteY0" fmla="*/ 0 h 171450"/>
                  <a:gd name="connsiteX1" fmla="*/ 1012705 w 1012705"/>
                  <a:gd name="connsiteY1" fmla="*/ 0 h 171450"/>
                  <a:gd name="connsiteX2" fmla="*/ 1012705 w 1012705"/>
                  <a:gd name="connsiteY2" fmla="*/ 171450 h 171450"/>
                  <a:gd name="connsiteX3" fmla="*/ 86359 w 1012705"/>
                  <a:gd name="connsiteY3" fmla="*/ 171450 h 171450"/>
                  <a:gd name="connsiteX4" fmla="*/ 0 w 1012705"/>
                  <a:gd name="connsiteY4" fmla="*/ 85091 h 171450"/>
                  <a:gd name="connsiteX5" fmla="*/ 0 w 1012705"/>
                  <a:gd name="connsiteY5" fmla="*/ 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2705" h="171450">
                    <a:moveTo>
                      <a:pt x="0" y="0"/>
                    </a:moveTo>
                    <a:lnTo>
                      <a:pt x="1012705" y="0"/>
                    </a:lnTo>
                    <a:lnTo>
                      <a:pt x="1012705" y="171450"/>
                    </a:lnTo>
                    <a:lnTo>
                      <a:pt x="86359" y="171450"/>
                    </a:lnTo>
                    <a:cubicBezTo>
                      <a:pt x="38664" y="171450"/>
                      <a:pt x="0" y="132786"/>
                      <a:pt x="0" y="8509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6"/>
            <p:cNvGrpSpPr/>
            <p:nvPr/>
          </p:nvGrpSpPr>
          <p:grpSpPr>
            <a:xfrm>
              <a:off x="5100810" y="1457864"/>
              <a:ext cx="869294" cy="1534718"/>
              <a:chOff x="5100810" y="1457864"/>
              <a:chExt cx="869294" cy="1534718"/>
            </a:xfrm>
          </p:grpSpPr>
          <p:sp>
            <p:nvSpPr>
              <p:cNvPr id="7" name="Freeform: Shape 48"/>
              <p:cNvSpPr/>
              <p:nvPr/>
            </p:nvSpPr>
            <p:spPr>
              <a:xfrm flipV="1">
                <a:off x="5106184" y="1457865"/>
                <a:ext cx="433060" cy="1534717"/>
              </a:xfrm>
              <a:custGeom>
                <a:avLst/>
                <a:gdLst>
                  <a:gd name="connsiteX0" fmla="*/ 0 w 362310"/>
                  <a:gd name="connsiteY0" fmla="*/ 1283988 h 1283988"/>
                  <a:gd name="connsiteX1" fmla="*/ 361390 w 362310"/>
                  <a:gd name="connsiteY1" fmla="*/ 1061049 h 1283988"/>
                  <a:gd name="connsiteX2" fmla="*/ 362310 w 362310"/>
                  <a:gd name="connsiteY2" fmla="*/ 1061617 h 1283988"/>
                  <a:gd name="connsiteX3" fmla="*/ 362310 w 362310"/>
                  <a:gd name="connsiteY3" fmla="*/ 222940 h 1283988"/>
                  <a:gd name="connsiteX4" fmla="*/ 362310 w 362310"/>
                  <a:gd name="connsiteY4" fmla="*/ 0 h 1283988"/>
                  <a:gd name="connsiteX5" fmla="*/ 0 w 362310"/>
                  <a:gd name="connsiteY5" fmla="*/ 222940 h 1283988"/>
                  <a:gd name="connsiteX0" fmla="*/ 0 w 362310"/>
                  <a:gd name="connsiteY0" fmla="*/ 1283988 h 1283988"/>
                  <a:gd name="connsiteX1" fmla="*/ 361390 w 362310"/>
                  <a:gd name="connsiteY1" fmla="*/ 1061049 h 1283988"/>
                  <a:gd name="connsiteX2" fmla="*/ 362310 w 362310"/>
                  <a:gd name="connsiteY2" fmla="*/ 1061617 h 1283988"/>
                  <a:gd name="connsiteX3" fmla="*/ 362310 w 362310"/>
                  <a:gd name="connsiteY3" fmla="*/ 0 h 1283988"/>
                  <a:gd name="connsiteX4" fmla="*/ 0 w 362310"/>
                  <a:gd name="connsiteY4" fmla="*/ 222940 h 1283988"/>
                  <a:gd name="connsiteX5" fmla="*/ 0 w 362310"/>
                  <a:gd name="connsiteY5" fmla="*/ 1283988 h 128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2310" h="1283988">
                    <a:moveTo>
                      <a:pt x="0" y="1283988"/>
                    </a:moveTo>
                    <a:lnTo>
                      <a:pt x="361390" y="1061049"/>
                    </a:lnTo>
                    <a:lnTo>
                      <a:pt x="362310" y="1061617"/>
                    </a:lnTo>
                    <a:lnTo>
                      <a:pt x="362310" y="0"/>
                    </a:lnTo>
                    <a:lnTo>
                      <a:pt x="0" y="222940"/>
                    </a:lnTo>
                    <a:lnTo>
                      <a:pt x="0" y="128398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49"/>
              <p:cNvSpPr/>
              <p:nvPr/>
            </p:nvSpPr>
            <p:spPr>
              <a:xfrm flipH="1" flipV="1">
                <a:off x="5539244" y="1457864"/>
                <a:ext cx="430860" cy="1534718"/>
              </a:xfrm>
              <a:custGeom>
                <a:avLst/>
                <a:gdLst>
                  <a:gd name="connsiteX0" fmla="*/ 0 w 360470"/>
                  <a:gd name="connsiteY0" fmla="*/ 1283989 h 1283989"/>
                  <a:gd name="connsiteX1" fmla="*/ 0 w 360470"/>
                  <a:gd name="connsiteY1" fmla="*/ 222940 h 1283989"/>
                  <a:gd name="connsiteX2" fmla="*/ 360470 w 360470"/>
                  <a:gd name="connsiteY2" fmla="*/ 0 h 1283989"/>
                  <a:gd name="connsiteX3" fmla="*/ 360470 w 360470"/>
                  <a:gd name="connsiteY3" fmla="*/ 222940 h 1283989"/>
                  <a:gd name="connsiteX4" fmla="*/ 360470 w 360470"/>
                  <a:gd name="connsiteY4" fmla="*/ 1061617 h 1283989"/>
                  <a:gd name="connsiteX0" fmla="*/ 0 w 360470"/>
                  <a:gd name="connsiteY0" fmla="*/ 1283989 h 1283989"/>
                  <a:gd name="connsiteX1" fmla="*/ 0 w 360470"/>
                  <a:gd name="connsiteY1" fmla="*/ 222940 h 1283989"/>
                  <a:gd name="connsiteX2" fmla="*/ 360470 w 360470"/>
                  <a:gd name="connsiteY2" fmla="*/ 0 h 1283989"/>
                  <a:gd name="connsiteX3" fmla="*/ 360470 w 360470"/>
                  <a:gd name="connsiteY3" fmla="*/ 1061617 h 1283989"/>
                  <a:gd name="connsiteX4" fmla="*/ 0 w 360470"/>
                  <a:gd name="connsiteY4" fmla="*/ 1283989 h 1283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470" h="1283989">
                    <a:moveTo>
                      <a:pt x="0" y="1283989"/>
                    </a:moveTo>
                    <a:lnTo>
                      <a:pt x="0" y="222940"/>
                    </a:lnTo>
                    <a:lnTo>
                      <a:pt x="360470" y="0"/>
                    </a:lnTo>
                    <a:lnTo>
                      <a:pt x="360470" y="1061617"/>
                    </a:lnTo>
                    <a:lnTo>
                      <a:pt x="0" y="128398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50"/>
              <p:cNvSpPr/>
              <p:nvPr/>
            </p:nvSpPr>
            <p:spPr>
              <a:xfrm flipV="1">
                <a:off x="5100810" y="2521179"/>
                <a:ext cx="5375" cy="3307"/>
              </a:xfrm>
              <a:custGeom>
                <a:avLst/>
                <a:gdLst>
                  <a:gd name="connsiteX0" fmla="*/ 0 w 4497"/>
                  <a:gd name="connsiteY0" fmla="*/ 2767 h 2767"/>
                  <a:gd name="connsiteX1" fmla="*/ 4497 w 4497"/>
                  <a:gd name="connsiteY1" fmla="*/ 2767 h 2767"/>
                  <a:gd name="connsiteX2" fmla="*/ 4497 w 4497"/>
                  <a:gd name="connsiteY2" fmla="*/ 0 h 2767"/>
                  <a:gd name="connsiteX3" fmla="*/ 0 w 4497"/>
                  <a:gd name="connsiteY3" fmla="*/ 2767 h 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7" h="2767">
                    <a:moveTo>
                      <a:pt x="0" y="2767"/>
                    </a:moveTo>
                    <a:lnTo>
                      <a:pt x="4497" y="2767"/>
                    </a:lnTo>
                    <a:lnTo>
                      <a:pt x="4497" y="0"/>
                    </a:lnTo>
                    <a:lnTo>
                      <a:pt x="0" y="276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52"/>
              <p:cNvSpPr/>
              <p:nvPr/>
            </p:nvSpPr>
            <p:spPr>
              <a:xfrm flipH="1" flipV="1">
                <a:off x="5539244" y="2521178"/>
                <a:ext cx="430860" cy="471404"/>
              </a:xfrm>
              <a:custGeom>
                <a:avLst/>
                <a:gdLst>
                  <a:gd name="connsiteX0" fmla="*/ 360470 w 360470"/>
                  <a:gd name="connsiteY0" fmla="*/ 394390 h 394390"/>
                  <a:gd name="connsiteX1" fmla="*/ 360469 w 360470"/>
                  <a:gd name="connsiteY1" fmla="*/ 394390 h 394390"/>
                  <a:gd name="connsiteX2" fmla="*/ 360469 w 360470"/>
                  <a:gd name="connsiteY2" fmla="*/ 174217 h 394390"/>
                  <a:gd name="connsiteX3" fmla="*/ 0 w 360470"/>
                  <a:gd name="connsiteY3" fmla="*/ 394390 h 394390"/>
                  <a:gd name="connsiteX4" fmla="*/ 0 w 360470"/>
                  <a:gd name="connsiteY4" fmla="*/ 222940 h 394390"/>
                  <a:gd name="connsiteX5" fmla="*/ 360470 w 360470"/>
                  <a:gd name="connsiteY5" fmla="*/ 0 h 394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0470" h="394390">
                    <a:moveTo>
                      <a:pt x="360470" y="394390"/>
                    </a:moveTo>
                    <a:lnTo>
                      <a:pt x="360469" y="394390"/>
                    </a:lnTo>
                    <a:lnTo>
                      <a:pt x="360469" y="174217"/>
                    </a:lnTo>
                    <a:lnTo>
                      <a:pt x="0" y="394390"/>
                    </a:lnTo>
                    <a:lnTo>
                      <a:pt x="0" y="222940"/>
                    </a:lnTo>
                    <a:lnTo>
                      <a:pt x="3604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53"/>
              <p:cNvSpPr/>
              <p:nvPr/>
            </p:nvSpPr>
            <p:spPr>
              <a:xfrm flipV="1">
                <a:off x="5106184" y="2524485"/>
                <a:ext cx="433060" cy="468097"/>
              </a:xfrm>
              <a:custGeom>
                <a:avLst/>
                <a:gdLst>
                  <a:gd name="connsiteX0" fmla="*/ 0 w 362310"/>
                  <a:gd name="connsiteY0" fmla="*/ 391623 h 391623"/>
                  <a:gd name="connsiteX1" fmla="*/ 357813 w 362310"/>
                  <a:gd name="connsiteY1" fmla="*/ 171450 h 391623"/>
                  <a:gd name="connsiteX2" fmla="*/ 362310 w 362310"/>
                  <a:gd name="connsiteY2" fmla="*/ 174217 h 391623"/>
                  <a:gd name="connsiteX3" fmla="*/ 362310 w 362310"/>
                  <a:gd name="connsiteY3" fmla="*/ 0 h 391623"/>
                  <a:gd name="connsiteX4" fmla="*/ 0 w 362310"/>
                  <a:gd name="connsiteY4" fmla="*/ 222940 h 391623"/>
                  <a:gd name="connsiteX5" fmla="*/ 0 w 362310"/>
                  <a:gd name="connsiteY5" fmla="*/ 391623 h 391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2310" h="391623">
                    <a:moveTo>
                      <a:pt x="0" y="391623"/>
                    </a:moveTo>
                    <a:lnTo>
                      <a:pt x="357813" y="171450"/>
                    </a:lnTo>
                    <a:lnTo>
                      <a:pt x="362310" y="174217"/>
                    </a:lnTo>
                    <a:lnTo>
                      <a:pt x="362310" y="0"/>
                    </a:lnTo>
                    <a:lnTo>
                      <a:pt x="0" y="222940"/>
                    </a:lnTo>
                    <a:lnTo>
                      <a:pt x="0" y="391623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Freeform: Shape 47"/>
            <p:cNvSpPr/>
            <p:nvPr/>
          </p:nvSpPr>
          <p:spPr>
            <a:xfrm>
              <a:off x="5970104" y="2521178"/>
              <a:ext cx="5197803" cy="204930"/>
            </a:xfrm>
            <a:custGeom>
              <a:avLst/>
              <a:gdLst>
                <a:gd name="connsiteX0" fmla="*/ 0 w 5197803"/>
                <a:gd name="connsiteY0" fmla="*/ 0 h 204930"/>
                <a:gd name="connsiteX1" fmla="*/ 2019841 w 5197803"/>
                <a:gd name="connsiteY1" fmla="*/ 0 h 204930"/>
                <a:gd name="connsiteX2" fmla="*/ 3177962 w 5197803"/>
                <a:gd name="connsiteY2" fmla="*/ 0 h 204930"/>
                <a:gd name="connsiteX3" fmla="*/ 5197803 w 5197803"/>
                <a:gd name="connsiteY3" fmla="*/ 0 h 204930"/>
                <a:gd name="connsiteX4" fmla="*/ 5197803 w 5197803"/>
                <a:gd name="connsiteY4" fmla="*/ 101707 h 204930"/>
                <a:gd name="connsiteX5" fmla="*/ 5094580 w 5197803"/>
                <a:gd name="connsiteY5" fmla="*/ 204930 h 204930"/>
                <a:gd name="connsiteX6" fmla="*/ 3074740 w 5197803"/>
                <a:gd name="connsiteY6" fmla="*/ 204930 h 204930"/>
                <a:gd name="connsiteX7" fmla="*/ 2019841 w 5197803"/>
                <a:gd name="connsiteY7" fmla="*/ 204930 h 204930"/>
                <a:gd name="connsiteX8" fmla="*/ 0 w 5197803"/>
                <a:gd name="connsiteY8" fmla="*/ 204930 h 204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97803" h="204930">
                  <a:moveTo>
                    <a:pt x="0" y="0"/>
                  </a:moveTo>
                  <a:lnTo>
                    <a:pt x="2019841" y="0"/>
                  </a:lnTo>
                  <a:lnTo>
                    <a:pt x="3177962" y="0"/>
                  </a:lnTo>
                  <a:lnTo>
                    <a:pt x="5197803" y="0"/>
                  </a:lnTo>
                  <a:lnTo>
                    <a:pt x="5197803" y="101707"/>
                  </a:lnTo>
                  <a:cubicBezTo>
                    <a:pt x="5197803" y="158716"/>
                    <a:pt x="5151589" y="204930"/>
                    <a:pt x="5094580" y="204930"/>
                  </a:cubicBezTo>
                  <a:lnTo>
                    <a:pt x="3074740" y="204930"/>
                  </a:lnTo>
                  <a:lnTo>
                    <a:pt x="2019841" y="204930"/>
                  </a:lnTo>
                  <a:lnTo>
                    <a:pt x="0" y="2049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60"/>
          <p:cNvGrpSpPr/>
          <p:nvPr/>
        </p:nvGrpSpPr>
        <p:grpSpPr>
          <a:xfrm>
            <a:off x="1121444" y="2534675"/>
            <a:ext cx="6901112" cy="1123522"/>
            <a:chOff x="3895725" y="1457864"/>
            <a:chExt cx="7272182" cy="1534718"/>
          </a:xfrm>
        </p:grpSpPr>
        <p:sp>
          <p:nvSpPr>
            <p:cNvPr id="15" name="Freeform: Shape 63"/>
            <p:cNvSpPr/>
            <p:nvPr/>
          </p:nvSpPr>
          <p:spPr>
            <a:xfrm>
              <a:off x="5970104" y="1457864"/>
              <a:ext cx="5197803" cy="1268244"/>
            </a:xfrm>
            <a:custGeom>
              <a:avLst/>
              <a:gdLst>
                <a:gd name="connsiteX0" fmla="*/ 0 w 5197803"/>
                <a:gd name="connsiteY0" fmla="*/ 0 h 1268244"/>
                <a:gd name="connsiteX1" fmla="*/ 2019841 w 5197803"/>
                <a:gd name="connsiteY1" fmla="*/ 0 h 1268244"/>
                <a:gd name="connsiteX2" fmla="*/ 3074740 w 5197803"/>
                <a:gd name="connsiteY2" fmla="*/ 0 h 1268244"/>
                <a:gd name="connsiteX3" fmla="*/ 5094581 w 5197803"/>
                <a:gd name="connsiteY3" fmla="*/ 0 h 1268244"/>
                <a:gd name="connsiteX4" fmla="*/ 5197803 w 5197803"/>
                <a:gd name="connsiteY4" fmla="*/ 103223 h 1268244"/>
                <a:gd name="connsiteX5" fmla="*/ 5197803 w 5197803"/>
                <a:gd name="connsiteY5" fmla="*/ 1165022 h 1268244"/>
                <a:gd name="connsiteX6" fmla="*/ 5094581 w 5197803"/>
                <a:gd name="connsiteY6" fmla="*/ 1268244 h 1268244"/>
                <a:gd name="connsiteX7" fmla="*/ 3074740 w 5197803"/>
                <a:gd name="connsiteY7" fmla="*/ 1268244 h 1268244"/>
                <a:gd name="connsiteX8" fmla="*/ 2019841 w 5197803"/>
                <a:gd name="connsiteY8" fmla="*/ 1268244 h 1268244"/>
                <a:gd name="connsiteX9" fmla="*/ 0 w 5197803"/>
                <a:gd name="connsiteY9" fmla="*/ 1268244 h 1268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7803" h="1268244">
                  <a:moveTo>
                    <a:pt x="0" y="0"/>
                  </a:moveTo>
                  <a:lnTo>
                    <a:pt x="2019841" y="0"/>
                  </a:lnTo>
                  <a:lnTo>
                    <a:pt x="3074740" y="0"/>
                  </a:lnTo>
                  <a:lnTo>
                    <a:pt x="5094581" y="0"/>
                  </a:lnTo>
                  <a:cubicBezTo>
                    <a:pt x="5151589" y="0"/>
                    <a:pt x="5197803" y="46214"/>
                    <a:pt x="5197803" y="103223"/>
                  </a:cubicBezTo>
                  <a:lnTo>
                    <a:pt x="5197803" y="1165022"/>
                  </a:lnTo>
                  <a:cubicBezTo>
                    <a:pt x="5197803" y="1222030"/>
                    <a:pt x="5151589" y="1268244"/>
                    <a:pt x="5094581" y="1268244"/>
                  </a:cubicBezTo>
                  <a:lnTo>
                    <a:pt x="3074740" y="1268244"/>
                  </a:lnTo>
                  <a:lnTo>
                    <a:pt x="2019841" y="1268244"/>
                  </a:lnTo>
                  <a:lnTo>
                    <a:pt x="0" y="126824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b="1">
                  <a:solidFill>
                    <a:prstClr val="black"/>
                  </a:solidFill>
                </a:rPr>
                <a:t>Lorem Ipsum</a:t>
              </a:r>
            </a:p>
            <a:p>
              <a:pPr lvl="0"/>
              <a:r>
                <a:rPr lang="en-US" sz="9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6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6" name="Group 65"/>
            <p:cNvGrpSpPr/>
            <p:nvPr/>
          </p:nvGrpSpPr>
          <p:grpSpPr>
            <a:xfrm>
              <a:off x="3895725" y="1457864"/>
              <a:ext cx="1210460" cy="1268244"/>
              <a:chOff x="3895725" y="1457864"/>
              <a:chExt cx="1210460" cy="1268244"/>
            </a:xfrm>
          </p:grpSpPr>
          <p:sp>
            <p:nvSpPr>
              <p:cNvPr id="24" name="Freeform: Shape 90"/>
              <p:cNvSpPr/>
              <p:nvPr/>
            </p:nvSpPr>
            <p:spPr>
              <a:xfrm>
                <a:off x="3895725" y="1457864"/>
                <a:ext cx="1210460" cy="1268244"/>
              </a:xfrm>
              <a:custGeom>
                <a:avLst/>
                <a:gdLst>
                  <a:gd name="connsiteX0" fmla="*/ 103223 w 1210460"/>
                  <a:gd name="connsiteY0" fmla="*/ 0 h 1268244"/>
                  <a:gd name="connsiteX1" fmla="*/ 1210460 w 1210460"/>
                  <a:gd name="connsiteY1" fmla="*/ 0 h 1268244"/>
                  <a:gd name="connsiteX2" fmla="*/ 1210460 w 1210460"/>
                  <a:gd name="connsiteY2" fmla="*/ 1268244 h 1268244"/>
                  <a:gd name="connsiteX3" fmla="*/ 103223 w 1210460"/>
                  <a:gd name="connsiteY3" fmla="*/ 1268244 h 1268244"/>
                  <a:gd name="connsiteX4" fmla="*/ 0 w 1210460"/>
                  <a:gd name="connsiteY4" fmla="*/ 1165022 h 1268244"/>
                  <a:gd name="connsiteX5" fmla="*/ 0 w 1210460"/>
                  <a:gd name="connsiteY5" fmla="*/ 103223 h 1268244"/>
                  <a:gd name="connsiteX6" fmla="*/ 103223 w 1210460"/>
                  <a:gd name="connsiteY6" fmla="*/ 0 h 1268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0460" h="1268244">
                    <a:moveTo>
                      <a:pt x="103223" y="0"/>
                    </a:moveTo>
                    <a:lnTo>
                      <a:pt x="1210460" y="0"/>
                    </a:lnTo>
                    <a:lnTo>
                      <a:pt x="1210460" y="1268244"/>
                    </a:lnTo>
                    <a:lnTo>
                      <a:pt x="103223" y="1268244"/>
                    </a:lnTo>
                    <a:cubicBezTo>
                      <a:pt x="46214" y="1268244"/>
                      <a:pt x="0" y="1222030"/>
                      <a:pt x="0" y="1165022"/>
                    </a:cubicBezTo>
                    <a:lnTo>
                      <a:pt x="0" y="103223"/>
                    </a:lnTo>
                    <a:cubicBezTo>
                      <a:pt x="0" y="46214"/>
                      <a:pt x="46214" y="0"/>
                      <a:pt x="10322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91"/>
              <p:cNvSpPr/>
              <p:nvPr/>
            </p:nvSpPr>
            <p:spPr>
              <a:xfrm>
                <a:off x="3895725" y="2521178"/>
                <a:ext cx="1210459" cy="204930"/>
              </a:xfrm>
              <a:custGeom>
                <a:avLst/>
                <a:gdLst>
                  <a:gd name="connsiteX0" fmla="*/ 0 w 1012705"/>
                  <a:gd name="connsiteY0" fmla="*/ 0 h 171450"/>
                  <a:gd name="connsiteX1" fmla="*/ 1012705 w 1012705"/>
                  <a:gd name="connsiteY1" fmla="*/ 0 h 171450"/>
                  <a:gd name="connsiteX2" fmla="*/ 1012705 w 1012705"/>
                  <a:gd name="connsiteY2" fmla="*/ 171450 h 171450"/>
                  <a:gd name="connsiteX3" fmla="*/ 86359 w 1012705"/>
                  <a:gd name="connsiteY3" fmla="*/ 171450 h 171450"/>
                  <a:gd name="connsiteX4" fmla="*/ 0 w 1012705"/>
                  <a:gd name="connsiteY4" fmla="*/ 85091 h 171450"/>
                  <a:gd name="connsiteX5" fmla="*/ 0 w 1012705"/>
                  <a:gd name="connsiteY5" fmla="*/ 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2705" h="171450">
                    <a:moveTo>
                      <a:pt x="0" y="0"/>
                    </a:moveTo>
                    <a:lnTo>
                      <a:pt x="1012705" y="0"/>
                    </a:lnTo>
                    <a:lnTo>
                      <a:pt x="1012705" y="171450"/>
                    </a:lnTo>
                    <a:lnTo>
                      <a:pt x="86359" y="171450"/>
                    </a:lnTo>
                    <a:cubicBezTo>
                      <a:pt x="38664" y="171450"/>
                      <a:pt x="0" y="132786"/>
                      <a:pt x="0" y="8509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68"/>
            <p:cNvGrpSpPr/>
            <p:nvPr/>
          </p:nvGrpSpPr>
          <p:grpSpPr>
            <a:xfrm>
              <a:off x="5100810" y="1457864"/>
              <a:ext cx="869294" cy="1534718"/>
              <a:chOff x="5100810" y="1457864"/>
              <a:chExt cx="869294" cy="1534718"/>
            </a:xfrm>
          </p:grpSpPr>
          <p:sp>
            <p:nvSpPr>
              <p:cNvPr id="19" name="Freeform: Shape 70"/>
              <p:cNvSpPr/>
              <p:nvPr/>
            </p:nvSpPr>
            <p:spPr>
              <a:xfrm flipV="1">
                <a:off x="5106184" y="1457865"/>
                <a:ext cx="433060" cy="1534717"/>
              </a:xfrm>
              <a:custGeom>
                <a:avLst/>
                <a:gdLst>
                  <a:gd name="connsiteX0" fmla="*/ 0 w 362310"/>
                  <a:gd name="connsiteY0" fmla="*/ 1283988 h 1283988"/>
                  <a:gd name="connsiteX1" fmla="*/ 361390 w 362310"/>
                  <a:gd name="connsiteY1" fmla="*/ 1061049 h 1283988"/>
                  <a:gd name="connsiteX2" fmla="*/ 362310 w 362310"/>
                  <a:gd name="connsiteY2" fmla="*/ 1061617 h 1283988"/>
                  <a:gd name="connsiteX3" fmla="*/ 362310 w 362310"/>
                  <a:gd name="connsiteY3" fmla="*/ 222940 h 1283988"/>
                  <a:gd name="connsiteX4" fmla="*/ 362310 w 362310"/>
                  <a:gd name="connsiteY4" fmla="*/ 0 h 1283988"/>
                  <a:gd name="connsiteX5" fmla="*/ 0 w 362310"/>
                  <a:gd name="connsiteY5" fmla="*/ 222940 h 1283988"/>
                  <a:gd name="connsiteX0" fmla="*/ 0 w 362310"/>
                  <a:gd name="connsiteY0" fmla="*/ 1283988 h 1283988"/>
                  <a:gd name="connsiteX1" fmla="*/ 361390 w 362310"/>
                  <a:gd name="connsiteY1" fmla="*/ 1061049 h 1283988"/>
                  <a:gd name="connsiteX2" fmla="*/ 362310 w 362310"/>
                  <a:gd name="connsiteY2" fmla="*/ 1061617 h 1283988"/>
                  <a:gd name="connsiteX3" fmla="*/ 362310 w 362310"/>
                  <a:gd name="connsiteY3" fmla="*/ 0 h 1283988"/>
                  <a:gd name="connsiteX4" fmla="*/ 0 w 362310"/>
                  <a:gd name="connsiteY4" fmla="*/ 222940 h 1283988"/>
                  <a:gd name="connsiteX5" fmla="*/ 0 w 362310"/>
                  <a:gd name="connsiteY5" fmla="*/ 1283988 h 128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2310" h="1283988">
                    <a:moveTo>
                      <a:pt x="0" y="1283988"/>
                    </a:moveTo>
                    <a:lnTo>
                      <a:pt x="361390" y="1061049"/>
                    </a:lnTo>
                    <a:lnTo>
                      <a:pt x="362310" y="1061617"/>
                    </a:lnTo>
                    <a:lnTo>
                      <a:pt x="362310" y="0"/>
                    </a:lnTo>
                    <a:lnTo>
                      <a:pt x="0" y="222940"/>
                    </a:lnTo>
                    <a:lnTo>
                      <a:pt x="0" y="128398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71"/>
              <p:cNvSpPr/>
              <p:nvPr/>
            </p:nvSpPr>
            <p:spPr>
              <a:xfrm flipH="1" flipV="1">
                <a:off x="5539244" y="1457864"/>
                <a:ext cx="430860" cy="1534718"/>
              </a:xfrm>
              <a:custGeom>
                <a:avLst/>
                <a:gdLst>
                  <a:gd name="connsiteX0" fmla="*/ 0 w 360470"/>
                  <a:gd name="connsiteY0" fmla="*/ 1283989 h 1283989"/>
                  <a:gd name="connsiteX1" fmla="*/ 0 w 360470"/>
                  <a:gd name="connsiteY1" fmla="*/ 222940 h 1283989"/>
                  <a:gd name="connsiteX2" fmla="*/ 360470 w 360470"/>
                  <a:gd name="connsiteY2" fmla="*/ 0 h 1283989"/>
                  <a:gd name="connsiteX3" fmla="*/ 360470 w 360470"/>
                  <a:gd name="connsiteY3" fmla="*/ 222940 h 1283989"/>
                  <a:gd name="connsiteX4" fmla="*/ 360470 w 360470"/>
                  <a:gd name="connsiteY4" fmla="*/ 1061617 h 1283989"/>
                  <a:gd name="connsiteX0" fmla="*/ 0 w 360470"/>
                  <a:gd name="connsiteY0" fmla="*/ 1283989 h 1283989"/>
                  <a:gd name="connsiteX1" fmla="*/ 0 w 360470"/>
                  <a:gd name="connsiteY1" fmla="*/ 222940 h 1283989"/>
                  <a:gd name="connsiteX2" fmla="*/ 360470 w 360470"/>
                  <a:gd name="connsiteY2" fmla="*/ 0 h 1283989"/>
                  <a:gd name="connsiteX3" fmla="*/ 360470 w 360470"/>
                  <a:gd name="connsiteY3" fmla="*/ 1061617 h 1283989"/>
                  <a:gd name="connsiteX4" fmla="*/ 0 w 360470"/>
                  <a:gd name="connsiteY4" fmla="*/ 1283989 h 1283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470" h="1283989">
                    <a:moveTo>
                      <a:pt x="0" y="1283989"/>
                    </a:moveTo>
                    <a:lnTo>
                      <a:pt x="0" y="222940"/>
                    </a:lnTo>
                    <a:lnTo>
                      <a:pt x="360470" y="0"/>
                    </a:lnTo>
                    <a:lnTo>
                      <a:pt x="360470" y="1061617"/>
                    </a:lnTo>
                    <a:lnTo>
                      <a:pt x="0" y="128398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72"/>
              <p:cNvSpPr/>
              <p:nvPr/>
            </p:nvSpPr>
            <p:spPr>
              <a:xfrm flipV="1">
                <a:off x="5100810" y="2521179"/>
                <a:ext cx="5375" cy="3307"/>
              </a:xfrm>
              <a:custGeom>
                <a:avLst/>
                <a:gdLst>
                  <a:gd name="connsiteX0" fmla="*/ 0 w 4497"/>
                  <a:gd name="connsiteY0" fmla="*/ 2767 h 2767"/>
                  <a:gd name="connsiteX1" fmla="*/ 4497 w 4497"/>
                  <a:gd name="connsiteY1" fmla="*/ 2767 h 2767"/>
                  <a:gd name="connsiteX2" fmla="*/ 4497 w 4497"/>
                  <a:gd name="connsiteY2" fmla="*/ 0 h 2767"/>
                  <a:gd name="connsiteX3" fmla="*/ 0 w 4497"/>
                  <a:gd name="connsiteY3" fmla="*/ 2767 h 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7" h="2767">
                    <a:moveTo>
                      <a:pt x="0" y="2767"/>
                    </a:moveTo>
                    <a:lnTo>
                      <a:pt x="4497" y="2767"/>
                    </a:lnTo>
                    <a:lnTo>
                      <a:pt x="4497" y="0"/>
                    </a:lnTo>
                    <a:lnTo>
                      <a:pt x="0" y="276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85"/>
              <p:cNvSpPr/>
              <p:nvPr/>
            </p:nvSpPr>
            <p:spPr>
              <a:xfrm flipH="1" flipV="1">
                <a:off x="5539244" y="2521178"/>
                <a:ext cx="430860" cy="471404"/>
              </a:xfrm>
              <a:custGeom>
                <a:avLst/>
                <a:gdLst>
                  <a:gd name="connsiteX0" fmla="*/ 360470 w 360470"/>
                  <a:gd name="connsiteY0" fmla="*/ 394390 h 394390"/>
                  <a:gd name="connsiteX1" fmla="*/ 360469 w 360470"/>
                  <a:gd name="connsiteY1" fmla="*/ 394390 h 394390"/>
                  <a:gd name="connsiteX2" fmla="*/ 360469 w 360470"/>
                  <a:gd name="connsiteY2" fmla="*/ 174217 h 394390"/>
                  <a:gd name="connsiteX3" fmla="*/ 0 w 360470"/>
                  <a:gd name="connsiteY3" fmla="*/ 394390 h 394390"/>
                  <a:gd name="connsiteX4" fmla="*/ 0 w 360470"/>
                  <a:gd name="connsiteY4" fmla="*/ 222940 h 394390"/>
                  <a:gd name="connsiteX5" fmla="*/ 360470 w 360470"/>
                  <a:gd name="connsiteY5" fmla="*/ 0 h 394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0470" h="394390">
                    <a:moveTo>
                      <a:pt x="360470" y="394390"/>
                    </a:moveTo>
                    <a:lnTo>
                      <a:pt x="360469" y="394390"/>
                    </a:lnTo>
                    <a:lnTo>
                      <a:pt x="360469" y="174217"/>
                    </a:lnTo>
                    <a:lnTo>
                      <a:pt x="0" y="394390"/>
                    </a:lnTo>
                    <a:lnTo>
                      <a:pt x="0" y="222940"/>
                    </a:lnTo>
                    <a:lnTo>
                      <a:pt x="3604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87"/>
              <p:cNvSpPr/>
              <p:nvPr/>
            </p:nvSpPr>
            <p:spPr>
              <a:xfrm flipV="1">
                <a:off x="5106184" y="2524485"/>
                <a:ext cx="433060" cy="468097"/>
              </a:xfrm>
              <a:custGeom>
                <a:avLst/>
                <a:gdLst>
                  <a:gd name="connsiteX0" fmla="*/ 0 w 362310"/>
                  <a:gd name="connsiteY0" fmla="*/ 391623 h 391623"/>
                  <a:gd name="connsiteX1" fmla="*/ 357813 w 362310"/>
                  <a:gd name="connsiteY1" fmla="*/ 171450 h 391623"/>
                  <a:gd name="connsiteX2" fmla="*/ 362310 w 362310"/>
                  <a:gd name="connsiteY2" fmla="*/ 174217 h 391623"/>
                  <a:gd name="connsiteX3" fmla="*/ 362310 w 362310"/>
                  <a:gd name="connsiteY3" fmla="*/ 0 h 391623"/>
                  <a:gd name="connsiteX4" fmla="*/ 0 w 362310"/>
                  <a:gd name="connsiteY4" fmla="*/ 222940 h 391623"/>
                  <a:gd name="connsiteX5" fmla="*/ 0 w 362310"/>
                  <a:gd name="connsiteY5" fmla="*/ 391623 h 391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2310" h="391623">
                    <a:moveTo>
                      <a:pt x="0" y="391623"/>
                    </a:moveTo>
                    <a:lnTo>
                      <a:pt x="357813" y="171450"/>
                    </a:lnTo>
                    <a:lnTo>
                      <a:pt x="362310" y="174217"/>
                    </a:lnTo>
                    <a:lnTo>
                      <a:pt x="362310" y="0"/>
                    </a:lnTo>
                    <a:lnTo>
                      <a:pt x="0" y="222940"/>
                    </a:lnTo>
                    <a:lnTo>
                      <a:pt x="0" y="391623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69"/>
            <p:cNvSpPr/>
            <p:nvPr/>
          </p:nvSpPr>
          <p:spPr>
            <a:xfrm>
              <a:off x="5970104" y="2521178"/>
              <a:ext cx="5197803" cy="204930"/>
            </a:xfrm>
            <a:custGeom>
              <a:avLst/>
              <a:gdLst>
                <a:gd name="connsiteX0" fmla="*/ 0 w 5197803"/>
                <a:gd name="connsiteY0" fmla="*/ 0 h 204930"/>
                <a:gd name="connsiteX1" fmla="*/ 2019841 w 5197803"/>
                <a:gd name="connsiteY1" fmla="*/ 0 h 204930"/>
                <a:gd name="connsiteX2" fmla="*/ 3177962 w 5197803"/>
                <a:gd name="connsiteY2" fmla="*/ 0 h 204930"/>
                <a:gd name="connsiteX3" fmla="*/ 5197803 w 5197803"/>
                <a:gd name="connsiteY3" fmla="*/ 0 h 204930"/>
                <a:gd name="connsiteX4" fmla="*/ 5197803 w 5197803"/>
                <a:gd name="connsiteY4" fmla="*/ 101707 h 204930"/>
                <a:gd name="connsiteX5" fmla="*/ 5094580 w 5197803"/>
                <a:gd name="connsiteY5" fmla="*/ 204930 h 204930"/>
                <a:gd name="connsiteX6" fmla="*/ 3074740 w 5197803"/>
                <a:gd name="connsiteY6" fmla="*/ 204930 h 204930"/>
                <a:gd name="connsiteX7" fmla="*/ 2019841 w 5197803"/>
                <a:gd name="connsiteY7" fmla="*/ 204930 h 204930"/>
                <a:gd name="connsiteX8" fmla="*/ 0 w 5197803"/>
                <a:gd name="connsiteY8" fmla="*/ 204930 h 204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97803" h="204930">
                  <a:moveTo>
                    <a:pt x="0" y="0"/>
                  </a:moveTo>
                  <a:lnTo>
                    <a:pt x="2019841" y="0"/>
                  </a:lnTo>
                  <a:lnTo>
                    <a:pt x="3177962" y="0"/>
                  </a:lnTo>
                  <a:lnTo>
                    <a:pt x="5197803" y="0"/>
                  </a:lnTo>
                  <a:lnTo>
                    <a:pt x="5197803" y="101707"/>
                  </a:lnTo>
                  <a:cubicBezTo>
                    <a:pt x="5197803" y="158716"/>
                    <a:pt x="5151589" y="204930"/>
                    <a:pt x="5094580" y="204930"/>
                  </a:cubicBezTo>
                  <a:lnTo>
                    <a:pt x="3074740" y="204930"/>
                  </a:lnTo>
                  <a:lnTo>
                    <a:pt x="2019841" y="204930"/>
                  </a:lnTo>
                  <a:lnTo>
                    <a:pt x="0" y="2049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92"/>
          <p:cNvGrpSpPr/>
          <p:nvPr/>
        </p:nvGrpSpPr>
        <p:grpSpPr>
          <a:xfrm>
            <a:off x="1121444" y="3720381"/>
            <a:ext cx="6901112" cy="1123522"/>
            <a:chOff x="3895725" y="1457864"/>
            <a:chExt cx="7272182" cy="1534718"/>
          </a:xfrm>
        </p:grpSpPr>
        <p:sp>
          <p:nvSpPr>
            <p:cNvPr id="27" name="Freeform: Shape 93"/>
            <p:cNvSpPr/>
            <p:nvPr/>
          </p:nvSpPr>
          <p:spPr>
            <a:xfrm>
              <a:off x="5970104" y="1457864"/>
              <a:ext cx="5197803" cy="1268244"/>
            </a:xfrm>
            <a:custGeom>
              <a:avLst/>
              <a:gdLst>
                <a:gd name="connsiteX0" fmla="*/ 0 w 5197803"/>
                <a:gd name="connsiteY0" fmla="*/ 0 h 1268244"/>
                <a:gd name="connsiteX1" fmla="*/ 2019841 w 5197803"/>
                <a:gd name="connsiteY1" fmla="*/ 0 h 1268244"/>
                <a:gd name="connsiteX2" fmla="*/ 3074740 w 5197803"/>
                <a:gd name="connsiteY2" fmla="*/ 0 h 1268244"/>
                <a:gd name="connsiteX3" fmla="*/ 5094581 w 5197803"/>
                <a:gd name="connsiteY3" fmla="*/ 0 h 1268244"/>
                <a:gd name="connsiteX4" fmla="*/ 5197803 w 5197803"/>
                <a:gd name="connsiteY4" fmla="*/ 103223 h 1268244"/>
                <a:gd name="connsiteX5" fmla="*/ 5197803 w 5197803"/>
                <a:gd name="connsiteY5" fmla="*/ 1165022 h 1268244"/>
                <a:gd name="connsiteX6" fmla="*/ 5094581 w 5197803"/>
                <a:gd name="connsiteY6" fmla="*/ 1268244 h 1268244"/>
                <a:gd name="connsiteX7" fmla="*/ 3074740 w 5197803"/>
                <a:gd name="connsiteY7" fmla="*/ 1268244 h 1268244"/>
                <a:gd name="connsiteX8" fmla="*/ 2019841 w 5197803"/>
                <a:gd name="connsiteY8" fmla="*/ 1268244 h 1268244"/>
                <a:gd name="connsiteX9" fmla="*/ 0 w 5197803"/>
                <a:gd name="connsiteY9" fmla="*/ 1268244 h 1268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7803" h="1268244">
                  <a:moveTo>
                    <a:pt x="0" y="0"/>
                  </a:moveTo>
                  <a:lnTo>
                    <a:pt x="2019841" y="0"/>
                  </a:lnTo>
                  <a:lnTo>
                    <a:pt x="3074740" y="0"/>
                  </a:lnTo>
                  <a:lnTo>
                    <a:pt x="5094581" y="0"/>
                  </a:lnTo>
                  <a:cubicBezTo>
                    <a:pt x="5151589" y="0"/>
                    <a:pt x="5197803" y="46214"/>
                    <a:pt x="5197803" y="103223"/>
                  </a:cubicBezTo>
                  <a:lnTo>
                    <a:pt x="5197803" y="1165022"/>
                  </a:lnTo>
                  <a:cubicBezTo>
                    <a:pt x="5197803" y="1222030"/>
                    <a:pt x="5151589" y="1268244"/>
                    <a:pt x="5094581" y="1268244"/>
                  </a:cubicBezTo>
                  <a:lnTo>
                    <a:pt x="3074740" y="1268244"/>
                  </a:lnTo>
                  <a:lnTo>
                    <a:pt x="2019841" y="1268244"/>
                  </a:lnTo>
                  <a:lnTo>
                    <a:pt x="0" y="126824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b="1">
                  <a:solidFill>
                    <a:prstClr val="black"/>
                  </a:solidFill>
                </a:rPr>
                <a:t>Lorem Ipsum</a:t>
              </a:r>
            </a:p>
            <a:p>
              <a:pPr lvl="0"/>
              <a:r>
                <a:rPr lang="en-US" sz="9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6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28" name="Group 94"/>
            <p:cNvGrpSpPr/>
            <p:nvPr/>
          </p:nvGrpSpPr>
          <p:grpSpPr>
            <a:xfrm>
              <a:off x="3895725" y="1457864"/>
              <a:ext cx="1210460" cy="1268244"/>
              <a:chOff x="3895725" y="1457864"/>
              <a:chExt cx="1210460" cy="1268244"/>
            </a:xfrm>
          </p:grpSpPr>
          <p:sp>
            <p:nvSpPr>
              <p:cNvPr id="36" name="Freeform: Shape 102"/>
              <p:cNvSpPr/>
              <p:nvPr/>
            </p:nvSpPr>
            <p:spPr>
              <a:xfrm>
                <a:off x="3895725" y="1457864"/>
                <a:ext cx="1210460" cy="1268244"/>
              </a:xfrm>
              <a:custGeom>
                <a:avLst/>
                <a:gdLst>
                  <a:gd name="connsiteX0" fmla="*/ 103223 w 1210460"/>
                  <a:gd name="connsiteY0" fmla="*/ 0 h 1268244"/>
                  <a:gd name="connsiteX1" fmla="*/ 1210460 w 1210460"/>
                  <a:gd name="connsiteY1" fmla="*/ 0 h 1268244"/>
                  <a:gd name="connsiteX2" fmla="*/ 1210460 w 1210460"/>
                  <a:gd name="connsiteY2" fmla="*/ 1268244 h 1268244"/>
                  <a:gd name="connsiteX3" fmla="*/ 103223 w 1210460"/>
                  <a:gd name="connsiteY3" fmla="*/ 1268244 h 1268244"/>
                  <a:gd name="connsiteX4" fmla="*/ 0 w 1210460"/>
                  <a:gd name="connsiteY4" fmla="*/ 1165022 h 1268244"/>
                  <a:gd name="connsiteX5" fmla="*/ 0 w 1210460"/>
                  <a:gd name="connsiteY5" fmla="*/ 103223 h 1268244"/>
                  <a:gd name="connsiteX6" fmla="*/ 103223 w 1210460"/>
                  <a:gd name="connsiteY6" fmla="*/ 0 h 1268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0460" h="1268244">
                    <a:moveTo>
                      <a:pt x="103223" y="0"/>
                    </a:moveTo>
                    <a:lnTo>
                      <a:pt x="1210460" y="0"/>
                    </a:lnTo>
                    <a:lnTo>
                      <a:pt x="1210460" y="1268244"/>
                    </a:lnTo>
                    <a:lnTo>
                      <a:pt x="103223" y="1268244"/>
                    </a:lnTo>
                    <a:cubicBezTo>
                      <a:pt x="46214" y="1268244"/>
                      <a:pt x="0" y="1222030"/>
                      <a:pt x="0" y="1165022"/>
                    </a:cubicBezTo>
                    <a:lnTo>
                      <a:pt x="0" y="103223"/>
                    </a:lnTo>
                    <a:cubicBezTo>
                      <a:pt x="0" y="46214"/>
                      <a:pt x="46214" y="0"/>
                      <a:pt x="10322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03"/>
              <p:cNvSpPr/>
              <p:nvPr/>
            </p:nvSpPr>
            <p:spPr>
              <a:xfrm>
                <a:off x="3895725" y="2521178"/>
                <a:ext cx="1210459" cy="204930"/>
              </a:xfrm>
              <a:custGeom>
                <a:avLst/>
                <a:gdLst>
                  <a:gd name="connsiteX0" fmla="*/ 0 w 1012705"/>
                  <a:gd name="connsiteY0" fmla="*/ 0 h 171450"/>
                  <a:gd name="connsiteX1" fmla="*/ 1012705 w 1012705"/>
                  <a:gd name="connsiteY1" fmla="*/ 0 h 171450"/>
                  <a:gd name="connsiteX2" fmla="*/ 1012705 w 1012705"/>
                  <a:gd name="connsiteY2" fmla="*/ 171450 h 171450"/>
                  <a:gd name="connsiteX3" fmla="*/ 86359 w 1012705"/>
                  <a:gd name="connsiteY3" fmla="*/ 171450 h 171450"/>
                  <a:gd name="connsiteX4" fmla="*/ 0 w 1012705"/>
                  <a:gd name="connsiteY4" fmla="*/ 85091 h 171450"/>
                  <a:gd name="connsiteX5" fmla="*/ 0 w 1012705"/>
                  <a:gd name="connsiteY5" fmla="*/ 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2705" h="171450">
                    <a:moveTo>
                      <a:pt x="0" y="0"/>
                    </a:moveTo>
                    <a:lnTo>
                      <a:pt x="1012705" y="0"/>
                    </a:lnTo>
                    <a:lnTo>
                      <a:pt x="1012705" y="171450"/>
                    </a:lnTo>
                    <a:lnTo>
                      <a:pt x="86359" y="171450"/>
                    </a:lnTo>
                    <a:cubicBezTo>
                      <a:pt x="38664" y="171450"/>
                      <a:pt x="0" y="132786"/>
                      <a:pt x="0" y="8509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95"/>
            <p:cNvGrpSpPr/>
            <p:nvPr/>
          </p:nvGrpSpPr>
          <p:grpSpPr>
            <a:xfrm>
              <a:off x="5100810" y="1457864"/>
              <a:ext cx="869294" cy="1534718"/>
              <a:chOff x="5100810" y="1457864"/>
              <a:chExt cx="869294" cy="1534718"/>
            </a:xfrm>
          </p:grpSpPr>
          <p:sp>
            <p:nvSpPr>
              <p:cNvPr id="31" name="Freeform: Shape 97"/>
              <p:cNvSpPr/>
              <p:nvPr/>
            </p:nvSpPr>
            <p:spPr>
              <a:xfrm flipV="1">
                <a:off x="5106184" y="1457865"/>
                <a:ext cx="433060" cy="1534717"/>
              </a:xfrm>
              <a:custGeom>
                <a:avLst/>
                <a:gdLst>
                  <a:gd name="connsiteX0" fmla="*/ 0 w 362310"/>
                  <a:gd name="connsiteY0" fmla="*/ 1283988 h 1283988"/>
                  <a:gd name="connsiteX1" fmla="*/ 361390 w 362310"/>
                  <a:gd name="connsiteY1" fmla="*/ 1061049 h 1283988"/>
                  <a:gd name="connsiteX2" fmla="*/ 362310 w 362310"/>
                  <a:gd name="connsiteY2" fmla="*/ 1061617 h 1283988"/>
                  <a:gd name="connsiteX3" fmla="*/ 362310 w 362310"/>
                  <a:gd name="connsiteY3" fmla="*/ 222940 h 1283988"/>
                  <a:gd name="connsiteX4" fmla="*/ 362310 w 362310"/>
                  <a:gd name="connsiteY4" fmla="*/ 0 h 1283988"/>
                  <a:gd name="connsiteX5" fmla="*/ 0 w 362310"/>
                  <a:gd name="connsiteY5" fmla="*/ 222940 h 1283988"/>
                  <a:gd name="connsiteX0" fmla="*/ 0 w 362310"/>
                  <a:gd name="connsiteY0" fmla="*/ 1283988 h 1283988"/>
                  <a:gd name="connsiteX1" fmla="*/ 361390 w 362310"/>
                  <a:gd name="connsiteY1" fmla="*/ 1061049 h 1283988"/>
                  <a:gd name="connsiteX2" fmla="*/ 362310 w 362310"/>
                  <a:gd name="connsiteY2" fmla="*/ 1061617 h 1283988"/>
                  <a:gd name="connsiteX3" fmla="*/ 362310 w 362310"/>
                  <a:gd name="connsiteY3" fmla="*/ 0 h 1283988"/>
                  <a:gd name="connsiteX4" fmla="*/ 0 w 362310"/>
                  <a:gd name="connsiteY4" fmla="*/ 222940 h 1283988"/>
                  <a:gd name="connsiteX5" fmla="*/ 0 w 362310"/>
                  <a:gd name="connsiteY5" fmla="*/ 1283988 h 128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2310" h="1283988">
                    <a:moveTo>
                      <a:pt x="0" y="1283988"/>
                    </a:moveTo>
                    <a:lnTo>
                      <a:pt x="361390" y="1061049"/>
                    </a:lnTo>
                    <a:lnTo>
                      <a:pt x="362310" y="1061617"/>
                    </a:lnTo>
                    <a:lnTo>
                      <a:pt x="362310" y="0"/>
                    </a:lnTo>
                    <a:lnTo>
                      <a:pt x="0" y="222940"/>
                    </a:lnTo>
                    <a:lnTo>
                      <a:pt x="0" y="128398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98"/>
              <p:cNvSpPr/>
              <p:nvPr/>
            </p:nvSpPr>
            <p:spPr>
              <a:xfrm flipH="1" flipV="1">
                <a:off x="5539244" y="1457864"/>
                <a:ext cx="430860" cy="1534718"/>
              </a:xfrm>
              <a:custGeom>
                <a:avLst/>
                <a:gdLst>
                  <a:gd name="connsiteX0" fmla="*/ 0 w 360470"/>
                  <a:gd name="connsiteY0" fmla="*/ 1283989 h 1283989"/>
                  <a:gd name="connsiteX1" fmla="*/ 0 w 360470"/>
                  <a:gd name="connsiteY1" fmla="*/ 222940 h 1283989"/>
                  <a:gd name="connsiteX2" fmla="*/ 360470 w 360470"/>
                  <a:gd name="connsiteY2" fmla="*/ 0 h 1283989"/>
                  <a:gd name="connsiteX3" fmla="*/ 360470 w 360470"/>
                  <a:gd name="connsiteY3" fmla="*/ 222940 h 1283989"/>
                  <a:gd name="connsiteX4" fmla="*/ 360470 w 360470"/>
                  <a:gd name="connsiteY4" fmla="*/ 1061617 h 1283989"/>
                  <a:gd name="connsiteX0" fmla="*/ 0 w 360470"/>
                  <a:gd name="connsiteY0" fmla="*/ 1283989 h 1283989"/>
                  <a:gd name="connsiteX1" fmla="*/ 0 w 360470"/>
                  <a:gd name="connsiteY1" fmla="*/ 222940 h 1283989"/>
                  <a:gd name="connsiteX2" fmla="*/ 360470 w 360470"/>
                  <a:gd name="connsiteY2" fmla="*/ 0 h 1283989"/>
                  <a:gd name="connsiteX3" fmla="*/ 360470 w 360470"/>
                  <a:gd name="connsiteY3" fmla="*/ 1061617 h 1283989"/>
                  <a:gd name="connsiteX4" fmla="*/ 0 w 360470"/>
                  <a:gd name="connsiteY4" fmla="*/ 1283989 h 1283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470" h="1283989">
                    <a:moveTo>
                      <a:pt x="0" y="1283989"/>
                    </a:moveTo>
                    <a:lnTo>
                      <a:pt x="0" y="222940"/>
                    </a:lnTo>
                    <a:lnTo>
                      <a:pt x="360470" y="0"/>
                    </a:lnTo>
                    <a:lnTo>
                      <a:pt x="360470" y="1061617"/>
                    </a:lnTo>
                    <a:lnTo>
                      <a:pt x="0" y="128398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99"/>
              <p:cNvSpPr/>
              <p:nvPr/>
            </p:nvSpPr>
            <p:spPr>
              <a:xfrm flipV="1">
                <a:off x="5100810" y="2521179"/>
                <a:ext cx="5375" cy="3307"/>
              </a:xfrm>
              <a:custGeom>
                <a:avLst/>
                <a:gdLst>
                  <a:gd name="connsiteX0" fmla="*/ 0 w 4497"/>
                  <a:gd name="connsiteY0" fmla="*/ 2767 h 2767"/>
                  <a:gd name="connsiteX1" fmla="*/ 4497 w 4497"/>
                  <a:gd name="connsiteY1" fmla="*/ 2767 h 2767"/>
                  <a:gd name="connsiteX2" fmla="*/ 4497 w 4497"/>
                  <a:gd name="connsiteY2" fmla="*/ 0 h 2767"/>
                  <a:gd name="connsiteX3" fmla="*/ 0 w 4497"/>
                  <a:gd name="connsiteY3" fmla="*/ 2767 h 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7" h="2767">
                    <a:moveTo>
                      <a:pt x="0" y="2767"/>
                    </a:moveTo>
                    <a:lnTo>
                      <a:pt x="4497" y="2767"/>
                    </a:lnTo>
                    <a:lnTo>
                      <a:pt x="4497" y="0"/>
                    </a:lnTo>
                    <a:lnTo>
                      <a:pt x="0" y="276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100"/>
              <p:cNvSpPr/>
              <p:nvPr/>
            </p:nvSpPr>
            <p:spPr>
              <a:xfrm flipH="1" flipV="1">
                <a:off x="5539244" y="2521178"/>
                <a:ext cx="430860" cy="471404"/>
              </a:xfrm>
              <a:custGeom>
                <a:avLst/>
                <a:gdLst>
                  <a:gd name="connsiteX0" fmla="*/ 360470 w 360470"/>
                  <a:gd name="connsiteY0" fmla="*/ 394390 h 394390"/>
                  <a:gd name="connsiteX1" fmla="*/ 360469 w 360470"/>
                  <a:gd name="connsiteY1" fmla="*/ 394390 h 394390"/>
                  <a:gd name="connsiteX2" fmla="*/ 360469 w 360470"/>
                  <a:gd name="connsiteY2" fmla="*/ 174217 h 394390"/>
                  <a:gd name="connsiteX3" fmla="*/ 0 w 360470"/>
                  <a:gd name="connsiteY3" fmla="*/ 394390 h 394390"/>
                  <a:gd name="connsiteX4" fmla="*/ 0 w 360470"/>
                  <a:gd name="connsiteY4" fmla="*/ 222940 h 394390"/>
                  <a:gd name="connsiteX5" fmla="*/ 360470 w 360470"/>
                  <a:gd name="connsiteY5" fmla="*/ 0 h 394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0470" h="394390">
                    <a:moveTo>
                      <a:pt x="360470" y="394390"/>
                    </a:moveTo>
                    <a:lnTo>
                      <a:pt x="360469" y="394390"/>
                    </a:lnTo>
                    <a:lnTo>
                      <a:pt x="360469" y="174217"/>
                    </a:lnTo>
                    <a:lnTo>
                      <a:pt x="0" y="394390"/>
                    </a:lnTo>
                    <a:lnTo>
                      <a:pt x="0" y="222940"/>
                    </a:lnTo>
                    <a:lnTo>
                      <a:pt x="3604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101"/>
              <p:cNvSpPr/>
              <p:nvPr/>
            </p:nvSpPr>
            <p:spPr>
              <a:xfrm flipV="1">
                <a:off x="5106184" y="2524485"/>
                <a:ext cx="433060" cy="468097"/>
              </a:xfrm>
              <a:custGeom>
                <a:avLst/>
                <a:gdLst>
                  <a:gd name="connsiteX0" fmla="*/ 0 w 362310"/>
                  <a:gd name="connsiteY0" fmla="*/ 391623 h 391623"/>
                  <a:gd name="connsiteX1" fmla="*/ 357813 w 362310"/>
                  <a:gd name="connsiteY1" fmla="*/ 171450 h 391623"/>
                  <a:gd name="connsiteX2" fmla="*/ 362310 w 362310"/>
                  <a:gd name="connsiteY2" fmla="*/ 174217 h 391623"/>
                  <a:gd name="connsiteX3" fmla="*/ 362310 w 362310"/>
                  <a:gd name="connsiteY3" fmla="*/ 0 h 391623"/>
                  <a:gd name="connsiteX4" fmla="*/ 0 w 362310"/>
                  <a:gd name="connsiteY4" fmla="*/ 222940 h 391623"/>
                  <a:gd name="connsiteX5" fmla="*/ 0 w 362310"/>
                  <a:gd name="connsiteY5" fmla="*/ 391623 h 391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2310" h="391623">
                    <a:moveTo>
                      <a:pt x="0" y="391623"/>
                    </a:moveTo>
                    <a:lnTo>
                      <a:pt x="357813" y="171450"/>
                    </a:lnTo>
                    <a:lnTo>
                      <a:pt x="362310" y="174217"/>
                    </a:lnTo>
                    <a:lnTo>
                      <a:pt x="362310" y="0"/>
                    </a:lnTo>
                    <a:lnTo>
                      <a:pt x="0" y="222940"/>
                    </a:lnTo>
                    <a:lnTo>
                      <a:pt x="0" y="39162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: Shape 96"/>
            <p:cNvSpPr/>
            <p:nvPr/>
          </p:nvSpPr>
          <p:spPr>
            <a:xfrm>
              <a:off x="5970104" y="2521178"/>
              <a:ext cx="5197803" cy="204930"/>
            </a:xfrm>
            <a:custGeom>
              <a:avLst/>
              <a:gdLst>
                <a:gd name="connsiteX0" fmla="*/ 0 w 5197803"/>
                <a:gd name="connsiteY0" fmla="*/ 0 h 204930"/>
                <a:gd name="connsiteX1" fmla="*/ 2019841 w 5197803"/>
                <a:gd name="connsiteY1" fmla="*/ 0 h 204930"/>
                <a:gd name="connsiteX2" fmla="*/ 3177962 w 5197803"/>
                <a:gd name="connsiteY2" fmla="*/ 0 h 204930"/>
                <a:gd name="connsiteX3" fmla="*/ 5197803 w 5197803"/>
                <a:gd name="connsiteY3" fmla="*/ 0 h 204930"/>
                <a:gd name="connsiteX4" fmla="*/ 5197803 w 5197803"/>
                <a:gd name="connsiteY4" fmla="*/ 101707 h 204930"/>
                <a:gd name="connsiteX5" fmla="*/ 5094580 w 5197803"/>
                <a:gd name="connsiteY5" fmla="*/ 204930 h 204930"/>
                <a:gd name="connsiteX6" fmla="*/ 3074740 w 5197803"/>
                <a:gd name="connsiteY6" fmla="*/ 204930 h 204930"/>
                <a:gd name="connsiteX7" fmla="*/ 2019841 w 5197803"/>
                <a:gd name="connsiteY7" fmla="*/ 204930 h 204930"/>
                <a:gd name="connsiteX8" fmla="*/ 0 w 5197803"/>
                <a:gd name="connsiteY8" fmla="*/ 204930 h 204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97803" h="204930">
                  <a:moveTo>
                    <a:pt x="0" y="0"/>
                  </a:moveTo>
                  <a:lnTo>
                    <a:pt x="2019841" y="0"/>
                  </a:lnTo>
                  <a:lnTo>
                    <a:pt x="3177962" y="0"/>
                  </a:lnTo>
                  <a:lnTo>
                    <a:pt x="5197803" y="0"/>
                  </a:lnTo>
                  <a:lnTo>
                    <a:pt x="5197803" y="101707"/>
                  </a:lnTo>
                  <a:cubicBezTo>
                    <a:pt x="5197803" y="158716"/>
                    <a:pt x="5151589" y="204930"/>
                    <a:pt x="5094580" y="204930"/>
                  </a:cubicBezTo>
                  <a:lnTo>
                    <a:pt x="3074740" y="204930"/>
                  </a:lnTo>
                  <a:lnTo>
                    <a:pt x="2019841" y="204930"/>
                  </a:lnTo>
                  <a:lnTo>
                    <a:pt x="0" y="2049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8" name="Group 104"/>
          <p:cNvGrpSpPr/>
          <p:nvPr/>
        </p:nvGrpSpPr>
        <p:grpSpPr>
          <a:xfrm>
            <a:off x="1121444" y="4906087"/>
            <a:ext cx="6901112" cy="1123522"/>
            <a:chOff x="3895725" y="1457864"/>
            <a:chExt cx="7272182" cy="1534718"/>
          </a:xfrm>
        </p:grpSpPr>
        <p:sp>
          <p:nvSpPr>
            <p:cNvPr id="39" name="Freeform: Shape 105"/>
            <p:cNvSpPr/>
            <p:nvPr/>
          </p:nvSpPr>
          <p:spPr>
            <a:xfrm>
              <a:off x="5970104" y="1457864"/>
              <a:ext cx="5197803" cy="1268244"/>
            </a:xfrm>
            <a:custGeom>
              <a:avLst/>
              <a:gdLst>
                <a:gd name="connsiteX0" fmla="*/ 0 w 5197803"/>
                <a:gd name="connsiteY0" fmla="*/ 0 h 1268244"/>
                <a:gd name="connsiteX1" fmla="*/ 2019841 w 5197803"/>
                <a:gd name="connsiteY1" fmla="*/ 0 h 1268244"/>
                <a:gd name="connsiteX2" fmla="*/ 3074740 w 5197803"/>
                <a:gd name="connsiteY2" fmla="*/ 0 h 1268244"/>
                <a:gd name="connsiteX3" fmla="*/ 5094581 w 5197803"/>
                <a:gd name="connsiteY3" fmla="*/ 0 h 1268244"/>
                <a:gd name="connsiteX4" fmla="*/ 5197803 w 5197803"/>
                <a:gd name="connsiteY4" fmla="*/ 103223 h 1268244"/>
                <a:gd name="connsiteX5" fmla="*/ 5197803 w 5197803"/>
                <a:gd name="connsiteY5" fmla="*/ 1165022 h 1268244"/>
                <a:gd name="connsiteX6" fmla="*/ 5094581 w 5197803"/>
                <a:gd name="connsiteY6" fmla="*/ 1268244 h 1268244"/>
                <a:gd name="connsiteX7" fmla="*/ 3074740 w 5197803"/>
                <a:gd name="connsiteY7" fmla="*/ 1268244 h 1268244"/>
                <a:gd name="connsiteX8" fmla="*/ 2019841 w 5197803"/>
                <a:gd name="connsiteY8" fmla="*/ 1268244 h 1268244"/>
                <a:gd name="connsiteX9" fmla="*/ 0 w 5197803"/>
                <a:gd name="connsiteY9" fmla="*/ 1268244 h 1268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7803" h="1268244">
                  <a:moveTo>
                    <a:pt x="0" y="0"/>
                  </a:moveTo>
                  <a:lnTo>
                    <a:pt x="2019841" y="0"/>
                  </a:lnTo>
                  <a:lnTo>
                    <a:pt x="3074740" y="0"/>
                  </a:lnTo>
                  <a:lnTo>
                    <a:pt x="5094581" y="0"/>
                  </a:lnTo>
                  <a:cubicBezTo>
                    <a:pt x="5151589" y="0"/>
                    <a:pt x="5197803" y="46214"/>
                    <a:pt x="5197803" y="103223"/>
                  </a:cubicBezTo>
                  <a:lnTo>
                    <a:pt x="5197803" y="1165022"/>
                  </a:lnTo>
                  <a:cubicBezTo>
                    <a:pt x="5197803" y="1222030"/>
                    <a:pt x="5151589" y="1268244"/>
                    <a:pt x="5094581" y="1268244"/>
                  </a:cubicBezTo>
                  <a:lnTo>
                    <a:pt x="3074740" y="1268244"/>
                  </a:lnTo>
                  <a:lnTo>
                    <a:pt x="2019841" y="1268244"/>
                  </a:lnTo>
                  <a:lnTo>
                    <a:pt x="0" y="126824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6858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b="1">
                  <a:solidFill>
                    <a:prstClr val="black"/>
                  </a:solidFill>
                </a:rPr>
                <a:t>Lorem Ipsum</a:t>
              </a:r>
            </a:p>
            <a:p>
              <a:pPr lvl="0"/>
              <a:r>
                <a:rPr lang="en-US" sz="9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  <p:grpSp>
          <p:nvGrpSpPr>
            <p:cNvPr id="40" name="Group 106"/>
            <p:cNvGrpSpPr/>
            <p:nvPr/>
          </p:nvGrpSpPr>
          <p:grpSpPr>
            <a:xfrm>
              <a:off x="3895725" y="1457864"/>
              <a:ext cx="1210460" cy="1268244"/>
              <a:chOff x="3895725" y="1457864"/>
              <a:chExt cx="1210460" cy="1268244"/>
            </a:xfrm>
          </p:grpSpPr>
          <p:sp>
            <p:nvSpPr>
              <p:cNvPr id="48" name="Freeform: Shape 114"/>
              <p:cNvSpPr/>
              <p:nvPr/>
            </p:nvSpPr>
            <p:spPr>
              <a:xfrm>
                <a:off x="3895725" y="1457864"/>
                <a:ext cx="1210460" cy="1268244"/>
              </a:xfrm>
              <a:custGeom>
                <a:avLst/>
                <a:gdLst>
                  <a:gd name="connsiteX0" fmla="*/ 103223 w 1210460"/>
                  <a:gd name="connsiteY0" fmla="*/ 0 h 1268244"/>
                  <a:gd name="connsiteX1" fmla="*/ 1210460 w 1210460"/>
                  <a:gd name="connsiteY1" fmla="*/ 0 h 1268244"/>
                  <a:gd name="connsiteX2" fmla="*/ 1210460 w 1210460"/>
                  <a:gd name="connsiteY2" fmla="*/ 1268244 h 1268244"/>
                  <a:gd name="connsiteX3" fmla="*/ 103223 w 1210460"/>
                  <a:gd name="connsiteY3" fmla="*/ 1268244 h 1268244"/>
                  <a:gd name="connsiteX4" fmla="*/ 0 w 1210460"/>
                  <a:gd name="connsiteY4" fmla="*/ 1165022 h 1268244"/>
                  <a:gd name="connsiteX5" fmla="*/ 0 w 1210460"/>
                  <a:gd name="connsiteY5" fmla="*/ 103223 h 1268244"/>
                  <a:gd name="connsiteX6" fmla="*/ 103223 w 1210460"/>
                  <a:gd name="connsiteY6" fmla="*/ 0 h 1268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0460" h="1268244">
                    <a:moveTo>
                      <a:pt x="103223" y="0"/>
                    </a:moveTo>
                    <a:lnTo>
                      <a:pt x="1210460" y="0"/>
                    </a:lnTo>
                    <a:lnTo>
                      <a:pt x="1210460" y="1268244"/>
                    </a:lnTo>
                    <a:lnTo>
                      <a:pt x="103223" y="1268244"/>
                    </a:lnTo>
                    <a:cubicBezTo>
                      <a:pt x="46214" y="1268244"/>
                      <a:pt x="0" y="1222030"/>
                      <a:pt x="0" y="1165022"/>
                    </a:cubicBezTo>
                    <a:lnTo>
                      <a:pt x="0" y="103223"/>
                    </a:lnTo>
                    <a:cubicBezTo>
                      <a:pt x="0" y="46214"/>
                      <a:pt x="46214" y="0"/>
                      <a:pt x="10322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115"/>
              <p:cNvSpPr/>
              <p:nvPr/>
            </p:nvSpPr>
            <p:spPr>
              <a:xfrm>
                <a:off x="3895725" y="2521178"/>
                <a:ext cx="1210459" cy="204930"/>
              </a:xfrm>
              <a:custGeom>
                <a:avLst/>
                <a:gdLst>
                  <a:gd name="connsiteX0" fmla="*/ 0 w 1012705"/>
                  <a:gd name="connsiteY0" fmla="*/ 0 h 171450"/>
                  <a:gd name="connsiteX1" fmla="*/ 1012705 w 1012705"/>
                  <a:gd name="connsiteY1" fmla="*/ 0 h 171450"/>
                  <a:gd name="connsiteX2" fmla="*/ 1012705 w 1012705"/>
                  <a:gd name="connsiteY2" fmla="*/ 171450 h 171450"/>
                  <a:gd name="connsiteX3" fmla="*/ 86359 w 1012705"/>
                  <a:gd name="connsiteY3" fmla="*/ 171450 h 171450"/>
                  <a:gd name="connsiteX4" fmla="*/ 0 w 1012705"/>
                  <a:gd name="connsiteY4" fmla="*/ 85091 h 171450"/>
                  <a:gd name="connsiteX5" fmla="*/ 0 w 1012705"/>
                  <a:gd name="connsiteY5" fmla="*/ 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2705" h="171450">
                    <a:moveTo>
                      <a:pt x="0" y="0"/>
                    </a:moveTo>
                    <a:lnTo>
                      <a:pt x="1012705" y="0"/>
                    </a:lnTo>
                    <a:lnTo>
                      <a:pt x="1012705" y="171450"/>
                    </a:lnTo>
                    <a:lnTo>
                      <a:pt x="86359" y="171450"/>
                    </a:lnTo>
                    <a:cubicBezTo>
                      <a:pt x="38664" y="171450"/>
                      <a:pt x="0" y="132786"/>
                      <a:pt x="0" y="8509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107"/>
            <p:cNvGrpSpPr/>
            <p:nvPr/>
          </p:nvGrpSpPr>
          <p:grpSpPr>
            <a:xfrm>
              <a:off x="5100810" y="1457864"/>
              <a:ext cx="869294" cy="1534718"/>
              <a:chOff x="5100810" y="1457864"/>
              <a:chExt cx="869294" cy="1534718"/>
            </a:xfrm>
          </p:grpSpPr>
          <p:sp>
            <p:nvSpPr>
              <p:cNvPr id="43" name="Freeform: Shape 109"/>
              <p:cNvSpPr/>
              <p:nvPr/>
            </p:nvSpPr>
            <p:spPr>
              <a:xfrm flipV="1">
                <a:off x="5106184" y="1457865"/>
                <a:ext cx="433060" cy="1534717"/>
              </a:xfrm>
              <a:custGeom>
                <a:avLst/>
                <a:gdLst>
                  <a:gd name="connsiteX0" fmla="*/ 0 w 362310"/>
                  <a:gd name="connsiteY0" fmla="*/ 1283988 h 1283988"/>
                  <a:gd name="connsiteX1" fmla="*/ 361390 w 362310"/>
                  <a:gd name="connsiteY1" fmla="*/ 1061049 h 1283988"/>
                  <a:gd name="connsiteX2" fmla="*/ 362310 w 362310"/>
                  <a:gd name="connsiteY2" fmla="*/ 1061617 h 1283988"/>
                  <a:gd name="connsiteX3" fmla="*/ 362310 w 362310"/>
                  <a:gd name="connsiteY3" fmla="*/ 222940 h 1283988"/>
                  <a:gd name="connsiteX4" fmla="*/ 362310 w 362310"/>
                  <a:gd name="connsiteY4" fmla="*/ 0 h 1283988"/>
                  <a:gd name="connsiteX5" fmla="*/ 0 w 362310"/>
                  <a:gd name="connsiteY5" fmla="*/ 222940 h 1283988"/>
                  <a:gd name="connsiteX0" fmla="*/ 0 w 362310"/>
                  <a:gd name="connsiteY0" fmla="*/ 1283988 h 1283988"/>
                  <a:gd name="connsiteX1" fmla="*/ 361390 w 362310"/>
                  <a:gd name="connsiteY1" fmla="*/ 1061049 h 1283988"/>
                  <a:gd name="connsiteX2" fmla="*/ 362310 w 362310"/>
                  <a:gd name="connsiteY2" fmla="*/ 1061617 h 1283988"/>
                  <a:gd name="connsiteX3" fmla="*/ 362310 w 362310"/>
                  <a:gd name="connsiteY3" fmla="*/ 0 h 1283988"/>
                  <a:gd name="connsiteX4" fmla="*/ 0 w 362310"/>
                  <a:gd name="connsiteY4" fmla="*/ 222940 h 1283988"/>
                  <a:gd name="connsiteX5" fmla="*/ 0 w 362310"/>
                  <a:gd name="connsiteY5" fmla="*/ 1283988 h 128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2310" h="1283988">
                    <a:moveTo>
                      <a:pt x="0" y="1283988"/>
                    </a:moveTo>
                    <a:lnTo>
                      <a:pt x="361390" y="1061049"/>
                    </a:lnTo>
                    <a:lnTo>
                      <a:pt x="362310" y="1061617"/>
                    </a:lnTo>
                    <a:lnTo>
                      <a:pt x="362310" y="0"/>
                    </a:lnTo>
                    <a:lnTo>
                      <a:pt x="0" y="222940"/>
                    </a:lnTo>
                    <a:lnTo>
                      <a:pt x="0" y="128398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110"/>
              <p:cNvSpPr/>
              <p:nvPr/>
            </p:nvSpPr>
            <p:spPr>
              <a:xfrm flipH="1" flipV="1">
                <a:off x="5539244" y="1457864"/>
                <a:ext cx="430860" cy="1534718"/>
              </a:xfrm>
              <a:custGeom>
                <a:avLst/>
                <a:gdLst>
                  <a:gd name="connsiteX0" fmla="*/ 0 w 360470"/>
                  <a:gd name="connsiteY0" fmla="*/ 1283989 h 1283989"/>
                  <a:gd name="connsiteX1" fmla="*/ 0 w 360470"/>
                  <a:gd name="connsiteY1" fmla="*/ 222940 h 1283989"/>
                  <a:gd name="connsiteX2" fmla="*/ 360470 w 360470"/>
                  <a:gd name="connsiteY2" fmla="*/ 0 h 1283989"/>
                  <a:gd name="connsiteX3" fmla="*/ 360470 w 360470"/>
                  <a:gd name="connsiteY3" fmla="*/ 222940 h 1283989"/>
                  <a:gd name="connsiteX4" fmla="*/ 360470 w 360470"/>
                  <a:gd name="connsiteY4" fmla="*/ 1061617 h 1283989"/>
                  <a:gd name="connsiteX0" fmla="*/ 0 w 360470"/>
                  <a:gd name="connsiteY0" fmla="*/ 1283989 h 1283989"/>
                  <a:gd name="connsiteX1" fmla="*/ 0 w 360470"/>
                  <a:gd name="connsiteY1" fmla="*/ 222940 h 1283989"/>
                  <a:gd name="connsiteX2" fmla="*/ 360470 w 360470"/>
                  <a:gd name="connsiteY2" fmla="*/ 0 h 1283989"/>
                  <a:gd name="connsiteX3" fmla="*/ 360470 w 360470"/>
                  <a:gd name="connsiteY3" fmla="*/ 1061617 h 1283989"/>
                  <a:gd name="connsiteX4" fmla="*/ 0 w 360470"/>
                  <a:gd name="connsiteY4" fmla="*/ 1283989 h 1283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470" h="1283989">
                    <a:moveTo>
                      <a:pt x="0" y="1283989"/>
                    </a:moveTo>
                    <a:lnTo>
                      <a:pt x="0" y="222940"/>
                    </a:lnTo>
                    <a:lnTo>
                      <a:pt x="360470" y="0"/>
                    </a:lnTo>
                    <a:lnTo>
                      <a:pt x="360470" y="1061617"/>
                    </a:lnTo>
                    <a:lnTo>
                      <a:pt x="0" y="128398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111"/>
              <p:cNvSpPr/>
              <p:nvPr/>
            </p:nvSpPr>
            <p:spPr>
              <a:xfrm flipV="1">
                <a:off x="5100810" y="2521179"/>
                <a:ext cx="5375" cy="3307"/>
              </a:xfrm>
              <a:custGeom>
                <a:avLst/>
                <a:gdLst>
                  <a:gd name="connsiteX0" fmla="*/ 0 w 4497"/>
                  <a:gd name="connsiteY0" fmla="*/ 2767 h 2767"/>
                  <a:gd name="connsiteX1" fmla="*/ 4497 w 4497"/>
                  <a:gd name="connsiteY1" fmla="*/ 2767 h 2767"/>
                  <a:gd name="connsiteX2" fmla="*/ 4497 w 4497"/>
                  <a:gd name="connsiteY2" fmla="*/ 0 h 2767"/>
                  <a:gd name="connsiteX3" fmla="*/ 0 w 4497"/>
                  <a:gd name="connsiteY3" fmla="*/ 2767 h 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7" h="2767">
                    <a:moveTo>
                      <a:pt x="0" y="2767"/>
                    </a:moveTo>
                    <a:lnTo>
                      <a:pt x="4497" y="2767"/>
                    </a:lnTo>
                    <a:lnTo>
                      <a:pt x="4497" y="0"/>
                    </a:lnTo>
                    <a:lnTo>
                      <a:pt x="0" y="276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112"/>
              <p:cNvSpPr/>
              <p:nvPr/>
            </p:nvSpPr>
            <p:spPr>
              <a:xfrm flipH="1" flipV="1">
                <a:off x="5539244" y="2521178"/>
                <a:ext cx="430860" cy="471404"/>
              </a:xfrm>
              <a:custGeom>
                <a:avLst/>
                <a:gdLst>
                  <a:gd name="connsiteX0" fmla="*/ 360470 w 360470"/>
                  <a:gd name="connsiteY0" fmla="*/ 394390 h 394390"/>
                  <a:gd name="connsiteX1" fmla="*/ 360469 w 360470"/>
                  <a:gd name="connsiteY1" fmla="*/ 394390 h 394390"/>
                  <a:gd name="connsiteX2" fmla="*/ 360469 w 360470"/>
                  <a:gd name="connsiteY2" fmla="*/ 174217 h 394390"/>
                  <a:gd name="connsiteX3" fmla="*/ 0 w 360470"/>
                  <a:gd name="connsiteY3" fmla="*/ 394390 h 394390"/>
                  <a:gd name="connsiteX4" fmla="*/ 0 w 360470"/>
                  <a:gd name="connsiteY4" fmla="*/ 222940 h 394390"/>
                  <a:gd name="connsiteX5" fmla="*/ 360470 w 360470"/>
                  <a:gd name="connsiteY5" fmla="*/ 0 h 394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0470" h="394390">
                    <a:moveTo>
                      <a:pt x="360470" y="394390"/>
                    </a:moveTo>
                    <a:lnTo>
                      <a:pt x="360469" y="394390"/>
                    </a:lnTo>
                    <a:lnTo>
                      <a:pt x="360469" y="174217"/>
                    </a:lnTo>
                    <a:lnTo>
                      <a:pt x="0" y="394390"/>
                    </a:lnTo>
                    <a:lnTo>
                      <a:pt x="0" y="222940"/>
                    </a:lnTo>
                    <a:lnTo>
                      <a:pt x="3604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113"/>
              <p:cNvSpPr/>
              <p:nvPr/>
            </p:nvSpPr>
            <p:spPr>
              <a:xfrm flipV="1">
                <a:off x="5106184" y="2524485"/>
                <a:ext cx="433060" cy="468097"/>
              </a:xfrm>
              <a:custGeom>
                <a:avLst/>
                <a:gdLst>
                  <a:gd name="connsiteX0" fmla="*/ 0 w 362310"/>
                  <a:gd name="connsiteY0" fmla="*/ 391623 h 391623"/>
                  <a:gd name="connsiteX1" fmla="*/ 357813 w 362310"/>
                  <a:gd name="connsiteY1" fmla="*/ 171450 h 391623"/>
                  <a:gd name="connsiteX2" fmla="*/ 362310 w 362310"/>
                  <a:gd name="connsiteY2" fmla="*/ 174217 h 391623"/>
                  <a:gd name="connsiteX3" fmla="*/ 362310 w 362310"/>
                  <a:gd name="connsiteY3" fmla="*/ 0 h 391623"/>
                  <a:gd name="connsiteX4" fmla="*/ 0 w 362310"/>
                  <a:gd name="connsiteY4" fmla="*/ 222940 h 391623"/>
                  <a:gd name="connsiteX5" fmla="*/ 0 w 362310"/>
                  <a:gd name="connsiteY5" fmla="*/ 391623 h 391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2310" h="391623">
                    <a:moveTo>
                      <a:pt x="0" y="391623"/>
                    </a:moveTo>
                    <a:lnTo>
                      <a:pt x="357813" y="171450"/>
                    </a:lnTo>
                    <a:lnTo>
                      <a:pt x="362310" y="174217"/>
                    </a:lnTo>
                    <a:lnTo>
                      <a:pt x="362310" y="0"/>
                    </a:lnTo>
                    <a:lnTo>
                      <a:pt x="0" y="222940"/>
                    </a:lnTo>
                    <a:lnTo>
                      <a:pt x="0" y="39162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Freeform: Shape 108"/>
            <p:cNvSpPr/>
            <p:nvPr/>
          </p:nvSpPr>
          <p:spPr>
            <a:xfrm>
              <a:off x="5970104" y="2521178"/>
              <a:ext cx="5197803" cy="204930"/>
            </a:xfrm>
            <a:custGeom>
              <a:avLst/>
              <a:gdLst>
                <a:gd name="connsiteX0" fmla="*/ 0 w 5197803"/>
                <a:gd name="connsiteY0" fmla="*/ 0 h 204930"/>
                <a:gd name="connsiteX1" fmla="*/ 2019841 w 5197803"/>
                <a:gd name="connsiteY1" fmla="*/ 0 h 204930"/>
                <a:gd name="connsiteX2" fmla="*/ 3177962 w 5197803"/>
                <a:gd name="connsiteY2" fmla="*/ 0 h 204930"/>
                <a:gd name="connsiteX3" fmla="*/ 5197803 w 5197803"/>
                <a:gd name="connsiteY3" fmla="*/ 0 h 204930"/>
                <a:gd name="connsiteX4" fmla="*/ 5197803 w 5197803"/>
                <a:gd name="connsiteY4" fmla="*/ 101707 h 204930"/>
                <a:gd name="connsiteX5" fmla="*/ 5094580 w 5197803"/>
                <a:gd name="connsiteY5" fmla="*/ 204930 h 204930"/>
                <a:gd name="connsiteX6" fmla="*/ 3074740 w 5197803"/>
                <a:gd name="connsiteY6" fmla="*/ 204930 h 204930"/>
                <a:gd name="connsiteX7" fmla="*/ 2019841 w 5197803"/>
                <a:gd name="connsiteY7" fmla="*/ 204930 h 204930"/>
                <a:gd name="connsiteX8" fmla="*/ 0 w 5197803"/>
                <a:gd name="connsiteY8" fmla="*/ 204930 h 204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97803" h="204930">
                  <a:moveTo>
                    <a:pt x="0" y="0"/>
                  </a:moveTo>
                  <a:lnTo>
                    <a:pt x="2019841" y="0"/>
                  </a:lnTo>
                  <a:lnTo>
                    <a:pt x="3177962" y="0"/>
                  </a:lnTo>
                  <a:lnTo>
                    <a:pt x="5197803" y="0"/>
                  </a:lnTo>
                  <a:lnTo>
                    <a:pt x="5197803" y="101707"/>
                  </a:lnTo>
                  <a:cubicBezTo>
                    <a:pt x="5197803" y="158716"/>
                    <a:pt x="5151589" y="204930"/>
                    <a:pt x="5094580" y="204930"/>
                  </a:cubicBezTo>
                  <a:lnTo>
                    <a:pt x="3074740" y="204930"/>
                  </a:lnTo>
                  <a:lnTo>
                    <a:pt x="2019841" y="204930"/>
                  </a:lnTo>
                  <a:lnTo>
                    <a:pt x="0" y="2049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0" name="Freeform 425"/>
          <p:cNvSpPr/>
          <p:nvPr/>
        </p:nvSpPr>
        <p:spPr>
          <a:xfrm>
            <a:off x="1439476" y="1519909"/>
            <a:ext cx="512631" cy="478847"/>
          </a:xfrm>
          <a:custGeom>
            <a:avLst/>
            <a:gdLst>
              <a:gd name="connsiteX0" fmla="*/ 169590 w 540885"/>
              <a:gd name="connsiteY0" fmla="*/ 270443 h 504826"/>
              <a:gd name="connsiteX1" fmla="*/ 181704 w 540885"/>
              <a:gd name="connsiteY1" fmla="*/ 276500 h 504826"/>
              <a:gd name="connsiteX2" fmla="*/ 202269 w 540885"/>
              <a:gd name="connsiteY2" fmla="*/ 290022 h 504826"/>
              <a:gd name="connsiteX3" fmla="*/ 232412 w 540885"/>
              <a:gd name="connsiteY3" fmla="*/ 303544 h 504826"/>
              <a:gd name="connsiteX4" fmla="*/ 270443 w 540885"/>
              <a:gd name="connsiteY4" fmla="*/ 309601 h 504826"/>
              <a:gd name="connsiteX5" fmla="*/ 308473 w 540885"/>
              <a:gd name="connsiteY5" fmla="*/ 303544 h 504826"/>
              <a:gd name="connsiteX6" fmla="*/ 338617 w 540885"/>
              <a:gd name="connsiteY6" fmla="*/ 290022 h 504826"/>
              <a:gd name="connsiteX7" fmla="*/ 359181 w 540885"/>
              <a:gd name="connsiteY7" fmla="*/ 276500 h 504826"/>
              <a:gd name="connsiteX8" fmla="*/ 371295 w 540885"/>
              <a:gd name="connsiteY8" fmla="*/ 270443 h 504826"/>
              <a:gd name="connsiteX9" fmla="*/ 402705 w 540885"/>
              <a:gd name="connsiteY9" fmla="*/ 276077 h 504826"/>
              <a:gd name="connsiteX10" fmla="*/ 426792 w 540885"/>
              <a:gd name="connsiteY10" fmla="*/ 291149 h 504826"/>
              <a:gd name="connsiteX11" fmla="*/ 444258 w 540885"/>
              <a:gd name="connsiteY11" fmla="*/ 313967 h 504826"/>
              <a:gd name="connsiteX12" fmla="*/ 456371 w 540885"/>
              <a:gd name="connsiteY12" fmla="*/ 341434 h 504826"/>
              <a:gd name="connsiteX13" fmla="*/ 463837 w 540885"/>
              <a:gd name="connsiteY13" fmla="*/ 372000 h 504826"/>
              <a:gd name="connsiteX14" fmla="*/ 467781 w 540885"/>
              <a:gd name="connsiteY14" fmla="*/ 402706 h 504826"/>
              <a:gd name="connsiteX15" fmla="*/ 468767 w 540885"/>
              <a:gd name="connsiteY15" fmla="*/ 431863 h 504826"/>
              <a:gd name="connsiteX16" fmla="*/ 448202 w 540885"/>
              <a:gd name="connsiteY16" fmla="*/ 485247 h 504826"/>
              <a:gd name="connsiteX17" fmla="*/ 393550 w 540885"/>
              <a:gd name="connsiteY17" fmla="*/ 504826 h 504826"/>
              <a:gd name="connsiteX18" fmla="*/ 147335 w 540885"/>
              <a:gd name="connsiteY18" fmla="*/ 504826 h 504826"/>
              <a:gd name="connsiteX19" fmla="*/ 92683 w 540885"/>
              <a:gd name="connsiteY19" fmla="*/ 485247 h 504826"/>
              <a:gd name="connsiteX20" fmla="*/ 72118 w 540885"/>
              <a:gd name="connsiteY20" fmla="*/ 431863 h 504826"/>
              <a:gd name="connsiteX21" fmla="*/ 73104 w 540885"/>
              <a:gd name="connsiteY21" fmla="*/ 402706 h 504826"/>
              <a:gd name="connsiteX22" fmla="*/ 77049 w 540885"/>
              <a:gd name="connsiteY22" fmla="*/ 372000 h 504826"/>
              <a:gd name="connsiteX23" fmla="*/ 84514 w 540885"/>
              <a:gd name="connsiteY23" fmla="*/ 341434 h 504826"/>
              <a:gd name="connsiteX24" fmla="*/ 96628 w 540885"/>
              <a:gd name="connsiteY24" fmla="*/ 313967 h 504826"/>
              <a:gd name="connsiteX25" fmla="*/ 114093 w 540885"/>
              <a:gd name="connsiteY25" fmla="*/ 291149 h 504826"/>
              <a:gd name="connsiteX26" fmla="*/ 138180 w 540885"/>
              <a:gd name="connsiteY26" fmla="*/ 276077 h 504826"/>
              <a:gd name="connsiteX27" fmla="*/ 169590 w 540885"/>
              <a:gd name="connsiteY27" fmla="*/ 270443 h 504826"/>
              <a:gd name="connsiteX28" fmla="*/ 505953 w 540885"/>
              <a:gd name="connsiteY28" fmla="*/ 144237 h 504826"/>
              <a:gd name="connsiteX29" fmla="*/ 540885 w 540885"/>
              <a:gd name="connsiteY29" fmla="*/ 243680 h 504826"/>
              <a:gd name="connsiteX30" fmla="*/ 525109 w 540885"/>
              <a:gd name="connsiteY30" fmla="*/ 277063 h 504826"/>
              <a:gd name="connsiteX31" fmla="*/ 486233 w 540885"/>
              <a:gd name="connsiteY31" fmla="*/ 288472 h 504826"/>
              <a:gd name="connsiteX32" fmla="*/ 448484 w 540885"/>
              <a:gd name="connsiteY32" fmla="*/ 288472 h 504826"/>
              <a:gd name="connsiteX33" fmla="*/ 373830 w 540885"/>
              <a:gd name="connsiteY33" fmla="*/ 252413 h 504826"/>
              <a:gd name="connsiteX34" fmla="*/ 396649 w 540885"/>
              <a:gd name="connsiteY34" fmla="*/ 180296 h 504826"/>
              <a:gd name="connsiteX35" fmla="*/ 395240 w 540885"/>
              <a:gd name="connsiteY35" fmla="*/ 161703 h 504826"/>
              <a:gd name="connsiteX36" fmla="*/ 432708 w 540885"/>
              <a:gd name="connsiteY36" fmla="*/ 168182 h 504826"/>
              <a:gd name="connsiteX37" fmla="*/ 466231 w 540885"/>
              <a:gd name="connsiteY37" fmla="*/ 162125 h 504826"/>
              <a:gd name="connsiteX38" fmla="*/ 493698 w 540885"/>
              <a:gd name="connsiteY38" fmla="*/ 150153 h 504826"/>
              <a:gd name="connsiteX39" fmla="*/ 505953 w 540885"/>
              <a:gd name="connsiteY39" fmla="*/ 144237 h 504826"/>
              <a:gd name="connsiteX40" fmla="*/ 34932 w 540885"/>
              <a:gd name="connsiteY40" fmla="*/ 144237 h 504826"/>
              <a:gd name="connsiteX41" fmla="*/ 47187 w 540885"/>
              <a:gd name="connsiteY41" fmla="*/ 150153 h 504826"/>
              <a:gd name="connsiteX42" fmla="*/ 74653 w 540885"/>
              <a:gd name="connsiteY42" fmla="*/ 162125 h 504826"/>
              <a:gd name="connsiteX43" fmla="*/ 108176 w 540885"/>
              <a:gd name="connsiteY43" fmla="*/ 168182 h 504826"/>
              <a:gd name="connsiteX44" fmla="*/ 145644 w 540885"/>
              <a:gd name="connsiteY44" fmla="*/ 161703 h 504826"/>
              <a:gd name="connsiteX45" fmla="*/ 144235 w 540885"/>
              <a:gd name="connsiteY45" fmla="*/ 180296 h 504826"/>
              <a:gd name="connsiteX46" fmla="*/ 167054 w 540885"/>
              <a:gd name="connsiteY46" fmla="*/ 252413 h 504826"/>
              <a:gd name="connsiteX47" fmla="*/ 92401 w 540885"/>
              <a:gd name="connsiteY47" fmla="*/ 288472 h 504826"/>
              <a:gd name="connsiteX48" fmla="*/ 54652 w 540885"/>
              <a:gd name="connsiteY48" fmla="*/ 288472 h 504826"/>
              <a:gd name="connsiteX49" fmla="*/ 15776 w 540885"/>
              <a:gd name="connsiteY49" fmla="*/ 277063 h 504826"/>
              <a:gd name="connsiteX50" fmla="*/ 0 w 540885"/>
              <a:gd name="connsiteY50" fmla="*/ 243680 h 504826"/>
              <a:gd name="connsiteX51" fmla="*/ 34932 w 540885"/>
              <a:gd name="connsiteY51" fmla="*/ 144237 h 504826"/>
              <a:gd name="connsiteX52" fmla="*/ 270442 w 540885"/>
              <a:gd name="connsiteY52" fmla="*/ 72119 h 504826"/>
              <a:gd name="connsiteX53" fmla="*/ 346926 w 540885"/>
              <a:gd name="connsiteY53" fmla="*/ 103811 h 504826"/>
              <a:gd name="connsiteX54" fmla="*/ 378619 w 540885"/>
              <a:gd name="connsiteY54" fmla="*/ 180296 h 504826"/>
              <a:gd name="connsiteX55" fmla="*/ 346926 w 540885"/>
              <a:gd name="connsiteY55" fmla="*/ 256780 h 504826"/>
              <a:gd name="connsiteX56" fmla="*/ 270442 w 540885"/>
              <a:gd name="connsiteY56" fmla="*/ 288472 h 504826"/>
              <a:gd name="connsiteX57" fmla="*/ 193957 w 540885"/>
              <a:gd name="connsiteY57" fmla="*/ 256780 h 504826"/>
              <a:gd name="connsiteX58" fmla="*/ 162265 w 540885"/>
              <a:gd name="connsiteY58" fmla="*/ 180296 h 504826"/>
              <a:gd name="connsiteX59" fmla="*/ 193957 w 540885"/>
              <a:gd name="connsiteY59" fmla="*/ 103811 h 504826"/>
              <a:gd name="connsiteX60" fmla="*/ 270442 w 540885"/>
              <a:gd name="connsiteY60" fmla="*/ 72119 h 504826"/>
              <a:gd name="connsiteX61" fmla="*/ 432707 w 540885"/>
              <a:gd name="connsiteY61" fmla="*/ 0 h 504826"/>
              <a:gd name="connsiteX62" fmla="*/ 483697 w 540885"/>
              <a:gd name="connsiteY62" fmla="*/ 21128 h 504826"/>
              <a:gd name="connsiteX63" fmla="*/ 504825 w 540885"/>
              <a:gd name="connsiteY63" fmla="*/ 72118 h 504826"/>
              <a:gd name="connsiteX64" fmla="*/ 483697 w 540885"/>
              <a:gd name="connsiteY64" fmla="*/ 123108 h 504826"/>
              <a:gd name="connsiteX65" fmla="*/ 432707 w 540885"/>
              <a:gd name="connsiteY65" fmla="*/ 144236 h 504826"/>
              <a:gd name="connsiteX66" fmla="*/ 381717 w 540885"/>
              <a:gd name="connsiteY66" fmla="*/ 123108 h 504826"/>
              <a:gd name="connsiteX67" fmla="*/ 360589 w 540885"/>
              <a:gd name="connsiteY67" fmla="*/ 72118 h 504826"/>
              <a:gd name="connsiteX68" fmla="*/ 381717 w 540885"/>
              <a:gd name="connsiteY68" fmla="*/ 21128 h 504826"/>
              <a:gd name="connsiteX69" fmla="*/ 432707 w 540885"/>
              <a:gd name="connsiteY69" fmla="*/ 0 h 504826"/>
              <a:gd name="connsiteX70" fmla="*/ 108176 w 540885"/>
              <a:gd name="connsiteY70" fmla="*/ 0 h 504826"/>
              <a:gd name="connsiteX71" fmla="*/ 159167 w 540885"/>
              <a:gd name="connsiteY71" fmla="*/ 21128 h 504826"/>
              <a:gd name="connsiteX72" fmla="*/ 180295 w 540885"/>
              <a:gd name="connsiteY72" fmla="*/ 72118 h 504826"/>
              <a:gd name="connsiteX73" fmla="*/ 159167 w 540885"/>
              <a:gd name="connsiteY73" fmla="*/ 123108 h 504826"/>
              <a:gd name="connsiteX74" fmla="*/ 108176 w 540885"/>
              <a:gd name="connsiteY74" fmla="*/ 144236 h 504826"/>
              <a:gd name="connsiteX75" fmla="*/ 57187 w 540885"/>
              <a:gd name="connsiteY75" fmla="*/ 123108 h 504826"/>
              <a:gd name="connsiteX76" fmla="*/ 36059 w 540885"/>
              <a:gd name="connsiteY76" fmla="*/ 72118 h 504826"/>
              <a:gd name="connsiteX77" fmla="*/ 57187 w 540885"/>
              <a:gd name="connsiteY77" fmla="*/ 21128 h 504826"/>
              <a:gd name="connsiteX78" fmla="*/ 108176 w 540885"/>
              <a:gd name="connsiteY78" fmla="*/ 0 h 5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0885" h="504826">
                <a:moveTo>
                  <a:pt x="169590" y="270443"/>
                </a:moveTo>
                <a:cubicBezTo>
                  <a:pt x="171469" y="270443"/>
                  <a:pt x="175506" y="272462"/>
                  <a:pt x="181704" y="276500"/>
                </a:cubicBezTo>
                <a:cubicBezTo>
                  <a:pt x="187902" y="280538"/>
                  <a:pt x="194757" y="285045"/>
                  <a:pt x="202269" y="290022"/>
                </a:cubicBezTo>
                <a:cubicBezTo>
                  <a:pt x="209781" y="294999"/>
                  <a:pt x="219829" y="299506"/>
                  <a:pt x="232412" y="303544"/>
                </a:cubicBezTo>
                <a:cubicBezTo>
                  <a:pt x="244995" y="307582"/>
                  <a:pt x="257673" y="309601"/>
                  <a:pt x="270443" y="309601"/>
                </a:cubicBezTo>
                <a:cubicBezTo>
                  <a:pt x="283214" y="309601"/>
                  <a:pt x="295891" y="307582"/>
                  <a:pt x="308473" y="303544"/>
                </a:cubicBezTo>
                <a:cubicBezTo>
                  <a:pt x="321057" y="299506"/>
                  <a:pt x="331105" y="294999"/>
                  <a:pt x="338617" y="290022"/>
                </a:cubicBezTo>
                <a:cubicBezTo>
                  <a:pt x="346129" y="285045"/>
                  <a:pt x="352983" y="280538"/>
                  <a:pt x="359181" y="276500"/>
                </a:cubicBezTo>
                <a:cubicBezTo>
                  <a:pt x="365379" y="272462"/>
                  <a:pt x="369418" y="270443"/>
                  <a:pt x="371295" y="270443"/>
                </a:cubicBezTo>
                <a:cubicBezTo>
                  <a:pt x="382751" y="270443"/>
                  <a:pt x="393222" y="272321"/>
                  <a:pt x="402705" y="276077"/>
                </a:cubicBezTo>
                <a:cubicBezTo>
                  <a:pt x="412191" y="279833"/>
                  <a:pt x="420218" y="284857"/>
                  <a:pt x="426792" y="291149"/>
                </a:cubicBezTo>
                <a:cubicBezTo>
                  <a:pt x="433365" y="297440"/>
                  <a:pt x="439187" y="305046"/>
                  <a:pt x="444258" y="313967"/>
                </a:cubicBezTo>
                <a:cubicBezTo>
                  <a:pt x="449329" y="322888"/>
                  <a:pt x="453367" y="332044"/>
                  <a:pt x="456371" y="341434"/>
                </a:cubicBezTo>
                <a:cubicBezTo>
                  <a:pt x="459376" y="350824"/>
                  <a:pt x="461865" y="361013"/>
                  <a:pt x="463837" y="372000"/>
                </a:cubicBezTo>
                <a:cubicBezTo>
                  <a:pt x="465809" y="382986"/>
                  <a:pt x="467124" y="393222"/>
                  <a:pt x="467781" y="402706"/>
                </a:cubicBezTo>
                <a:cubicBezTo>
                  <a:pt x="468438" y="412190"/>
                  <a:pt x="468767" y="421909"/>
                  <a:pt x="468767" y="431863"/>
                </a:cubicBezTo>
                <a:cubicBezTo>
                  <a:pt x="468767" y="454400"/>
                  <a:pt x="461912" y="472195"/>
                  <a:pt x="448202" y="485247"/>
                </a:cubicBezTo>
                <a:cubicBezTo>
                  <a:pt x="434492" y="498300"/>
                  <a:pt x="416275" y="504826"/>
                  <a:pt x="393550" y="504826"/>
                </a:cubicBezTo>
                <a:lnTo>
                  <a:pt x="147335" y="504826"/>
                </a:lnTo>
                <a:cubicBezTo>
                  <a:pt x="124611" y="504826"/>
                  <a:pt x="106393" y="498300"/>
                  <a:pt x="92683" y="485247"/>
                </a:cubicBezTo>
                <a:cubicBezTo>
                  <a:pt x="78974" y="472195"/>
                  <a:pt x="72118" y="454400"/>
                  <a:pt x="72118" y="431863"/>
                </a:cubicBezTo>
                <a:cubicBezTo>
                  <a:pt x="72118" y="421909"/>
                  <a:pt x="72447" y="412190"/>
                  <a:pt x="73104" y="402706"/>
                </a:cubicBezTo>
                <a:cubicBezTo>
                  <a:pt x="73761" y="393222"/>
                  <a:pt x="75077" y="382986"/>
                  <a:pt x="77049" y="372000"/>
                </a:cubicBezTo>
                <a:cubicBezTo>
                  <a:pt x="79021" y="361013"/>
                  <a:pt x="81510" y="350824"/>
                  <a:pt x="84514" y="341434"/>
                </a:cubicBezTo>
                <a:cubicBezTo>
                  <a:pt x="87519" y="332044"/>
                  <a:pt x="91556" y="322888"/>
                  <a:pt x="96628" y="313967"/>
                </a:cubicBezTo>
                <a:cubicBezTo>
                  <a:pt x="101698" y="305046"/>
                  <a:pt x="107521" y="297440"/>
                  <a:pt x="114093" y="291149"/>
                </a:cubicBezTo>
                <a:cubicBezTo>
                  <a:pt x="120667" y="284857"/>
                  <a:pt x="128696" y="279833"/>
                  <a:pt x="138180" y="276077"/>
                </a:cubicBezTo>
                <a:cubicBezTo>
                  <a:pt x="147664" y="272321"/>
                  <a:pt x="158135" y="270443"/>
                  <a:pt x="169590" y="270443"/>
                </a:cubicBezTo>
                <a:close/>
                <a:moveTo>
                  <a:pt x="505953" y="144237"/>
                </a:moveTo>
                <a:cubicBezTo>
                  <a:pt x="529241" y="144237"/>
                  <a:pt x="540885" y="177385"/>
                  <a:pt x="540885" y="243680"/>
                </a:cubicBezTo>
                <a:cubicBezTo>
                  <a:pt x="540885" y="258329"/>
                  <a:pt x="535626" y="269457"/>
                  <a:pt x="525109" y="277063"/>
                </a:cubicBezTo>
                <a:cubicBezTo>
                  <a:pt x="514592" y="284669"/>
                  <a:pt x="501634" y="288472"/>
                  <a:pt x="486233" y="288472"/>
                </a:cubicBezTo>
                <a:lnTo>
                  <a:pt x="448484" y="288472"/>
                </a:lnTo>
                <a:cubicBezTo>
                  <a:pt x="429140" y="265372"/>
                  <a:pt x="404256" y="253353"/>
                  <a:pt x="373830" y="252413"/>
                </a:cubicBezTo>
                <a:cubicBezTo>
                  <a:pt x="389043" y="230440"/>
                  <a:pt x="396649" y="206401"/>
                  <a:pt x="396649" y="180296"/>
                </a:cubicBezTo>
                <a:cubicBezTo>
                  <a:pt x="396649" y="174849"/>
                  <a:pt x="396179" y="168652"/>
                  <a:pt x="395240" y="161703"/>
                </a:cubicBezTo>
                <a:cubicBezTo>
                  <a:pt x="407636" y="166022"/>
                  <a:pt x="420125" y="168182"/>
                  <a:pt x="432708" y="168182"/>
                </a:cubicBezTo>
                <a:cubicBezTo>
                  <a:pt x="443789" y="168182"/>
                  <a:pt x="454964" y="166163"/>
                  <a:pt x="466231" y="162125"/>
                </a:cubicBezTo>
                <a:cubicBezTo>
                  <a:pt x="477500" y="158087"/>
                  <a:pt x="486655" y="154097"/>
                  <a:pt x="493698" y="150153"/>
                </a:cubicBezTo>
                <a:cubicBezTo>
                  <a:pt x="500742" y="146209"/>
                  <a:pt x="504826" y="144237"/>
                  <a:pt x="505953" y="144237"/>
                </a:cubicBezTo>
                <a:close/>
                <a:moveTo>
                  <a:pt x="34932" y="144237"/>
                </a:moveTo>
                <a:cubicBezTo>
                  <a:pt x="36059" y="144237"/>
                  <a:pt x="40144" y="146209"/>
                  <a:pt x="47187" y="150153"/>
                </a:cubicBezTo>
                <a:cubicBezTo>
                  <a:pt x="54229" y="154097"/>
                  <a:pt x="63384" y="158087"/>
                  <a:pt x="74653" y="162125"/>
                </a:cubicBezTo>
                <a:cubicBezTo>
                  <a:pt x="85921" y="166163"/>
                  <a:pt x="97096" y="168182"/>
                  <a:pt x="108176" y="168182"/>
                </a:cubicBezTo>
                <a:cubicBezTo>
                  <a:pt x="120760" y="168182"/>
                  <a:pt x="133249" y="166022"/>
                  <a:pt x="145644" y="161703"/>
                </a:cubicBezTo>
                <a:cubicBezTo>
                  <a:pt x="144705" y="168652"/>
                  <a:pt x="144235" y="174849"/>
                  <a:pt x="144235" y="180296"/>
                </a:cubicBezTo>
                <a:cubicBezTo>
                  <a:pt x="144235" y="206401"/>
                  <a:pt x="151841" y="230440"/>
                  <a:pt x="167054" y="252413"/>
                </a:cubicBezTo>
                <a:cubicBezTo>
                  <a:pt x="136630" y="253353"/>
                  <a:pt x="111745" y="265372"/>
                  <a:pt x="92401" y="288472"/>
                </a:cubicBezTo>
                <a:lnTo>
                  <a:pt x="54652" y="288472"/>
                </a:lnTo>
                <a:cubicBezTo>
                  <a:pt x="39251" y="288472"/>
                  <a:pt x="26293" y="284669"/>
                  <a:pt x="15776" y="277063"/>
                </a:cubicBezTo>
                <a:cubicBezTo>
                  <a:pt x="5259" y="269457"/>
                  <a:pt x="0" y="258329"/>
                  <a:pt x="0" y="243680"/>
                </a:cubicBezTo>
                <a:cubicBezTo>
                  <a:pt x="0" y="177385"/>
                  <a:pt x="11644" y="144237"/>
                  <a:pt x="34932" y="144237"/>
                </a:cubicBezTo>
                <a:close/>
                <a:moveTo>
                  <a:pt x="270442" y="72119"/>
                </a:moveTo>
                <a:cubicBezTo>
                  <a:pt x="300303" y="72119"/>
                  <a:pt x="325799" y="82683"/>
                  <a:pt x="346926" y="103811"/>
                </a:cubicBezTo>
                <a:cubicBezTo>
                  <a:pt x="368054" y="124940"/>
                  <a:pt x="378619" y="150434"/>
                  <a:pt x="378619" y="180296"/>
                </a:cubicBezTo>
                <a:cubicBezTo>
                  <a:pt x="378619" y="210157"/>
                  <a:pt x="368054" y="235652"/>
                  <a:pt x="346926" y="256780"/>
                </a:cubicBezTo>
                <a:cubicBezTo>
                  <a:pt x="325799" y="277908"/>
                  <a:pt x="300303" y="288472"/>
                  <a:pt x="270442" y="288472"/>
                </a:cubicBezTo>
                <a:cubicBezTo>
                  <a:pt x="240580" y="288472"/>
                  <a:pt x="215085" y="277908"/>
                  <a:pt x="193957" y="256780"/>
                </a:cubicBezTo>
                <a:cubicBezTo>
                  <a:pt x="172829" y="235652"/>
                  <a:pt x="162265" y="210157"/>
                  <a:pt x="162265" y="180296"/>
                </a:cubicBezTo>
                <a:cubicBezTo>
                  <a:pt x="162265" y="150434"/>
                  <a:pt x="172829" y="124940"/>
                  <a:pt x="193957" y="103811"/>
                </a:cubicBezTo>
                <a:cubicBezTo>
                  <a:pt x="215085" y="82683"/>
                  <a:pt x="240580" y="72119"/>
                  <a:pt x="270442" y="72119"/>
                </a:cubicBezTo>
                <a:close/>
                <a:moveTo>
                  <a:pt x="432707" y="0"/>
                </a:moveTo>
                <a:cubicBezTo>
                  <a:pt x="452615" y="0"/>
                  <a:pt x="469611" y="7043"/>
                  <a:pt x="483697" y="21128"/>
                </a:cubicBezTo>
                <a:cubicBezTo>
                  <a:pt x="497783" y="35214"/>
                  <a:pt x="504825" y="52210"/>
                  <a:pt x="504825" y="72118"/>
                </a:cubicBezTo>
                <a:cubicBezTo>
                  <a:pt x="504825" y="92025"/>
                  <a:pt x="497783" y="109022"/>
                  <a:pt x="483697" y="123108"/>
                </a:cubicBezTo>
                <a:cubicBezTo>
                  <a:pt x="469611" y="137193"/>
                  <a:pt x="452615" y="144236"/>
                  <a:pt x="432707" y="144236"/>
                </a:cubicBezTo>
                <a:cubicBezTo>
                  <a:pt x="412800" y="144236"/>
                  <a:pt x="395803" y="137193"/>
                  <a:pt x="381717" y="123108"/>
                </a:cubicBezTo>
                <a:cubicBezTo>
                  <a:pt x="367632" y="109022"/>
                  <a:pt x="360589" y="92025"/>
                  <a:pt x="360589" y="72118"/>
                </a:cubicBezTo>
                <a:cubicBezTo>
                  <a:pt x="360589" y="52210"/>
                  <a:pt x="367632" y="35214"/>
                  <a:pt x="381717" y="21128"/>
                </a:cubicBezTo>
                <a:cubicBezTo>
                  <a:pt x="395803" y="7043"/>
                  <a:pt x="412800" y="0"/>
                  <a:pt x="432707" y="0"/>
                </a:cubicBezTo>
                <a:close/>
                <a:moveTo>
                  <a:pt x="108176" y="0"/>
                </a:moveTo>
                <a:cubicBezTo>
                  <a:pt x="128085" y="0"/>
                  <a:pt x="145080" y="7043"/>
                  <a:pt x="159167" y="21128"/>
                </a:cubicBezTo>
                <a:cubicBezTo>
                  <a:pt x="173252" y="35214"/>
                  <a:pt x="180295" y="52210"/>
                  <a:pt x="180295" y="72118"/>
                </a:cubicBezTo>
                <a:cubicBezTo>
                  <a:pt x="180295" y="92025"/>
                  <a:pt x="173252" y="109022"/>
                  <a:pt x="159167" y="123108"/>
                </a:cubicBezTo>
                <a:cubicBezTo>
                  <a:pt x="145080" y="137193"/>
                  <a:pt x="128085" y="144236"/>
                  <a:pt x="108176" y="144236"/>
                </a:cubicBezTo>
                <a:cubicBezTo>
                  <a:pt x="88270" y="144236"/>
                  <a:pt x="71272" y="137193"/>
                  <a:pt x="57187" y="123108"/>
                </a:cubicBezTo>
                <a:cubicBezTo>
                  <a:pt x="43102" y="109022"/>
                  <a:pt x="36059" y="92025"/>
                  <a:pt x="36059" y="72118"/>
                </a:cubicBezTo>
                <a:cubicBezTo>
                  <a:pt x="36059" y="52210"/>
                  <a:pt x="43102" y="35214"/>
                  <a:pt x="57187" y="21128"/>
                </a:cubicBezTo>
                <a:cubicBezTo>
                  <a:pt x="71272" y="7043"/>
                  <a:pt x="88270" y="0"/>
                  <a:pt x="1081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1" name="Freeform 452"/>
          <p:cNvSpPr/>
          <p:nvPr/>
        </p:nvSpPr>
        <p:spPr>
          <a:xfrm>
            <a:off x="1431390" y="2663870"/>
            <a:ext cx="528802" cy="528532"/>
          </a:xfrm>
          <a:custGeom>
            <a:avLst/>
            <a:gdLst/>
            <a:ahLst/>
            <a:cxnLst/>
            <a:rect l="l" t="t" r="r" b="b"/>
            <a:pathLst>
              <a:path w="432708" h="432707">
                <a:moveTo>
                  <a:pt x="216354" y="0"/>
                </a:moveTo>
                <a:cubicBezTo>
                  <a:pt x="255606" y="0"/>
                  <a:pt x="291805" y="9672"/>
                  <a:pt x="324953" y="29016"/>
                </a:cubicBezTo>
                <a:cubicBezTo>
                  <a:pt x="358101" y="48360"/>
                  <a:pt x="384347" y="74606"/>
                  <a:pt x="403691" y="107754"/>
                </a:cubicBezTo>
                <a:cubicBezTo>
                  <a:pt x="423036" y="140902"/>
                  <a:pt x="432708" y="177102"/>
                  <a:pt x="432708" y="216353"/>
                </a:cubicBezTo>
                <a:cubicBezTo>
                  <a:pt x="432708" y="255605"/>
                  <a:pt x="423036" y="291805"/>
                  <a:pt x="403691" y="324953"/>
                </a:cubicBezTo>
                <a:cubicBezTo>
                  <a:pt x="384347" y="358101"/>
                  <a:pt x="358101" y="384347"/>
                  <a:pt x="324953" y="403691"/>
                </a:cubicBezTo>
                <a:cubicBezTo>
                  <a:pt x="291805" y="423035"/>
                  <a:pt x="255606" y="432707"/>
                  <a:pt x="216354" y="432707"/>
                </a:cubicBezTo>
                <a:cubicBezTo>
                  <a:pt x="177102" y="432707"/>
                  <a:pt x="140902" y="423035"/>
                  <a:pt x="107755" y="403691"/>
                </a:cubicBezTo>
                <a:cubicBezTo>
                  <a:pt x="74607" y="384347"/>
                  <a:pt x="48361" y="358101"/>
                  <a:pt x="29017" y="324953"/>
                </a:cubicBezTo>
                <a:cubicBezTo>
                  <a:pt x="9672" y="291805"/>
                  <a:pt x="0" y="255605"/>
                  <a:pt x="0" y="216353"/>
                </a:cubicBezTo>
                <a:cubicBezTo>
                  <a:pt x="0" y="177102"/>
                  <a:pt x="9672" y="140902"/>
                  <a:pt x="29017" y="107754"/>
                </a:cubicBezTo>
                <a:cubicBezTo>
                  <a:pt x="48361" y="74606"/>
                  <a:pt x="74607" y="48360"/>
                  <a:pt x="107755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5366" y="72118"/>
                </a:moveTo>
                <a:cubicBezTo>
                  <a:pt x="182736" y="72118"/>
                  <a:pt x="180483" y="72869"/>
                  <a:pt x="178605" y="74371"/>
                </a:cubicBezTo>
                <a:cubicBezTo>
                  <a:pt x="176727" y="75498"/>
                  <a:pt x="175788" y="77188"/>
                  <a:pt x="175788" y="79442"/>
                </a:cubicBezTo>
                <a:lnTo>
                  <a:pt x="180577" y="254384"/>
                </a:lnTo>
                <a:cubicBezTo>
                  <a:pt x="180577" y="256262"/>
                  <a:pt x="181516" y="257906"/>
                  <a:pt x="183394" y="259314"/>
                </a:cubicBezTo>
                <a:cubicBezTo>
                  <a:pt x="185272" y="260723"/>
                  <a:pt x="187525" y="261427"/>
                  <a:pt x="190155" y="261427"/>
                </a:cubicBezTo>
                <a:lnTo>
                  <a:pt x="242271" y="261427"/>
                </a:lnTo>
                <a:cubicBezTo>
                  <a:pt x="244901" y="261427"/>
                  <a:pt x="247107" y="260723"/>
                  <a:pt x="248891" y="259314"/>
                </a:cubicBezTo>
                <a:cubicBezTo>
                  <a:pt x="250676" y="257906"/>
                  <a:pt x="251662" y="256262"/>
                  <a:pt x="251849" y="254384"/>
                </a:cubicBezTo>
                <a:lnTo>
                  <a:pt x="256920" y="79442"/>
                </a:lnTo>
                <a:cubicBezTo>
                  <a:pt x="256920" y="77188"/>
                  <a:pt x="255981" y="75498"/>
                  <a:pt x="254103" y="74371"/>
                </a:cubicBezTo>
                <a:cubicBezTo>
                  <a:pt x="252225" y="72869"/>
                  <a:pt x="249971" y="72118"/>
                  <a:pt x="247342" y="72118"/>
                </a:cubicBezTo>
                <a:lnTo>
                  <a:pt x="185366" y="72118"/>
                </a:lnTo>
                <a:close/>
                <a:moveTo>
                  <a:pt x="189591" y="288471"/>
                </a:moveTo>
                <a:cubicBezTo>
                  <a:pt x="187150" y="288471"/>
                  <a:pt x="184990" y="289410"/>
                  <a:pt x="183112" y="291288"/>
                </a:cubicBezTo>
                <a:cubicBezTo>
                  <a:pt x="181234" y="293167"/>
                  <a:pt x="180295" y="295326"/>
                  <a:pt x="180295" y="297768"/>
                </a:cubicBezTo>
                <a:lnTo>
                  <a:pt x="180295" y="351293"/>
                </a:lnTo>
                <a:cubicBezTo>
                  <a:pt x="180295" y="353734"/>
                  <a:pt x="181234" y="355894"/>
                  <a:pt x="183112" y="357772"/>
                </a:cubicBezTo>
                <a:cubicBezTo>
                  <a:pt x="184990" y="359650"/>
                  <a:pt x="187150" y="360589"/>
                  <a:pt x="189591" y="360589"/>
                </a:cubicBezTo>
                <a:lnTo>
                  <a:pt x="243680" y="360589"/>
                </a:lnTo>
                <a:cubicBezTo>
                  <a:pt x="246121" y="360589"/>
                  <a:pt x="248187" y="359697"/>
                  <a:pt x="249877" y="357913"/>
                </a:cubicBezTo>
                <a:cubicBezTo>
                  <a:pt x="251568" y="356129"/>
                  <a:pt x="252413" y="353922"/>
                  <a:pt x="252413" y="351293"/>
                </a:cubicBezTo>
                <a:lnTo>
                  <a:pt x="252413" y="297768"/>
                </a:lnTo>
                <a:cubicBezTo>
                  <a:pt x="252413" y="295139"/>
                  <a:pt x="251568" y="292932"/>
                  <a:pt x="249877" y="291147"/>
                </a:cubicBezTo>
                <a:cubicBezTo>
                  <a:pt x="248187" y="289363"/>
                  <a:pt x="246121" y="288471"/>
                  <a:pt x="243680" y="288471"/>
                </a:cubicBezTo>
                <a:lnTo>
                  <a:pt x="189591" y="2884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2" name="Freeform 308"/>
          <p:cNvSpPr/>
          <p:nvPr/>
        </p:nvSpPr>
        <p:spPr>
          <a:xfrm>
            <a:off x="1388967" y="3814571"/>
            <a:ext cx="613647" cy="563287"/>
          </a:xfrm>
          <a:custGeom>
            <a:avLst/>
            <a:gdLst>
              <a:gd name="connsiteX0" fmla="*/ 432708 w 540885"/>
              <a:gd name="connsiteY0" fmla="*/ 356081 h 496091"/>
              <a:gd name="connsiteX1" fmla="*/ 407355 w 540885"/>
              <a:gd name="connsiteY1" fmla="*/ 366786 h 496091"/>
              <a:gd name="connsiteX2" fmla="*/ 396649 w 540885"/>
              <a:gd name="connsiteY2" fmla="*/ 392140 h 496091"/>
              <a:gd name="connsiteX3" fmla="*/ 407213 w 540885"/>
              <a:gd name="connsiteY3" fmla="*/ 417635 h 496091"/>
              <a:gd name="connsiteX4" fmla="*/ 432708 w 540885"/>
              <a:gd name="connsiteY4" fmla="*/ 428199 h 496091"/>
              <a:gd name="connsiteX5" fmla="*/ 458203 w 540885"/>
              <a:gd name="connsiteY5" fmla="*/ 417635 h 496091"/>
              <a:gd name="connsiteX6" fmla="*/ 468767 w 540885"/>
              <a:gd name="connsiteY6" fmla="*/ 392140 h 496091"/>
              <a:gd name="connsiteX7" fmla="*/ 458063 w 540885"/>
              <a:gd name="connsiteY7" fmla="*/ 366786 h 496091"/>
              <a:gd name="connsiteX8" fmla="*/ 432708 w 540885"/>
              <a:gd name="connsiteY8" fmla="*/ 356081 h 496091"/>
              <a:gd name="connsiteX9" fmla="*/ 396649 w 540885"/>
              <a:gd name="connsiteY9" fmla="*/ 288471 h 496091"/>
              <a:gd name="connsiteX10" fmla="*/ 409608 w 540885"/>
              <a:gd name="connsiteY10" fmla="*/ 301570 h 496091"/>
              <a:gd name="connsiteX11" fmla="*/ 424257 w 540885"/>
              <a:gd name="connsiteY11" fmla="*/ 320586 h 496091"/>
              <a:gd name="connsiteX12" fmla="*/ 432708 w 540885"/>
              <a:gd name="connsiteY12" fmla="*/ 320023 h 496091"/>
              <a:gd name="connsiteX13" fmla="*/ 441160 w 540885"/>
              <a:gd name="connsiteY13" fmla="*/ 320586 h 496091"/>
              <a:gd name="connsiteX14" fmla="*/ 467077 w 540885"/>
              <a:gd name="connsiteY14" fmla="*/ 289034 h 496091"/>
              <a:gd name="connsiteX15" fmla="*/ 468767 w 540885"/>
              <a:gd name="connsiteY15" fmla="*/ 288471 h 496091"/>
              <a:gd name="connsiteX16" fmla="*/ 503699 w 540885"/>
              <a:gd name="connsiteY16" fmla="*/ 308190 h 496091"/>
              <a:gd name="connsiteX17" fmla="*/ 504826 w 540885"/>
              <a:gd name="connsiteY17" fmla="*/ 310163 h 496091"/>
              <a:gd name="connsiteX18" fmla="*/ 490459 w 540885"/>
              <a:gd name="connsiteY18" fmla="*/ 349039 h 496091"/>
              <a:gd name="connsiteX19" fmla="*/ 498910 w 540885"/>
              <a:gd name="connsiteY19" fmla="*/ 363688 h 496091"/>
              <a:gd name="connsiteX20" fmla="*/ 540885 w 540885"/>
              <a:gd name="connsiteY20" fmla="*/ 372421 h 496091"/>
              <a:gd name="connsiteX21" fmla="*/ 540885 w 540885"/>
              <a:gd name="connsiteY21" fmla="*/ 411860 h 496091"/>
              <a:gd name="connsiteX22" fmla="*/ 498910 w 540885"/>
              <a:gd name="connsiteY22" fmla="*/ 420593 h 496091"/>
              <a:gd name="connsiteX23" fmla="*/ 490459 w 540885"/>
              <a:gd name="connsiteY23" fmla="*/ 435242 h 496091"/>
              <a:gd name="connsiteX24" fmla="*/ 504826 w 540885"/>
              <a:gd name="connsiteY24" fmla="*/ 474118 h 496091"/>
              <a:gd name="connsiteX25" fmla="*/ 503699 w 540885"/>
              <a:gd name="connsiteY25" fmla="*/ 476090 h 496091"/>
              <a:gd name="connsiteX26" fmla="*/ 468767 w 540885"/>
              <a:gd name="connsiteY26" fmla="*/ 496091 h 496091"/>
              <a:gd name="connsiteX27" fmla="*/ 455809 w 540885"/>
              <a:gd name="connsiteY27" fmla="*/ 482851 h 496091"/>
              <a:gd name="connsiteX28" fmla="*/ 441160 w 540885"/>
              <a:gd name="connsiteY28" fmla="*/ 463695 h 496091"/>
              <a:gd name="connsiteX29" fmla="*/ 432708 w 540885"/>
              <a:gd name="connsiteY29" fmla="*/ 464258 h 496091"/>
              <a:gd name="connsiteX30" fmla="*/ 424257 w 540885"/>
              <a:gd name="connsiteY30" fmla="*/ 463695 h 496091"/>
              <a:gd name="connsiteX31" fmla="*/ 409608 w 540885"/>
              <a:gd name="connsiteY31" fmla="*/ 482851 h 496091"/>
              <a:gd name="connsiteX32" fmla="*/ 396649 w 540885"/>
              <a:gd name="connsiteY32" fmla="*/ 496091 h 496091"/>
              <a:gd name="connsiteX33" fmla="*/ 361717 w 540885"/>
              <a:gd name="connsiteY33" fmla="*/ 476090 h 496091"/>
              <a:gd name="connsiteX34" fmla="*/ 360591 w 540885"/>
              <a:gd name="connsiteY34" fmla="*/ 474118 h 496091"/>
              <a:gd name="connsiteX35" fmla="*/ 374958 w 540885"/>
              <a:gd name="connsiteY35" fmla="*/ 435242 h 496091"/>
              <a:gd name="connsiteX36" fmla="*/ 366507 w 540885"/>
              <a:gd name="connsiteY36" fmla="*/ 420593 h 496091"/>
              <a:gd name="connsiteX37" fmla="*/ 324532 w 540885"/>
              <a:gd name="connsiteY37" fmla="*/ 411860 h 496091"/>
              <a:gd name="connsiteX38" fmla="*/ 324532 w 540885"/>
              <a:gd name="connsiteY38" fmla="*/ 372421 h 496091"/>
              <a:gd name="connsiteX39" fmla="*/ 366507 w 540885"/>
              <a:gd name="connsiteY39" fmla="*/ 363688 h 496091"/>
              <a:gd name="connsiteX40" fmla="*/ 374958 w 540885"/>
              <a:gd name="connsiteY40" fmla="*/ 349039 h 496091"/>
              <a:gd name="connsiteX41" fmla="*/ 360591 w 540885"/>
              <a:gd name="connsiteY41" fmla="*/ 310163 h 496091"/>
              <a:gd name="connsiteX42" fmla="*/ 361717 w 540885"/>
              <a:gd name="connsiteY42" fmla="*/ 308190 h 496091"/>
              <a:gd name="connsiteX43" fmla="*/ 371577 w 540885"/>
              <a:gd name="connsiteY43" fmla="*/ 302557 h 496091"/>
              <a:gd name="connsiteX44" fmla="*/ 388198 w 540885"/>
              <a:gd name="connsiteY44" fmla="*/ 292978 h 496091"/>
              <a:gd name="connsiteX45" fmla="*/ 396649 w 540885"/>
              <a:gd name="connsiteY45" fmla="*/ 288471 h 496091"/>
              <a:gd name="connsiteX46" fmla="*/ 180295 w 540885"/>
              <a:gd name="connsiteY46" fmla="*/ 175788 h 496091"/>
              <a:gd name="connsiteX47" fmla="*/ 129305 w 540885"/>
              <a:gd name="connsiteY47" fmla="*/ 196916 h 496091"/>
              <a:gd name="connsiteX48" fmla="*/ 108177 w 540885"/>
              <a:gd name="connsiteY48" fmla="*/ 247906 h 496091"/>
              <a:gd name="connsiteX49" fmla="*/ 129305 w 540885"/>
              <a:gd name="connsiteY49" fmla="*/ 298895 h 496091"/>
              <a:gd name="connsiteX50" fmla="*/ 180295 w 540885"/>
              <a:gd name="connsiteY50" fmla="*/ 320024 h 496091"/>
              <a:gd name="connsiteX51" fmla="*/ 231285 w 540885"/>
              <a:gd name="connsiteY51" fmla="*/ 298895 h 496091"/>
              <a:gd name="connsiteX52" fmla="*/ 252413 w 540885"/>
              <a:gd name="connsiteY52" fmla="*/ 247906 h 496091"/>
              <a:gd name="connsiteX53" fmla="*/ 231285 w 540885"/>
              <a:gd name="connsiteY53" fmla="*/ 196916 h 496091"/>
              <a:gd name="connsiteX54" fmla="*/ 180295 w 540885"/>
              <a:gd name="connsiteY54" fmla="*/ 175788 h 496091"/>
              <a:gd name="connsiteX55" fmla="*/ 432708 w 540885"/>
              <a:gd name="connsiteY55" fmla="*/ 67611 h 496091"/>
              <a:gd name="connsiteX56" fmla="*/ 407355 w 540885"/>
              <a:gd name="connsiteY56" fmla="*/ 78316 h 496091"/>
              <a:gd name="connsiteX57" fmla="*/ 396649 w 540885"/>
              <a:gd name="connsiteY57" fmla="*/ 103670 h 496091"/>
              <a:gd name="connsiteX58" fmla="*/ 407213 w 540885"/>
              <a:gd name="connsiteY58" fmla="*/ 129165 h 496091"/>
              <a:gd name="connsiteX59" fmla="*/ 432708 w 540885"/>
              <a:gd name="connsiteY59" fmla="*/ 139729 h 496091"/>
              <a:gd name="connsiteX60" fmla="*/ 458203 w 540885"/>
              <a:gd name="connsiteY60" fmla="*/ 129165 h 496091"/>
              <a:gd name="connsiteX61" fmla="*/ 468767 w 540885"/>
              <a:gd name="connsiteY61" fmla="*/ 103670 h 496091"/>
              <a:gd name="connsiteX62" fmla="*/ 458063 w 540885"/>
              <a:gd name="connsiteY62" fmla="*/ 78316 h 496091"/>
              <a:gd name="connsiteX63" fmla="*/ 432708 w 540885"/>
              <a:gd name="connsiteY63" fmla="*/ 67611 h 496091"/>
              <a:gd name="connsiteX64" fmla="*/ 154096 w 540885"/>
              <a:gd name="connsiteY64" fmla="*/ 67611 h 496091"/>
              <a:gd name="connsiteX65" fmla="*/ 206494 w 540885"/>
              <a:gd name="connsiteY65" fmla="*/ 67611 h 496091"/>
              <a:gd name="connsiteX66" fmla="*/ 212128 w 540885"/>
              <a:gd name="connsiteY66" fmla="*/ 69724 h 496091"/>
              <a:gd name="connsiteX67" fmla="*/ 214945 w 540885"/>
              <a:gd name="connsiteY67" fmla="*/ 74654 h 496091"/>
              <a:gd name="connsiteX68" fmla="*/ 221425 w 540885"/>
              <a:gd name="connsiteY68" fmla="*/ 117755 h 496091"/>
              <a:gd name="connsiteX69" fmla="*/ 242553 w 540885"/>
              <a:gd name="connsiteY69" fmla="*/ 126488 h 496091"/>
              <a:gd name="connsiteX70" fmla="*/ 275795 w 540885"/>
              <a:gd name="connsiteY70" fmla="*/ 101416 h 496091"/>
              <a:gd name="connsiteX71" fmla="*/ 281429 w 540885"/>
              <a:gd name="connsiteY71" fmla="*/ 99444 h 496091"/>
              <a:gd name="connsiteX72" fmla="*/ 287345 w 540885"/>
              <a:gd name="connsiteY72" fmla="*/ 101698 h 496091"/>
              <a:gd name="connsiteX73" fmla="*/ 327911 w 540885"/>
              <a:gd name="connsiteY73" fmla="*/ 146772 h 496091"/>
              <a:gd name="connsiteX74" fmla="*/ 325939 w 540885"/>
              <a:gd name="connsiteY74" fmla="*/ 152124 h 496091"/>
              <a:gd name="connsiteX75" fmla="*/ 314108 w 540885"/>
              <a:gd name="connsiteY75" fmla="*/ 167337 h 496091"/>
              <a:gd name="connsiteX76" fmla="*/ 301430 w 540885"/>
              <a:gd name="connsiteY76" fmla="*/ 184239 h 496091"/>
              <a:gd name="connsiteX77" fmla="*/ 311008 w 540885"/>
              <a:gd name="connsiteY77" fmla="*/ 207339 h 496091"/>
              <a:gd name="connsiteX78" fmla="*/ 353828 w 540885"/>
              <a:gd name="connsiteY78" fmla="*/ 213819 h 496091"/>
              <a:gd name="connsiteX79" fmla="*/ 358618 w 540885"/>
              <a:gd name="connsiteY79" fmla="*/ 216777 h 496091"/>
              <a:gd name="connsiteX80" fmla="*/ 360590 w 540885"/>
              <a:gd name="connsiteY80" fmla="*/ 222270 h 496091"/>
              <a:gd name="connsiteX81" fmla="*/ 360590 w 540885"/>
              <a:gd name="connsiteY81" fmla="*/ 274386 h 496091"/>
              <a:gd name="connsiteX82" fmla="*/ 358618 w 540885"/>
              <a:gd name="connsiteY82" fmla="*/ 279880 h 496091"/>
              <a:gd name="connsiteX83" fmla="*/ 354110 w 540885"/>
              <a:gd name="connsiteY83" fmla="*/ 282838 h 496091"/>
              <a:gd name="connsiteX84" fmla="*/ 310445 w 540885"/>
              <a:gd name="connsiteY84" fmla="*/ 289599 h 496091"/>
              <a:gd name="connsiteX85" fmla="*/ 301430 w 540885"/>
              <a:gd name="connsiteY85" fmla="*/ 311009 h 496091"/>
              <a:gd name="connsiteX86" fmla="*/ 326784 w 540885"/>
              <a:gd name="connsiteY86" fmla="*/ 343405 h 496091"/>
              <a:gd name="connsiteX87" fmla="*/ 328756 w 540885"/>
              <a:gd name="connsiteY87" fmla="*/ 349040 h 496091"/>
              <a:gd name="connsiteX88" fmla="*/ 326784 w 540885"/>
              <a:gd name="connsiteY88" fmla="*/ 354392 h 496091"/>
              <a:gd name="connsiteX89" fmla="*/ 303543 w 540885"/>
              <a:gd name="connsiteY89" fmla="*/ 379605 h 496091"/>
              <a:gd name="connsiteX90" fmla="*/ 281429 w 540885"/>
              <a:gd name="connsiteY90" fmla="*/ 396367 h 496091"/>
              <a:gd name="connsiteX91" fmla="*/ 275513 w 540885"/>
              <a:gd name="connsiteY91" fmla="*/ 394395 h 496091"/>
              <a:gd name="connsiteX92" fmla="*/ 243117 w 540885"/>
              <a:gd name="connsiteY92" fmla="*/ 369041 h 496091"/>
              <a:gd name="connsiteX93" fmla="*/ 221425 w 540885"/>
              <a:gd name="connsiteY93" fmla="*/ 377774 h 496091"/>
              <a:gd name="connsiteX94" fmla="*/ 214945 w 540885"/>
              <a:gd name="connsiteY94" fmla="*/ 421439 h 496091"/>
              <a:gd name="connsiteX95" fmla="*/ 206494 w 540885"/>
              <a:gd name="connsiteY95" fmla="*/ 428200 h 496091"/>
              <a:gd name="connsiteX96" fmla="*/ 154096 w 540885"/>
              <a:gd name="connsiteY96" fmla="*/ 428200 h 496091"/>
              <a:gd name="connsiteX97" fmla="*/ 148462 w 540885"/>
              <a:gd name="connsiteY97" fmla="*/ 426087 h 496091"/>
              <a:gd name="connsiteX98" fmla="*/ 145645 w 540885"/>
              <a:gd name="connsiteY98" fmla="*/ 421158 h 496091"/>
              <a:gd name="connsiteX99" fmla="*/ 139165 w 540885"/>
              <a:gd name="connsiteY99" fmla="*/ 378056 h 496091"/>
              <a:gd name="connsiteX100" fmla="*/ 118037 w 540885"/>
              <a:gd name="connsiteY100" fmla="*/ 369323 h 496091"/>
              <a:gd name="connsiteX101" fmla="*/ 84795 w 540885"/>
              <a:gd name="connsiteY101" fmla="*/ 394395 h 496091"/>
              <a:gd name="connsiteX102" fmla="*/ 79161 w 540885"/>
              <a:gd name="connsiteY102" fmla="*/ 396367 h 496091"/>
              <a:gd name="connsiteX103" fmla="*/ 73245 w 540885"/>
              <a:gd name="connsiteY103" fmla="*/ 394113 h 496091"/>
              <a:gd name="connsiteX104" fmla="*/ 32679 w 540885"/>
              <a:gd name="connsiteY104" fmla="*/ 349040 h 496091"/>
              <a:gd name="connsiteX105" fmla="*/ 34651 w 540885"/>
              <a:gd name="connsiteY105" fmla="*/ 343687 h 496091"/>
              <a:gd name="connsiteX106" fmla="*/ 46201 w 540885"/>
              <a:gd name="connsiteY106" fmla="*/ 328756 h 496091"/>
              <a:gd name="connsiteX107" fmla="*/ 59441 w 540885"/>
              <a:gd name="connsiteY107" fmla="*/ 311572 h 496091"/>
              <a:gd name="connsiteX108" fmla="*/ 49581 w 540885"/>
              <a:gd name="connsiteY108" fmla="*/ 288472 h 496091"/>
              <a:gd name="connsiteX109" fmla="*/ 6761 w 540885"/>
              <a:gd name="connsiteY109" fmla="*/ 281711 h 496091"/>
              <a:gd name="connsiteX110" fmla="*/ 1972 w 540885"/>
              <a:gd name="connsiteY110" fmla="*/ 279034 h 496091"/>
              <a:gd name="connsiteX111" fmla="*/ 0 w 540885"/>
              <a:gd name="connsiteY111" fmla="*/ 273541 h 496091"/>
              <a:gd name="connsiteX112" fmla="*/ 0 w 540885"/>
              <a:gd name="connsiteY112" fmla="*/ 221425 h 496091"/>
              <a:gd name="connsiteX113" fmla="*/ 1972 w 540885"/>
              <a:gd name="connsiteY113" fmla="*/ 215932 h 496091"/>
              <a:gd name="connsiteX114" fmla="*/ 6480 w 540885"/>
              <a:gd name="connsiteY114" fmla="*/ 212973 h 496091"/>
              <a:gd name="connsiteX115" fmla="*/ 50145 w 540885"/>
              <a:gd name="connsiteY115" fmla="*/ 206213 h 496091"/>
              <a:gd name="connsiteX116" fmla="*/ 59159 w 540885"/>
              <a:gd name="connsiteY116" fmla="*/ 184802 h 496091"/>
              <a:gd name="connsiteX117" fmla="*/ 33806 w 540885"/>
              <a:gd name="connsiteY117" fmla="*/ 152406 h 496091"/>
              <a:gd name="connsiteX118" fmla="*/ 31834 w 540885"/>
              <a:gd name="connsiteY118" fmla="*/ 146772 h 496091"/>
              <a:gd name="connsiteX119" fmla="*/ 33806 w 540885"/>
              <a:gd name="connsiteY119" fmla="*/ 141137 h 496091"/>
              <a:gd name="connsiteX120" fmla="*/ 56906 w 540885"/>
              <a:gd name="connsiteY120" fmla="*/ 116065 h 496091"/>
              <a:gd name="connsiteX121" fmla="*/ 79161 w 540885"/>
              <a:gd name="connsiteY121" fmla="*/ 99444 h 496091"/>
              <a:gd name="connsiteX122" fmla="*/ 85077 w 540885"/>
              <a:gd name="connsiteY122" fmla="*/ 101416 h 496091"/>
              <a:gd name="connsiteX123" fmla="*/ 117474 w 540885"/>
              <a:gd name="connsiteY123" fmla="*/ 126770 h 496091"/>
              <a:gd name="connsiteX124" fmla="*/ 139165 w 540885"/>
              <a:gd name="connsiteY124" fmla="*/ 117755 h 496091"/>
              <a:gd name="connsiteX125" fmla="*/ 145645 w 540885"/>
              <a:gd name="connsiteY125" fmla="*/ 74372 h 496091"/>
              <a:gd name="connsiteX126" fmla="*/ 154096 w 540885"/>
              <a:gd name="connsiteY126" fmla="*/ 67611 h 496091"/>
              <a:gd name="connsiteX127" fmla="*/ 396649 w 540885"/>
              <a:gd name="connsiteY127" fmla="*/ 0 h 496091"/>
              <a:gd name="connsiteX128" fmla="*/ 409608 w 540885"/>
              <a:gd name="connsiteY128" fmla="*/ 13100 h 496091"/>
              <a:gd name="connsiteX129" fmla="*/ 424257 w 540885"/>
              <a:gd name="connsiteY129" fmla="*/ 32116 h 496091"/>
              <a:gd name="connsiteX130" fmla="*/ 432708 w 540885"/>
              <a:gd name="connsiteY130" fmla="*/ 31552 h 496091"/>
              <a:gd name="connsiteX131" fmla="*/ 441160 w 540885"/>
              <a:gd name="connsiteY131" fmla="*/ 32116 h 496091"/>
              <a:gd name="connsiteX132" fmla="*/ 467077 w 540885"/>
              <a:gd name="connsiteY132" fmla="*/ 564 h 496091"/>
              <a:gd name="connsiteX133" fmla="*/ 468767 w 540885"/>
              <a:gd name="connsiteY133" fmla="*/ 0 h 496091"/>
              <a:gd name="connsiteX134" fmla="*/ 503699 w 540885"/>
              <a:gd name="connsiteY134" fmla="*/ 19720 h 496091"/>
              <a:gd name="connsiteX135" fmla="*/ 504826 w 540885"/>
              <a:gd name="connsiteY135" fmla="*/ 21692 h 496091"/>
              <a:gd name="connsiteX136" fmla="*/ 490459 w 540885"/>
              <a:gd name="connsiteY136" fmla="*/ 60568 h 496091"/>
              <a:gd name="connsiteX137" fmla="*/ 498910 w 540885"/>
              <a:gd name="connsiteY137" fmla="*/ 75217 h 496091"/>
              <a:gd name="connsiteX138" fmla="*/ 540885 w 540885"/>
              <a:gd name="connsiteY138" fmla="*/ 83950 h 496091"/>
              <a:gd name="connsiteX139" fmla="*/ 540885 w 540885"/>
              <a:gd name="connsiteY139" fmla="*/ 123390 h 496091"/>
              <a:gd name="connsiteX140" fmla="*/ 498910 w 540885"/>
              <a:gd name="connsiteY140" fmla="*/ 132123 h 496091"/>
              <a:gd name="connsiteX141" fmla="*/ 490459 w 540885"/>
              <a:gd name="connsiteY141" fmla="*/ 146772 h 496091"/>
              <a:gd name="connsiteX142" fmla="*/ 504826 w 540885"/>
              <a:gd name="connsiteY142" fmla="*/ 185648 h 496091"/>
              <a:gd name="connsiteX143" fmla="*/ 503699 w 540885"/>
              <a:gd name="connsiteY143" fmla="*/ 187619 h 496091"/>
              <a:gd name="connsiteX144" fmla="*/ 468767 w 540885"/>
              <a:gd name="connsiteY144" fmla="*/ 207621 h 496091"/>
              <a:gd name="connsiteX145" fmla="*/ 455809 w 540885"/>
              <a:gd name="connsiteY145" fmla="*/ 194381 h 496091"/>
              <a:gd name="connsiteX146" fmla="*/ 441160 w 540885"/>
              <a:gd name="connsiteY146" fmla="*/ 175224 h 496091"/>
              <a:gd name="connsiteX147" fmla="*/ 432708 w 540885"/>
              <a:gd name="connsiteY147" fmla="*/ 175788 h 496091"/>
              <a:gd name="connsiteX148" fmla="*/ 424257 w 540885"/>
              <a:gd name="connsiteY148" fmla="*/ 175224 h 496091"/>
              <a:gd name="connsiteX149" fmla="*/ 409608 w 540885"/>
              <a:gd name="connsiteY149" fmla="*/ 194381 h 496091"/>
              <a:gd name="connsiteX150" fmla="*/ 396649 w 540885"/>
              <a:gd name="connsiteY150" fmla="*/ 207621 h 496091"/>
              <a:gd name="connsiteX151" fmla="*/ 361717 w 540885"/>
              <a:gd name="connsiteY151" fmla="*/ 187619 h 496091"/>
              <a:gd name="connsiteX152" fmla="*/ 360591 w 540885"/>
              <a:gd name="connsiteY152" fmla="*/ 185648 h 496091"/>
              <a:gd name="connsiteX153" fmla="*/ 374958 w 540885"/>
              <a:gd name="connsiteY153" fmla="*/ 146772 h 496091"/>
              <a:gd name="connsiteX154" fmla="*/ 366507 w 540885"/>
              <a:gd name="connsiteY154" fmla="*/ 132123 h 496091"/>
              <a:gd name="connsiteX155" fmla="*/ 324532 w 540885"/>
              <a:gd name="connsiteY155" fmla="*/ 123390 h 496091"/>
              <a:gd name="connsiteX156" fmla="*/ 324532 w 540885"/>
              <a:gd name="connsiteY156" fmla="*/ 83950 h 496091"/>
              <a:gd name="connsiteX157" fmla="*/ 366507 w 540885"/>
              <a:gd name="connsiteY157" fmla="*/ 75217 h 496091"/>
              <a:gd name="connsiteX158" fmla="*/ 374958 w 540885"/>
              <a:gd name="connsiteY158" fmla="*/ 60568 h 496091"/>
              <a:gd name="connsiteX159" fmla="*/ 360591 w 540885"/>
              <a:gd name="connsiteY159" fmla="*/ 21692 h 496091"/>
              <a:gd name="connsiteX160" fmla="*/ 361717 w 540885"/>
              <a:gd name="connsiteY160" fmla="*/ 19720 h 496091"/>
              <a:gd name="connsiteX161" fmla="*/ 371577 w 540885"/>
              <a:gd name="connsiteY161" fmla="*/ 14086 h 496091"/>
              <a:gd name="connsiteX162" fmla="*/ 388198 w 540885"/>
              <a:gd name="connsiteY162" fmla="*/ 4508 h 496091"/>
              <a:gd name="connsiteX163" fmla="*/ 396649 w 540885"/>
              <a:gd name="connsiteY163" fmla="*/ 0 h 49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540885" h="496091">
                <a:moveTo>
                  <a:pt x="432708" y="356081"/>
                </a:moveTo>
                <a:cubicBezTo>
                  <a:pt x="422942" y="356081"/>
                  <a:pt x="414491" y="359650"/>
                  <a:pt x="407355" y="366786"/>
                </a:cubicBezTo>
                <a:cubicBezTo>
                  <a:pt x="400218" y="373923"/>
                  <a:pt x="396649" y="382375"/>
                  <a:pt x="396649" y="392140"/>
                </a:cubicBezTo>
                <a:cubicBezTo>
                  <a:pt x="396649" y="402094"/>
                  <a:pt x="400171" y="410592"/>
                  <a:pt x="407213" y="417635"/>
                </a:cubicBezTo>
                <a:cubicBezTo>
                  <a:pt x="414257" y="424678"/>
                  <a:pt x="422754" y="428199"/>
                  <a:pt x="432708" y="428199"/>
                </a:cubicBezTo>
                <a:cubicBezTo>
                  <a:pt x="442662" y="428199"/>
                  <a:pt x="451161" y="424678"/>
                  <a:pt x="458203" y="417635"/>
                </a:cubicBezTo>
                <a:cubicBezTo>
                  <a:pt x="465246" y="410592"/>
                  <a:pt x="468767" y="402094"/>
                  <a:pt x="468767" y="392140"/>
                </a:cubicBezTo>
                <a:cubicBezTo>
                  <a:pt x="468767" y="382375"/>
                  <a:pt x="465199" y="373923"/>
                  <a:pt x="458063" y="366786"/>
                </a:cubicBezTo>
                <a:cubicBezTo>
                  <a:pt x="450925" y="359650"/>
                  <a:pt x="442474" y="356081"/>
                  <a:pt x="432708" y="356081"/>
                </a:cubicBezTo>
                <a:close/>
                <a:moveTo>
                  <a:pt x="396649" y="288471"/>
                </a:moveTo>
                <a:cubicBezTo>
                  <a:pt x="398152" y="288471"/>
                  <a:pt x="402471" y="292838"/>
                  <a:pt x="409608" y="301570"/>
                </a:cubicBezTo>
                <a:cubicBezTo>
                  <a:pt x="416744" y="310303"/>
                  <a:pt x="421628" y="316642"/>
                  <a:pt x="424257" y="320586"/>
                </a:cubicBezTo>
                <a:cubicBezTo>
                  <a:pt x="428013" y="320210"/>
                  <a:pt x="430830" y="320023"/>
                  <a:pt x="432708" y="320023"/>
                </a:cubicBezTo>
                <a:cubicBezTo>
                  <a:pt x="434586" y="320023"/>
                  <a:pt x="437403" y="320210"/>
                  <a:pt x="441160" y="320586"/>
                </a:cubicBezTo>
                <a:cubicBezTo>
                  <a:pt x="450738" y="307251"/>
                  <a:pt x="459377" y="296734"/>
                  <a:pt x="467077" y="289034"/>
                </a:cubicBezTo>
                <a:lnTo>
                  <a:pt x="468767" y="288471"/>
                </a:lnTo>
                <a:cubicBezTo>
                  <a:pt x="469518" y="288471"/>
                  <a:pt x="481162" y="295044"/>
                  <a:pt x="503699" y="308190"/>
                </a:cubicBezTo>
                <a:cubicBezTo>
                  <a:pt x="504450" y="308754"/>
                  <a:pt x="504826" y="309412"/>
                  <a:pt x="504826" y="310163"/>
                </a:cubicBezTo>
                <a:cubicBezTo>
                  <a:pt x="504826" y="314858"/>
                  <a:pt x="500037" y="327816"/>
                  <a:pt x="490459" y="349039"/>
                </a:cubicBezTo>
                <a:cubicBezTo>
                  <a:pt x="493651" y="353358"/>
                  <a:pt x="496468" y="358241"/>
                  <a:pt x="498910" y="363688"/>
                </a:cubicBezTo>
                <a:cubicBezTo>
                  <a:pt x="526893" y="366505"/>
                  <a:pt x="540885" y="369416"/>
                  <a:pt x="540885" y="372421"/>
                </a:cubicBezTo>
                <a:lnTo>
                  <a:pt x="540885" y="411860"/>
                </a:lnTo>
                <a:cubicBezTo>
                  <a:pt x="540885" y="414865"/>
                  <a:pt x="526893" y="417776"/>
                  <a:pt x="498910" y="420593"/>
                </a:cubicBezTo>
                <a:cubicBezTo>
                  <a:pt x="496657" y="425664"/>
                  <a:pt x="493839" y="430547"/>
                  <a:pt x="490459" y="435242"/>
                </a:cubicBezTo>
                <a:cubicBezTo>
                  <a:pt x="500037" y="456464"/>
                  <a:pt x="504826" y="469423"/>
                  <a:pt x="504826" y="474118"/>
                </a:cubicBezTo>
                <a:cubicBezTo>
                  <a:pt x="504826" y="474869"/>
                  <a:pt x="504450" y="475527"/>
                  <a:pt x="503699" y="476090"/>
                </a:cubicBezTo>
                <a:cubicBezTo>
                  <a:pt x="480787" y="489424"/>
                  <a:pt x="469143" y="496091"/>
                  <a:pt x="468767" y="496091"/>
                </a:cubicBezTo>
                <a:cubicBezTo>
                  <a:pt x="467265" y="496091"/>
                  <a:pt x="462945" y="491678"/>
                  <a:pt x="455809" y="482851"/>
                </a:cubicBezTo>
                <a:cubicBezTo>
                  <a:pt x="448672" y="474024"/>
                  <a:pt x="443788" y="467639"/>
                  <a:pt x="441160" y="463695"/>
                </a:cubicBezTo>
                <a:cubicBezTo>
                  <a:pt x="437403" y="464070"/>
                  <a:pt x="434586" y="464258"/>
                  <a:pt x="432708" y="464258"/>
                </a:cubicBezTo>
                <a:cubicBezTo>
                  <a:pt x="430830" y="464258"/>
                  <a:pt x="428013" y="464070"/>
                  <a:pt x="424257" y="463695"/>
                </a:cubicBezTo>
                <a:cubicBezTo>
                  <a:pt x="421628" y="467639"/>
                  <a:pt x="416744" y="474024"/>
                  <a:pt x="409608" y="482851"/>
                </a:cubicBezTo>
                <a:cubicBezTo>
                  <a:pt x="402471" y="491678"/>
                  <a:pt x="398152" y="496091"/>
                  <a:pt x="396649" y="496091"/>
                </a:cubicBezTo>
                <a:cubicBezTo>
                  <a:pt x="396274" y="496091"/>
                  <a:pt x="384629" y="489424"/>
                  <a:pt x="361717" y="476090"/>
                </a:cubicBezTo>
                <a:cubicBezTo>
                  <a:pt x="360966" y="475527"/>
                  <a:pt x="360591" y="474869"/>
                  <a:pt x="360591" y="474118"/>
                </a:cubicBezTo>
                <a:cubicBezTo>
                  <a:pt x="360591" y="469423"/>
                  <a:pt x="365380" y="456464"/>
                  <a:pt x="374958" y="435242"/>
                </a:cubicBezTo>
                <a:cubicBezTo>
                  <a:pt x="371577" y="430547"/>
                  <a:pt x="368760" y="425664"/>
                  <a:pt x="366507" y="420593"/>
                </a:cubicBezTo>
                <a:cubicBezTo>
                  <a:pt x="338523" y="417776"/>
                  <a:pt x="324532" y="414865"/>
                  <a:pt x="324532" y="411860"/>
                </a:cubicBezTo>
                <a:lnTo>
                  <a:pt x="324532" y="372421"/>
                </a:lnTo>
                <a:cubicBezTo>
                  <a:pt x="324532" y="369416"/>
                  <a:pt x="338523" y="366505"/>
                  <a:pt x="366507" y="363688"/>
                </a:cubicBezTo>
                <a:cubicBezTo>
                  <a:pt x="368948" y="358241"/>
                  <a:pt x="371765" y="353358"/>
                  <a:pt x="374958" y="349039"/>
                </a:cubicBezTo>
                <a:cubicBezTo>
                  <a:pt x="365380" y="327816"/>
                  <a:pt x="360591" y="314858"/>
                  <a:pt x="360591" y="310163"/>
                </a:cubicBezTo>
                <a:cubicBezTo>
                  <a:pt x="360591" y="309412"/>
                  <a:pt x="360966" y="308754"/>
                  <a:pt x="361717" y="308190"/>
                </a:cubicBezTo>
                <a:cubicBezTo>
                  <a:pt x="362468" y="307815"/>
                  <a:pt x="365755" y="305937"/>
                  <a:pt x="371577" y="302557"/>
                </a:cubicBezTo>
                <a:cubicBezTo>
                  <a:pt x="377399" y="299176"/>
                  <a:pt x="382939" y="295983"/>
                  <a:pt x="388198" y="292978"/>
                </a:cubicBezTo>
                <a:cubicBezTo>
                  <a:pt x="393457" y="289974"/>
                  <a:pt x="396274" y="288471"/>
                  <a:pt x="396649" y="288471"/>
                </a:cubicBezTo>
                <a:close/>
                <a:moveTo>
                  <a:pt x="180295" y="175788"/>
                </a:moveTo>
                <a:cubicBezTo>
                  <a:pt x="160387" y="175788"/>
                  <a:pt x="143391" y="182830"/>
                  <a:pt x="129305" y="196916"/>
                </a:cubicBezTo>
                <a:cubicBezTo>
                  <a:pt x="115220" y="211002"/>
                  <a:pt x="108177" y="227998"/>
                  <a:pt x="108177" y="247906"/>
                </a:cubicBezTo>
                <a:cubicBezTo>
                  <a:pt x="108177" y="267813"/>
                  <a:pt x="115220" y="284810"/>
                  <a:pt x="129305" y="298895"/>
                </a:cubicBezTo>
                <a:cubicBezTo>
                  <a:pt x="143391" y="312981"/>
                  <a:pt x="160387" y="320024"/>
                  <a:pt x="180295" y="320024"/>
                </a:cubicBezTo>
                <a:cubicBezTo>
                  <a:pt x="200202" y="320024"/>
                  <a:pt x="217199" y="312981"/>
                  <a:pt x="231285" y="298895"/>
                </a:cubicBezTo>
                <a:cubicBezTo>
                  <a:pt x="245370" y="284810"/>
                  <a:pt x="252413" y="267813"/>
                  <a:pt x="252413" y="247906"/>
                </a:cubicBezTo>
                <a:cubicBezTo>
                  <a:pt x="252413" y="227998"/>
                  <a:pt x="245370" y="211002"/>
                  <a:pt x="231285" y="196916"/>
                </a:cubicBezTo>
                <a:cubicBezTo>
                  <a:pt x="217199" y="182830"/>
                  <a:pt x="200202" y="175788"/>
                  <a:pt x="180295" y="175788"/>
                </a:cubicBezTo>
                <a:close/>
                <a:moveTo>
                  <a:pt x="432708" y="67611"/>
                </a:moveTo>
                <a:cubicBezTo>
                  <a:pt x="422942" y="67611"/>
                  <a:pt x="414491" y="71179"/>
                  <a:pt x="407355" y="78316"/>
                </a:cubicBezTo>
                <a:cubicBezTo>
                  <a:pt x="400218" y="85453"/>
                  <a:pt x="396649" y="93904"/>
                  <a:pt x="396649" y="103670"/>
                </a:cubicBezTo>
                <a:cubicBezTo>
                  <a:pt x="396649" y="113624"/>
                  <a:pt x="400171" y="122122"/>
                  <a:pt x="407213" y="129165"/>
                </a:cubicBezTo>
                <a:cubicBezTo>
                  <a:pt x="414257" y="136207"/>
                  <a:pt x="422754" y="139729"/>
                  <a:pt x="432708" y="139729"/>
                </a:cubicBezTo>
                <a:cubicBezTo>
                  <a:pt x="442662" y="139729"/>
                  <a:pt x="451161" y="136207"/>
                  <a:pt x="458203" y="129165"/>
                </a:cubicBezTo>
                <a:cubicBezTo>
                  <a:pt x="465246" y="122122"/>
                  <a:pt x="468767" y="113624"/>
                  <a:pt x="468767" y="103670"/>
                </a:cubicBezTo>
                <a:cubicBezTo>
                  <a:pt x="468767" y="93904"/>
                  <a:pt x="465199" y="85453"/>
                  <a:pt x="458063" y="78316"/>
                </a:cubicBezTo>
                <a:cubicBezTo>
                  <a:pt x="450925" y="71179"/>
                  <a:pt x="442474" y="67611"/>
                  <a:pt x="432708" y="67611"/>
                </a:cubicBezTo>
                <a:close/>
                <a:moveTo>
                  <a:pt x="154096" y="67611"/>
                </a:moveTo>
                <a:lnTo>
                  <a:pt x="206494" y="67611"/>
                </a:lnTo>
                <a:cubicBezTo>
                  <a:pt x="208559" y="67611"/>
                  <a:pt x="210438" y="68315"/>
                  <a:pt x="212128" y="69724"/>
                </a:cubicBezTo>
                <a:cubicBezTo>
                  <a:pt x="213818" y="71132"/>
                  <a:pt x="214757" y="72775"/>
                  <a:pt x="214945" y="74654"/>
                </a:cubicBezTo>
                <a:lnTo>
                  <a:pt x="221425" y="117755"/>
                </a:lnTo>
                <a:cubicBezTo>
                  <a:pt x="227810" y="119633"/>
                  <a:pt x="234853" y="122545"/>
                  <a:pt x="242553" y="126488"/>
                </a:cubicBezTo>
                <a:lnTo>
                  <a:pt x="275795" y="101416"/>
                </a:lnTo>
                <a:cubicBezTo>
                  <a:pt x="277297" y="100102"/>
                  <a:pt x="279175" y="99444"/>
                  <a:pt x="281429" y="99444"/>
                </a:cubicBezTo>
                <a:cubicBezTo>
                  <a:pt x="283494" y="99444"/>
                  <a:pt x="285466" y="100195"/>
                  <a:pt x="287345" y="101698"/>
                </a:cubicBezTo>
                <a:cubicBezTo>
                  <a:pt x="314389" y="126676"/>
                  <a:pt x="327911" y="141701"/>
                  <a:pt x="327911" y="146772"/>
                </a:cubicBezTo>
                <a:cubicBezTo>
                  <a:pt x="327911" y="148462"/>
                  <a:pt x="327254" y="150246"/>
                  <a:pt x="325939" y="152124"/>
                </a:cubicBezTo>
                <a:cubicBezTo>
                  <a:pt x="323685" y="155129"/>
                  <a:pt x="319742" y="160200"/>
                  <a:pt x="314108" y="167337"/>
                </a:cubicBezTo>
                <a:cubicBezTo>
                  <a:pt x="308473" y="174473"/>
                  <a:pt x="304248" y="180107"/>
                  <a:pt x="301430" y="184239"/>
                </a:cubicBezTo>
                <a:cubicBezTo>
                  <a:pt x="305749" y="193254"/>
                  <a:pt x="308942" y="200954"/>
                  <a:pt x="311008" y="207339"/>
                </a:cubicBezTo>
                <a:lnTo>
                  <a:pt x="353828" y="213819"/>
                </a:lnTo>
                <a:cubicBezTo>
                  <a:pt x="355706" y="214194"/>
                  <a:pt x="357303" y="215180"/>
                  <a:pt x="358618" y="216777"/>
                </a:cubicBezTo>
                <a:cubicBezTo>
                  <a:pt x="359932" y="218373"/>
                  <a:pt x="360590" y="220204"/>
                  <a:pt x="360590" y="222270"/>
                </a:cubicBezTo>
                <a:lnTo>
                  <a:pt x="360590" y="274386"/>
                </a:lnTo>
                <a:cubicBezTo>
                  <a:pt x="360590" y="276265"/>
                  <a:pt x="359932" y="278095"/>
                  <a:pt x="358618" y="279880"/>
                </a:cubicBezTo>
                <a:cubicBezTo>
                  <a:pt x="357303" y="281664"/>
                  <a:pt x="355800" y="282650"/>
                  <a:pt x="354110" y="282838"/>
                </a:cubicBezTo>
                <a:lnTo>
                  <a:pt x="310445" y="289599"/>
                </a:lnTo>
                <a:cubicBezTo>
                  <a:pt x="308379" y="296172"/>
                  <a:pt x="305374" y="303309"/>
                  <a:pt x="301430" y="311009"/>
                </a:cubicBezTo>
                <a:cubicBezTo>
                  <a:pt x="307816" y="320024"/>
                  <a:pt x="316267" y="330822"/>
                  <a:pt x="326784" y="343405"/>
                </a:cubicBezTo>
                <a:cubicBezTo>
                  <a:pt x="328099" y="345283"/>
                  <a:pt x="328756" y="347161"/>
                  <a:pt x="328756" y="349040"/>
                </a:cubicBezTo>
                <a:cubicBezTo>
                  <a:pt x="328756" y="351293"/>
                  <a:pt x="328099" y="353077"/>
                  <a:pt x="326784" y="354392"/>
                </a:cubicBezTo>
                <a:cubicBezTo>
                  <a:pt x="322465" y="360026"/>
                  <a:pt x="314717" y="368431"/>
                  <a:pt x="303543" y="379605"/>
                </a:cubicBezTo>
                <a:cubicBezTo>
                  <a:pt x="292368" y="390780"/>
                  <a:pt x="284997" y="396367"/>
                  <a:pt x="281429" y="396367"/>
                </a:cubicBezTo>
                <a:cubicBezTo>
                  <a:pt x="279363" y="396367"/>
                  <a:pt x="277391" y="395710"/>
                  <a:pt x="275513" y="394395"/>
                </a:cubicBezTo>
                <a:lnTo>
                  <a:pt x="243117" y="369041"/>
                </a:lnTo>
                <a:cubicBezTo>
                  <a:pt x="236167" y="372609"/>
                  <a:pt x="228937" y="375520"/>
                  <a:pt x="221425" y="377774"/>
                </a:cubicBezTo>
                <a:cubicBezTo>
                  <a:pt x="219359" y="398057"/>
                  <a:pt x="217199" y="412612"/>
                  <a:pt x="214945" y="421439"/>
                </a:cubicBezTo>
                <a:cubicBezTo>
                  <a:pt x="213630" y="425947"/>
                  <a:pt x="210813" y="428200"/>
                  <a:pt x="206494" y="428200"/>
                </a:cubicBezTo>
                <a:lnTo>
                  <a:pt x="154096" y="428200"/>
                </a:lnTo>
                <a:cubicBezTo>
                  <a:pt x="152030" y="428200"/>
                  <a:pt x="150152" y="427496"/>
                  <a:pt x="148462" y="426087"/>
                </a:cubicBezTo>
                <a:cubicBezTo>
                  <a:pt x="146771" y="424679"/>
                  <a:pt x="145832" y="423035"/>
                  <a:pt x="145645" y="421158"/>
                </a:cubicBezTo>
                <a:lnTo>
                  <a:pt x="139165" y="378056"/>
                </a:lnTo>
                <a:cubicBezTo>
                  <a:pt x="132779" y="376178"/>
                  <a:pt x="125737" y="373267"/>
                  <a:pt x="118037" y="369323"/>
                </a:cubicBezTo>
                <a:lnTo>
                  <a:pt x="84795" y="394395"/>
                </a:lnTo>
                <a:cubicBezTo>
                  <a:pt x="83480" y="395710"/>
                  <a:pt x="81602" y="396367"/>
                  <a:pt x="79161" y="396367"/>
                </a:cubicBezTo>
                <a:cubicBezTo>
                  <a:pt x="77095" y="396367"/>
                  <a:pt x="75123" y="395616"/>
                  <a:pt x="73245" y="394113"/>
                </a:cubicBezTo>
                <a:cubicBezTo>
                  <a:pt x="46201" y="369135"/>
                  <a:pt x="32679" y="354110"/>
                  <a:pt x="32679" y="349040"/>
                </a:cubicBezTo>
                <a:cubicBezTo>
                  <a:pt x="32679" y="347349"/>
                  <a:pt x="33336" y="345565"/>
                  <a:pt x="34651" y="343687"/>
                </a:cubicBezTo>
                <a:cubicBezTo>
                  <a:pt x="36529" y="341058"/>
                  <a:pt x="40378" y="336081"/>
                  <a:pt x="46201" y="328756"/>
                </a:cubicBezTo>
                <a:cubicBezTo>
                  <a:pt x="52022" y="321432"/>
                  <a:pt x="56436" y="315704"/>
                  <a:pt x="59441" y="311572"/>
                </a:cubicBezTo>
                <a:cubicBezTo>
                  <a:pt x="55122" y="303309"/>
                  <a:pt x="51835" y="295608"/>
                  <a:pt x="49581" y="288472"/>
                </a:cubicBezTo>
                <a:lnTo>
                  <a:pt x="6761" y="281711"/>
                </a:lnTo>
                <a:cubicBezTo>
                  <a:pt x="4883" y="281523"/>
                  <a:pt x="3286" y="280631"/>
                  <a:pt x="1972" y="279034"/>
                </a:cubicBezTo>
                <a:cubicBezTo>
                  <a:pt x="657" y="277438"/>
                  <a:pt x="0" y="275607"/>
                  <a:pt x="0" y="273541"/>
                </a:cubicBezTo>
                <a:lnTo>
                  <a:pt x="0" y="221425"/>
                </a:lnTo>
                <a:cubicBezTo>
                  <a:pt x="0" y="219547"/>
                  <a:pt x="657" y="217715"/>
                  <a:pt x="1972" y="215932"/>
                </a:cubicBezTo>
                <a:cubicBezTo>
                  <a:pt x="3286" y="214147"/>
                  <a:pt x="4789" y="213161"/>
                  <a:pt x="6480" y="212973"/>
                </a:cubicBezTo>
                <a:lnTo>
                  <a:pt x="50145" y="206213"/>
                </a:lnTo>
                <a:cubicBezTo>
                  <a:pt x="52210" y="199639"/>
                  <a:pt x="55215" y="192503"/>
                  <a:pt x="59159" y="184802"/>
                </a:cubicBezTo>
                <a:cubicBezTo>
                  <a:pt x="52774" y="175788"/>
                  <a:pt x="44322" y="164989"/>
                  <a:pt x="33806" y="152406"/>
                </a:cubicBezTo>
                <a:cubicBezTo>
                  <a:pt x="32490" y="150340"/>
                  <a:pt x="31834" y="148462"/>
                  <a:pt x="31834" y="146772"/>
                </a:cubicBezTo>
                <a:cubicBezTo>
                  <a:pt x="31834" y="144518"/>
                  <a:pt x="32490" y="142640"/>
                  <a:pt x="33806" y="141137"/>
                </a:cubicBezTo>
                <a:cubicBezTo>
                  <a:pt x="37937" y="135503"/>
                  <a:pt x="45637" y="127146"/>
                  <a:pt x="56906" y="116065"/>
                </a:cubicBezTo>
                <a:cubicBezTo>
                  <a:pt x="68174" y="104984"/>
                  <a:pt x="75592" y="99444"/>
                  <a:pt x="79161" y="99444"/>
                </a:cubicBezTo>
                <a:cubicBezTo>
                  <a:pt x="81226" y="99444"/>
                  <a:pt x="83198" y="100102"/>
                  <a:pt x="85077" y="101416"/>
                </a:cubicBezTo>
                <a:lnTo>
                  <a:pt x="117474" y="126770"/>
                </a:lnTo>
                <a:cubicBezTo>
                  <a:pt x="123859" y="123390"/>
                  <a:pt x="131089" y="120385"/>
                  <a:pt x="139165" y="117755"/>
                </a:cubicBezTo>
                <a:cubicBezTo>
                  <a:pt x="141231" y="97472"/>
                  <a:pt x="143391" y="83011"/>
                  <a:pt x="145645" y="74372"/>
                </a:cubicBezTo>
                <a:cubicBezTo>
                  <a:pt x="146959" y="69865"/>
                  <a:pt x="149776" y="67611"/>
                  <a:pt x="154096" y="67611"/>
                </a:cubicBezTo>
                <a:close/>
                <a:moveTo>
                  <a:pt x="396649" y="0"/>
                </a:moveTo>
                <a:cubicBezTo>
                  <a:pt x="398152" y="0"/>
                  <a:pt x="402471" y="4367"/>
                  <a:pt x="409608" y="13100"/>
                </a:cubicBezTo>
                <a:cubicBezTo>
                  <a:pt x="416744" y="21833"/>
                  <a:pt x="421628" y="28171"/>
                  <a:pt x="424257" y="32116"/>
                </a:cubicBezTo>
                <a:cubicBezTo>
                  <a:pt x="428013" y="31740"/>
                  <a:pt x="430830" y="31552"/>
                  <a:pt x="432708" y="31552"/>
                </a:cubicBezTo>
                <a:cubicBezTo>
                  <a:pt x="434586" y="31552"/>
                  <a:pt x="437403" y="31740"/>
                  <a:pt x="441160" y="32116"/>
                </a:cubicBezTo>
                <a:cubicBezTo>
                  <a:pt x="450738" y="18781"/>
                  <a:pt x="459377" y="8264"/>
                  <a:pt x="467077" y="564"/>
                </a:cubicBezTo>
                <a:lnTo>
                  <a:pt x="468767" y="0"/>
                </a:lnTo>
                <a:cubicBezTo>
                  <a:pt x="469518" y="0"/>
                  <a:pt x="481162" y="6574"/>
                  <a:pt x="503699" y="19720"/>
                </a:cubicBezTo>
                <a:cubicBezTo>
                  <a:pt x="504450" y="20284"/>
                  <a:pt x="504826" y="20941"/>
                  <a:pt x="504826" y="21692"/>
                </a:cubicBezTo>
                <a:cubicBezTo>
                  <a:pt x="504826" y="26387"/>
                  <a:pt x="500037" y="39346"/>
                  <a:pt x="490459" y="60568"/>
                </a:cubicBezTo>
                <a:cubicBezTo>
                  <a:pt x="493651" y="64888"/>
                  <a:pt x="496468" y="69771"/>
                  <a:pt x="498910" y="75217"/>
                </a:cubicBezTo>
                <a:cubicBezTo>
                  <a:pt x="526893" y="78034"/>
                  <a:pt x="540885" y="80945"/>
                  <a:pt x="540885" y="83950"/>
                </a:cubicBezTo>
                <a:lnTo>
                  <a:pt x="540885" y="123390"/>
                </a:lnTo>
                <a:cubicBezTo>
                  <a:pt x="540885" y="126395"/>
                  <a:pt x="526893" y="129305"/>
                  <a:pt x="498910" y="132123"/>
                </a:cubicBezTo>
                <a:cubicBezTo>
                  <a:pt x="496657" y="137194"/>
                  <a:pt x="493839" y="142076"/>
                  <a:pt x="490459" y="146772"/>
                </a:cubicBezTo>
                <a:cubicBezTo>
                  <a:pt x="500037" y="167994"/>
                  <a:pt x="504826" y="180952"/>
                  <a:pt x="504826" y="185648"/>
                </a:cubicBezTo>
                <a:cubicBezTo>
                  <a:pt x="504826" y="186399"/>
                  <a:pt x="504450" y="187056"/>
                  <a:pt x="503699" y="187619"/>
                </a:cubicBezTo>
                <a:cubicBezTo>
                  <a:pt x="480787" y="200954"/>
                  <a:pt x="469143" y="207621"/>
                  <a:pt x="468767" y="207621"/>
                </a:cubicBezTo>
                <a:cubicBezTo>
                  <a:pt x="467265" y="207621"/>
                  <a:pt x="462945" y="203207"/>
                  <a:pt x="455809" y="194381"/>
                </a:cubicBezTo>
                <a:cubicBezTo>
                  <a:pt x="448672" y="185554"/>
                  <a:pt x="443788" y="179168"/>
                  <a:pt x="441160" y="175224"/>
                </a:cubicBezTo>
                <a:cubicBezTo>
                  <a:pt x="437403" y="175600"/>
                  <a:pt x="434586" y="175788"/>
                  <a:pt x="432708" y="175788"/>
                </a:cubicBezTo>
                <a:cubicBezTo>
                  <a:pt x="430830" y="175788"/>
                  <a:pt x="428013" y="175600"/>
                  <a:pt x="424257" y="175224"/>
                </a:cubicBezTo>
                <a:cubicBezTo>
                  <a:pt x="421628" y="179168"/>
                  <a:pt x="416744" y="185554"/>
                  <a:pt x="409608" y="194381"/>
                </a:cubicBezTo>
                <a:cubicBezTo>
                  <a:pt x="402471" y="203207"/>
                  <a:pt x="398152" y="207621"/>
                  <a:pt x="396649" y="207621"/>
                </a:cubicBezTo>
                <a:cubicBezTo>
                  <a:pt x="396274" y="207621"/>
                  <a:pt x="384629" y="200954"/>
                  <a:pt x="361717" y="187619"/>
                </a:cubicBezTo>
                <a:cubicBezTo>
                  <a:pt x="360966" y="187056"/>
                  <a:pt x="360591" y="186399"/>
                  <a:pt x="360591" y="185648"/>
                </a:cubicBezTo>
                <a:cubicBezTo>
                  <a:pt x="360591" y="180952"/>
                  <a:pt x="365380" y="167994"/>
                  <a:pt x="374958" y="146772"/>
                </a:cubicBezTo>
                <a:cubicBezTo>
                  <a:pt x="371577" y="142076"/>
                  <a:pt x="368760" y="137194"/>
                  <a:pt x="366507" y="132123"/>
                </a:cubicBezTo>
                <a:cubicBezTo>
                  <a:pt x="338523" y="129305"/>
                  <a:pt x="324532" y="126395"/>
                  <a:pt x="324532" y="123390"/>
                </a:cubicBezTo>
                <a:lnTo>
                  <a:pt x="324532" y="83950"/>
                </a:lnTo>
                <a:cubicBezTo>
                  <a:pt x="324532" y="80945"/>
                  <a:pt x="338523" y="78034"/>
                  <a:pt x="366507" y="75217"/>
                </a:cubicBezTo>
                <a:cubicBezTo>
                  <a:pt x="368948" y="69771"/>
                  <a:pt x="371765" y="64888"/>
                  <a:pt x="374958" y="60568"/>
                </a:cubicBezTo>
                <a:cubicBezTo>
                  <a:pt x="365380" y="39346"/>
                  <a:pt x="360591" y="26387"/>
                  <a:pt x="360591" y="21692"/>
                </a:cubicBezTo>
                <a:cubicBezTo>
                  <a:pt x="360591" y="20941"/>
                  <a:pt x="360966" y="20284"/>
                  <a:pt x="361717" y="19720"/>
                </a:cubicBezTo>
                <a:cubicBezTo>
                  <a:pt x="362468" y="19345"/>
                  <a:pt x="365755" y="17467"/>
                  <a:pt x="371577" y="14086"/>
                </a:cubicBezTo>
                <a:cubicBezTo>
                  <a:pt x="377399" y="10705"/>
                  <a:pt x="382939" y="7513"/>
                  <a:pt x="388198" y="4508"/>
                </a:cubicBezTo>
                <a:cubicBezTo>
                  <a:pt x="393457" y="1503"/>
                  <a:pt x="396274" y="0"/>
                  <a:pt x="39664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3" name="Freeform 455"/>
          <p:cNvSpPr/>
          <p:nvPr/>
        </p:nvSpPr>
        <p:spPr>
          <a:xfrm>
            <a:off x="1368492" y="5062408"/>
            <a:ext cx="654598" cy="514749"/>
          </a:xfrm>
          <a:custGeom>
            <a:avLst/>
            <a:gdLst/>
            <a:ahLst/>
            <a:cxnLst/>
            <a:rect l="l" t="t" r="r" b="b"/>
            <a:pathLst>
              <a:path w="504825" h="396648">
                <a:moveTo>
                  <a:pt x="252413" y="0"/>
                </a:moveTo>
                <a:cubicBezTo>
                  <a:pt x="286593" y="0"/>
                  <a:pt x="319272" y="6667"/>
                  <a:pt x="350447" y="20001"/>
                </a:cubicBezTo>
                <a:cubicBezTo>
                  <a:pt x="381623" y="33336"/>
                  <a:pt x="408480" y="51271"/>
                  <a:pt x="431017" y="73808"/>
                </a:cubicBezTo>
                <a:cubicBezTo>
                  <a:pt x="453554" y="96345"/>
                  <a:pt x="471489" y="123201"/>
                  <a:pt x="484824" y="154377"/>
                </a:cubicBezTo>
                <a:cubicBezTo>
                  <a:pt x="498158" y="185553"/>
                  <a:pt x="504825" y="218231"/>
                  <a:pt x="504825" y="252412"/>
                </a:cubicBezTo>
                <a:cubicBezTo>
                  <a:pt x="504825" y="301430"/>
                  <a:pt x="491584" y="346785"/>
                  <a:pt x="465104" y="388479"/>
                </a:cubicBezTo>
                <a:cubicBezTo>
                  <a:pt x="461535" y="393925"/>
                  <a:pt x="456465" y="396648"/>
                  <a:pt x="449891" y="396648"/>
                </a:cubicBezTo>
                <a:lnTo>
                  <a:pt x="54933" y="396648"/>
                </a:lnTo>
                <a:cubicBezTo>
                  <a:pt x="48360" y="396648"/>
                  <a:pt x="43290" y="393925"/>
                  <a:pt x="39721" y="388479"/>
                </a:cubicBezTo>
                <a:cubicBezTo>
                  <a:pt x="13241" y="346973"/>
                  <a:pt x="0" y="301618"/>
                  <a:pt x="0" y="252412"/>
                </a:cubicBezTo>
                <a:cubicBezTo>
                  <a:pt x="0" y="218231"/>
                  <a:pt x="6667" y="185553"/>
                  <a:pt x="20001" y="154377"/>
                </a:cubicBezTo>
                <a:cubicBezTo>
                  <a:pt x="33335" y="123201"/>
                  <a:pt x="51271" y="96345"/>
                  <a:pt x="73808" y="73808"/>
                </a:cubicBezTo>
                <a:cubicBezTo>
                  <a:pt x="96345" y="51271"/>
                  <a:pt x="123201" y="33336"/>
                  <a:pt x="154377" y="20001"/>
                </a:cubicBezTo>
                <a:cubicBezTo>
                  <a:pt x="185553" y="6667"/>
                  <a:pt x="218232" y="0"/>
                  <a:pt x="252413" y="0"/>
                </a:cubicBezTo>
                <a:close/>
                <a:moveTo>
                  <a:pt x="252413" y="36059"/>
                </a:moveTo>
                <a:cubicBezTo>
                  <a:pt x="242459" y="36059"/>
                  <a:pt x="233960" y="39580"/>
                  <a:pt x="226918" y="46623"/>
                </a:cubicBezTo>
                <a:cubicBezTo>
                  <a:pt x="219875" y="53666"/>
                  <a:pt x="216353" y="62164"/>
                  <a:pt x="216353" y="72118"/>
                </a:cubicBezTo>
                <a:cubicBezTo>
                  <a:pt x="216353" y="82071"/>
                  <a:pt x="219875" y="90570"/>
                  <a:pt x="226918" y="97613"/>
                </a:cubicBezTo>
                <a:cubicBezTo>
                  <a:pt x="233960" y="104655"/>
                  <a:pt x="242459" y="108177"/>
                  <a:pt x="252413" y="108177"/>
                </a:cubicBezTo>
                <a:cubicBezTo>
                  <a:pt x="262366" y="108177"/>
                  <a:pt x="270864" y="104655"/>
                  <a:pt x="277907" y="97613"/>
                </a:cubicBezTo>
                <a:cubicBezTo>
                  <a:pt x="284949" y="90570"/>
                  <a:pt x="288471" y="82071"/>
                  <a:pt x="288471" y="72118"/>
                </a:cubicBezTo>
                <a:cubicBezTo>
                  <a:pt x="288471" y="62164"/>
                  <a:pt x="284949" y="53666"/>
                  <a:pt x="277907" y="46623"/>
                </a:cubicBezTo>
                <a:cubicBezTo>
                  <a:pt x="270864" y="39580"/>
                  <a:pt x="262366" y="36059"/>
                  <a:pt x="252413" y="36059"/>
                </a:cubicBezTo>
                <a:close/>
                <a:moveTo>
                  <a:pt x="378618" y="90147"/>
                </a:moveTo>
                <a:cubicBezTo>
                  <a:pt x="368665" y="90147"/>
                  <a:pt x="360166" y="93669"/>
                  <a:pt x="353124" y="100711"/>
                </a:cubicBezTo>
                <a:cubicBezTo>
                  <a:pt x="346081" y="107754"/>
                  <a:pt x="342560" y="116252"/>
                  <a:pt x="342560" y="126206"/>
                </a:cubicBezTo>
                <a:cubicBezTo>
                  <a:pt x="342560" y="136160"/>
                  <a:pt x="346081" y="144658"/>
                  <a:pt x="353124" y="151701"/>
                </a:cubicBezTo>
                <a:cubicBezTo>
                  <a:pt x="360166" y="158744"/>
                  <a:pt x="368665" y="162265"/>
                  <a:pt x="378618" y="162265"/>
                </a:cubicBezTo>
                <a:cubicBezTo>
                  <a:pt x="388572" y="162265"/>
                  <a:pt x="397071" y="158744"/>
                  <a:pt x="404113" y="151701"/>
                </a:cubicBezTo>
                <a:cubicBezTo>
                  <a:pt x="411156" y="144658"/>
                  <a:pt x="414678" y="136160"/>
                  <a:pt x="414678" y="126206"/>
                </a:cubicBezTo>
                <a:cubicBezTo>
                  <a:pt x="414678" y="116252"/>
                  <a:pt x="411156" y="107754"/>
                  <a:pt x="404113" y="100711"/>
                </a:cubicBezTo>
                <a:cubicBezTo>
                  <a:pt x="397071" y="93669"/>
                  <a:pt x="388572" y="90147"/>
                  <a:pt x="378618" y="90147"/>
                </a:cubicBezTo>
                <a:close/>
                <a:moveTo>
                  <a:pt x="126206" y="90147"/>
                </a:moveTo>
                <a:cubicBezTo>
                  <a:pt x="116252" y="90147"/>
                  <a:pt x="107754" y="93669"/>
                  <a:pt x="100712" y="100711"/>
                </a:cubicBezTo>
                <a:cubicBezTo>
                  <a:pt x="93668" y="107754"/>
                  <a:pt x="90147" y="116252"/>
                  <a:pt x="90147" y="126206"/>
                </a:cubicBezTo>
                <a:cubicBezTo>
                  <a:pt x="90147" y="136160"/>
                  <a:pt x="93668" y="144658"/>
                  <a:pt x="100712" y="151701"/>
                </a:cubicBezTo>
                <a:cubicBezTo>
                  <a:pt x="107754" y="158744"/>
                  <a:pt x="116252" y="162265"/>
                  <a:pt x="126206" y="162265"/>
                </a:cubicBezTo>
                <a:cubicBezTo>
                  <a:pt x="136160" y="162265"/>
                  <a:pt x="144658" y="158744"/>
                  <a:pt x="151701" y="151701"/>
                </a:cubicBezTo>
                <a:cubicBezTo>
                  <a:pt x="158744" y="144658"/>
                  <a:pt x="162265" y="136160"/>
                  <a:pt x="162265" y="126206"/>
                </a:cubicBezTo>
                <a:cubicBezTo>
                  <a:pt x="162265" y="116252"/>
                  <a:pt x="158744" y="107754"/>
                  <a:pt x="151701" y="100711"/>
                </a:cubicBezTo>
                <a:cubicBezTo>
                  <a:pt x="144658" y="93669"/>
                  <a:pt x="136160" y="90147"/>
                  <a:pt x="126206" y="90147"/>
                </a:cubicBezTo>
                <a:close/>
                <a:moveTo>
                  <a:pt x="291429" y="131594"/>
                </a:moveTo>
                <a:cubicBezTo>
                  <a:pt x="289175" y="131899"/>
                  <a:pt x="286969" y="132685"/>
                  <a:pt x="284809" y="133953"/>
                </a:cubicBezTo>
                <a:cubicBezTo>
                  <a:pt x="280489" y="136488"/>
                  <a:pt x="277672" y="140198"/>
                  <a:pt x="276358" y="145081"/>
                </a:cubicBezTo>
                <a:lnTo>
                  <a:pt x="247905" y="252694"/>
                </a:lnTo>
                <a:cubicBezTo>
                  <a:pt x="236636" y="253633"/>
                  <a:pt x="226589" y="257718"/>
                  <a:pt x="217762" y="264948"/>
                </a:cubicBezTo>
                <a:cubicBezTo>
                  <a:pt x="208935" y="272179"/>
                  <a:pt x="203019" y="281428"/>
                  <a:pt x="200015" y="292697"/>
                </a:cubicBezTo>
                <a:cubicBezTo>
                  <a:pt x="196258" y="307158"/>
                  <a:pt x="198136" y="320868"/>
                  <a:pt x="205648" y="333827"/>
                </a:cubicBezTo>
                <a:cubicBezTo>
                  <a:pt x="213161" y="346785"/>
                  <a:pt x="224147" y="355143"/>
                  <a:pt x="238609" y="358899"/>
                </a:cubicBezTo>
                <a:cubicBezTo>
                  <a:pt x="253070" y="362655"/>
                  <a:pt x="266780" y="360777"/>
                  <a:pt x="279739" y="353265"/>
                </a:cubicBezTo>
                <a:cubicBezTo>
                  <a:pt x="292697" y="345752"/>
                  <a:pt x="301054" y="334766"/>
                  <a:pt x="304811" y="320305"/>
                </a:cubicBezTo>
                <a:cubicBezTo>
                  <a:pt x="307815" y="309036"/>
                  <a:pt x="307252" y="298050"/>
                  <a:pt x="303120" y="287344"/>
                </a:cubicBezTo>
                <a:cubicBezTo>
                  <a:pt x="298988" y="276639"/>
                  <a:pt x="292227" y="268094"/>
                  <a:pt x="282837" y="261709"/>
                </a:cubicBezTo>
                <a:lnTo>
                  <a:pt x="311290" y="154096"/>
                </a:lnTo>
                <a:cubicBezTo>
                  <a:pt x="312417" y="149212"/>
                  <a:pt x="311712" y="144658"/>
                  <a:pt x="309177" y="140432"/>
                </a:cubicBezTo>
                <a:cubicBezTo>
                  <a:pt x="306642" y="136207"/>
                  <a:pt x="303026" y="133437"/>
                  <a:pt x="298331" y="132122"/>
                </a:cubicBezTo>
                <a:cubicBezTo>
                  <a:pt x="295983" y="131465"/>
                  <a:pt x="293683" y="131289"/>
                  <a:pt x="291429" y="131594"/>
                </a:cubicBezTo>
                <a:close/>
                <a:moveTo>
                  <a:pt x="432707" y="216353"/>
                </a:moveTo>
                <a:cubicBezTo>
                  <a:pt x="422753" y="216353"/>
                  <a:pt x="414255" y="219875"/>
                  <a:pt x="407213" y="226918"/>
                </a:cubicBezTo>
                <a:cubicBezTo>
                  <a:pt x="400169" y="233960"/>
                  <a:pt x="396648" y="242458"/>
                  <a:pt x="396648" y="252412"/>
                </a:cubicBezTo>
                <a:cubicBezTo>
                  <a:pt x="396648" y="262366"/>
                  <a:pt x="400169" y="270864"/>
                  <a:pt x="407213" y="277907"/>
                </a:cubicBezTo>
                <a:cubicBezTo>
                  <a:pt x="414255" y="284950"/>
                  <a:pt x="422753" y="288471"/>
                  <a:pt x="432707" y="288471"/>
                </a:cubicBezTo>
                <a:cubicBezTo>
                  <a:pt x="442661" y="288471"/>
                  <a:pt x="451159" y="284950"/>
                  <a:pt x="458202" y="277907"/>
                </a:cubicBezTo>
                <a:cubicBezTo>
                  <a:pt x="465245" y="270864"/>
                  <a:pt x="468766" y="262366"/>
                  <a:pt x="468766" y="252412"/>
                </a:cubicBezTo>
                <a:cubicBezTo>
                  <a:pt x="468766" y="242458"/>
                  <a:pt x="465245" y="233960"/>
                  <a:pt x="458202" y="226918"/>
                </a:cubicBezTo>
                <a:cubicBezTo>
                  <a:pt x="451159" y="219875"/>
                  <a:pt x="442661" y="216353"/>
                  <a:pt x="432707" y="216353"/>
                </a:cubicBezTo>
                <a:close/>
                <a:moveTo>
                  <a:pt x="72118" y="216353"/>
                </a:moveTo>
                <a:cubicBezTo>
                  <a:pt x="62164" y="216353"/>
                  <a:pt x="53666" y="219875"/>
                  <a:pt x="46623" y="226918"/>
                </a:cubicBezTo>
                <a:cubicBezTo>
                  <a:pt x="39580" y="233960"/>
                  <a:pt x="36059" y="242458"/>
                  <a:pt x="36059" y="252412"/>
                </a:cubicBezTo>
                <a:cubicBezTo>
                  <a:pt x="36059" y="262366"/>
                  <a:pt x="39580" y="270864"/>
                  <a:pt x="46623" y="277907"/>
                </a:cubicBezTo>
                <a:cubicBezTo>
                  <a:pt x="53666" y="284950"/>
                  <a:pt x="62164" y="288471"/>
                  <a:pt x="72118" y="288471"/>
                </a:cubicBezTo>
                <a:cubicBezTo>
                  <a:pt x="82072" y="288471"/>
                  <a:pt x="90570" y="284950"/>
                  <a:pt x="97612" y="277907"/>
                </a:cubicBezTo>
                <a:cubicBezTo>
                  <a:pt x="104655" y="270864"/>
                  <a:pt x="108177" y="262366"/>
                  <a:pt x="108177" y="252412"/>
                </a:cubicBezTo>
                <a:cubicBezTo>
                  <a:pt x="108177" y="242458"/>
                  <a:pt x="104655" y="233960"/>
                  <a:pt x="97612" y="226918"/>
                </a:cubicBezTo>
                <a:cubicBezTo>
                  <a:pt x="90570" y="219875"/>
                  <a:pt x="82072" y="216353"/>
                  <a:pt x="72118" y="21635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909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SkyDrive\Logos-CC\Logo-cc 1436x8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739775"/>
            <a:ext cx="8753475" cy="537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SkyDrive\Logos-CC\Logo-cc 400x2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0648"/>
            <a:ext cx="2438400" cy="15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28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385</Words>
  <Application>Microsoft Office PowerPoint</Application>
  <PresentationFormat>Apresentação na tela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Figuras e Diagramas Criadas pelo autor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</dc:creator>
  <cp:lastModifiedBy>Prof. Dr. Ausberto S. Castro Vera - UENF</cp:lastModifiedBy>
  <cp:revision>11</cp:revision>
  <dcterms:created xsi:type="dcterms:W3CDTF">2013-11-10T17:16:31Z</dcterms:created>
  <dcterms:modified xsi:type="dcterms:W3CDTF">2018-08-24T13:10:24Z</dcterms:modified>
</cp:coreProperties>
</file>