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359160" y="389880"/>
            <a:ext cx="8281800" cy="295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6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de-DE" sz="6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09EF06F6-88F3-4636-A89C-5DC5F32B1F1F}" type="datetime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4/19/21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Sample Footer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32E1D62-404F-4DCB-B3C6-1BFBCD99685F}" type="slidenum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1b192e"/>
              </a:gs>
              <a:gs pos="100000">
                <a:srgbClr val="7771b2"/>
              </a:gs>
            </a:gsLst>
            <a:path path="circle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8" name="CustomShape 9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Avenir Next LT Pro"/>
              </a:rPr>
              <a:t>Clique para editar o formato do texto da estrutura de tópicos</a:t>
            </a:r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2.º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3.º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4.º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5.º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6.º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7.º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50" name="CustomShape 2"/>
            <p:cNvSpPr/>
            <p:nvPr/>
          </p:nvSpPr>
          <p:spPr>
            <a:xfrm flipH="1" flipV="1" rot="2700000">
              <a:off x="391320" y="5628600"/>
              <a:ext cx="926640" cy="4629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3"/>
            <p:cNvSpPr/>
            <p:nvPr/>
          </p:nvSpPr>
          <p:spPr>
            <a:xfrm flipH="1" flipV="1" rot="8100000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 flipH="1" flipV="1" rot="8100000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 flipH="1" flipV="1" rot="2700000">
              <a:off x="415440" y="5572440"/>
              <a:ext cx="926640" cy="5295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de-DE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5163D663-2428-4215-B595-027F69B9D4E3}" type="datetime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4/19/21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Sample Footer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F274F2C-9FFE-482A-8BF9-F3D45B9E8F7D}" type="slidenum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dt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6D5D7565-5E5B-4384-8BC7-BE8F8257DAC8}" type="datetime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4/19/21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Sample Footer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7C19B74-05E2-4864-9416-C9FCDEA3A564}" type="slidenum">
              <a:rPr b="0" lang="en-US" sz="1000" spc="-1" strike="noStrike">
                <a:solidFill>
                  <a:srgbClr val="ffffff"/>
                </a:solidFill>
                <a:latin typeface="Avenir Next LT Pr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ffffff"/>
                </a:solidFill>
                <a:latin typeface="Avenir Next LT Pro"/>
              </a:rPr>
              <a:t>Clique para editar o formato do texto do título</a:t>
            </a:r>
            <a:endParaRPr b="0" lang="de-DE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Avenir Next LT Pro"/>
              </a:rPr>
              <a:t>Clique para editar o formato do texto da estrutura de tópicos</a:t>
            </a:r>
            <a:endParaRPr b="0" lang="de-DE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2.º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3.º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Avenir Next LT Pro"/>
              </a:rPr>
              <a:t>4.º nível da estrutura de tópicos</a:t>
            </a:r>
            <a:endParaRPr b="0" lang="de-DE" sz="16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5.º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6.º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venir Next LT Pro"/>
              </a:rPr>
              <a:t>7.º nível da estrutura de tópicos</a:t>
            </a:r>
            <a:endParaRPr b="0" lang="de-DE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550800" y="549360"/>
            <a:ext cx="5436720" cy="298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DE" sz="6400" spc="-1" strike="noStrike">
                <a:solidFill>
                  <a:srgbClr val="ffffff"/>
                </a:solidFill>
                <a:latin typeface="Avenir Next LT Pro"/>
              </a:rPr>
              <a:t>Floricultura Mãe Terra</a:t>
            </a:r>
            <a:endParaRPr b="0" lang="de-DE" sz="64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38" name="Picture 3" descr="Tela de fundo abstrata com close de flor"/>
          <p:cNvPicPr/>
          <p:nvPr/>
        </p:nvPicPr>
        <p:blipFill>
          <a:blip r:embed="rId1"/>
          <a:srcRect l="26001" t="0" r="-2" b="0"/>
          <a:stretch/>
        </p:blipFill>
        <p:spPr>
          <a:xfrm>
            <a:off x="6508800" y="862920"/>
            <a:ext cx="5132160" cy="5132160"/>
          </a:xfrm>
          <a:prstGeom prst="rect">
            <a:avLst/>
          </a:prstGeom>
          <a:ln>
            <a:noFill/>
          </a:ln>
        </p:spPr>
      </p:pic>
      <p:grpSp>
        <p:nvGrpSpPr>
          <p:cNvPr id="139" name="Group 3"/>
          <p:cNvGrpSpPr/>
          <p:nvPr/>
        </p:nvGrpSpPr>
        <p:grpSpPr>
          <a:xfrm>
            <a:off x="10904760" y="451080"/>
            <a:ext cx="828000" cy="828000"/>
            <a:chOff x="10904760" y="451080"/>
            <a:chExt cx="828000" cy="828000"/>
          </a:xfrm>
        </p:grpSpPr>
        <p:sp>
          <p:nvSpPr>
            <p:cNvPr id="140" name="CustomShape 4"/>
            <p:cNvSpPr/>
            <p:nvPr/>
          </p:nvSpPr>
          <p:spPr>
            <a:xfrm rot="8100000">
              <a:off x="11048760" y="549360"/>
              <a:ext cx="539640" cy="631080"/>
            </a:xfrm>
            <a:custGeom>
              <a:avLst/>
              <a:gdLst/>
              <a:ah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r="7320000" dist="508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5"/>
            <p:cNvSpPr/>
            <p:nvPr/>
          </p:nvSpPr>
          <p:spPr>
            <a:xfrm rot="13500000">
              <a:off x="11055960" y="467280"/>
              <a:ext cx="269640" cy="5396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2" name="CustomShape 6"/>
          <p:cNvSpPr/>
          <p:nvPr/>
        </p:nvSpPr>
        <p:spPr>
          <a:xfrm>
            <a:off x="10283040" y="517104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1b192e"/>
              </a:gs>
              <a:gs pos="100000">
                <a:srgbClr val="7771b2"/>
              </a:gs>
            </a:gsLst>
            <a:path path="circle"/>
          </a:gradFill>
          <a:ln>
            <a:noFill/>
          </a:ln>
          <a:effectLst>
            <a:innerShdw blurRad="254000" dir="2700000" dist="127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45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1b192e"/>
              </a:gs>
              <a:gs pos="100000">
                <a:srgbClr val="7771b2"/>
              </a:gs>
            </a:gsLst>
            <a:path path="circle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6" name="Group 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47" name="CustomShape 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4" descr="Los viajeros se superponen con un bokeh colorido por la noche"/>
          <p:cNvPicPr/>
          <p:nvPr/>
        </p:nvPicPr>
        <p:blipFill>
          <a:blip r:embed="rId1"/>
          <a:srcRect l="0" t="4598" r="-2" b="11128"/>
          <a:stretch/>
        </p:blipFill>
        <p:spPr>
          <a:xfrm>
            <a:off x="0" y="-10728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10"/>
          <p:cNvSpPr/>
          <p:nvPr/>
        </p:nvSpPr>
        <p:spPr>
          <a:xfrm rot="10800000">
            <a:off x="360" y="0"/>
            <a:ext cx="7859520" cy="6857640"/>
          </a:xfrm>
          <a:prstGeom prst="rect">
            <a:avLst/>
          </a:prstGeom>
          <a:gradFill rotWithShape="0">
            <a:gsLst>
              <a:gs pos="50000">
                <a:srgbClr val="1b192e">
                  <a:alpha val="60000"/>
                </a:srgbClr>
              </a:gs>
              <a:gs pos="100000">
                <a:srgbClr val="1b192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11"/>
          <p:cNvSpPr txBox="1"/>
          <p:nvPr/>
        </p:nvSpPr>
        <p:spPr>
          <a:xfrm>
            <a:off x="550800" y="549360"/>
            <a:ext cx="3946320" cy="29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Integrantes do Grupo</a:t>
            </a:r>
            <a:endParaRPr b="0" lang="de-DE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6819840" y="4521960"/>
            <a:ext cx="5064480" cy="21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</a:pPr>
            <a:r>
              <a:rPr b="1" lang="pt-PT" sz="2400" spc="-1" strike="noStrike">
                <a:solidFill>
                  <a:srgbClr val="ffffff"/>
                </a:solidFill>
                <a:latin typeface="Arial"/>
                <a:ea typeface="Avenir Next LT Pro"/>
              </a:rPr>
              <a:t>Aurélio Bispo dos Santos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PT" sz="2400" spc="-1" strike="noStrike">
                <a:solidFill>
                  <a:srgbClr val="ffffff"/>
                </a:solidFill>
                <a:latin typeface="Arial"/>
                <a:ea typeface="Avenir Next LT Pro"/>
              </a:rPr>
              <a:t>Gessione Freitas de Souza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PT" sz="2400" spc="-1" strike="noStrike">
                <a:solidFill>
                  <a:srgbClr val="ffffff"/>
                </a:solidFill>
                <a:latin typeface="Arial"/>
                <a:ea typeface="Avenir Next LT Pro"/>
              </a:rPr>
              <a:t>Rodolpho Ramos de Alcântara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1b192e"/>
              </a:gs>
              <a:gs pos="100000">
                <a:srgbClr val="7771b2"/>
              </a:gs>
            </a:gsLst>
            <a:path path="circle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" name="Group 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61" name="CustomShape 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4" descr="Primer plano de una máquina de coser"/>
          <p:cNvPicPr/>
          <p:nvPr/>
        </p:nvPicPr>
        <p:blipFill>
          <a:blip r:embed="rId1"/>
          <a:srcRect l="0" t="15666" r="-2" b="-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7" name="CustomShape 10"/>
          <p:cNvSpPr/>
          <p:nvPr/>
        </p:nvSpPr>
        <p:spPr>
          <a:xfrm rot="10800000">
            <a:off x="360" y="0"/>
            <a:ext cx="7859520" cy="6857640"/>
          </a:xfrm>
          <a:prstGeom prst="rect">
            <a:avLst/>
          </a:prstGeom>
          <a:gradFill rotWithShape="0">
            <a:gsLst>
              <a:gs pos="50000">
                <a:srgbClr val="1b192e">
                  <a:alpha val="60000"/>
                </a:srgbClr>
              </a:gs>
              <a:gs pos="100000">
                <a:srgbClr val="1b192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11"/>
          <p:cNvSpPr txBox="1"/>
          <p:nvPr/>
        </p:nvSpPr>
        <p:spPr>
          <a:xfrm>
            <a:off x="550800" y="549360"/>
            <a:ext cx="3565080" cy="288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Protótipo de Telas</a:t>
            </a:r>
            <a:br/>
            <a:endParaRPr b="0" lang="de-DE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m 4" descr="Interface gráfica do usuário, Aplicativo, PowerPoint&#10;&#10;Descrição gerada automaticamente"/>
          <p:cNvPicPr/>
          <p:nvPr/>
        </p:nvPicPr>
        <p:blipFill>
          <a:blip r:embed="rId1"/>
          <a:stretch/>
        </p:blipFill>
        <p:spPr>
          <a:xfrm>
            <a:off x="533520" y="1031400"/>
            <a:ext cx="10958040" cy="57592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533520" y="438120"/>
            <a:ext cx="52790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Menu de Opções para o usuário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2" descr="Interface gráfica do usuário, Texto, Aplicativo, Email&#10;&#10;Descrição gerada automaticamente"/>
          <p:cNvPicPr/>
          <p:nvPr/>
        </p:nvPicPr>
        <p:blipFill>
          <a:blip r:embed="rId1"/>
          <a:stretch/>
        </p:blipFill>
        <p:spPr>
          <a:xfrm>
            <a:off x="295200" y="1074240"/>
            <a:ext cx="11601000" cy="550692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95200" y="366840"/>
            <a:ext cx="913644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Cadastro de Clientes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m 2" descr="Interface gráfica do usuário, Texto, Aplicativo, Email&#10;&#10;Descrição gerada automaticamente"/>
          <p:cNvPicPr/>
          <p:nvPr/>
        </p:nvPicPr>
        <p:blipFill>
          <a:blip r:embed="rId1"/>
          <a:stretch/>
        </p:blipFill>
        <p:spPr>
          <a:xfrm>
            <a:off x="318960" y="1125720"/>
            <a:ext cx="11636640" cy="564192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509760" y="366840"/>
            <a:ext cx="91364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Pesquisar Clientes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m 2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2890800" y="886320"/>
            <a:ext cx="6636240" cy="578736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509760" y="366840"/>
            <a:ext cx="91364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Cadastro de Produtos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9760" y="271440"/>
            <a:ext cx="91364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Vendas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79" name="Imagem 4" descr="Interface gráfica do usuário, Text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1771560" y="798480"/>
            <a:ext cx="8993520" cy="57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m 2" descr="Interface gráfica do usuário, Email&#10;&#10;Descrição gerada automaticamente"/>
          <p:cNvPicPr/>
          <p:nvPr/>
        </p:nvPicPr>
        <p:blipFill>
          <a:blip r:embed="rId1"/>
          <a:stretch/>
        </p:blipFill>
        <p:spPr>
          <a:xfrm>
            <a:off x="188280" y="938160"/>
            <a:ext cx="5683680" cy="579096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509760" y="271440"/>
            <a:ext cx="91364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Relatórios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82" name="Imagem 5" descr="Interface gráfica do usuário, Texto, Aplicativo, Email&#10;&#10;Descrição gerada automaticamente"/>
          <p:cNvPicPr/>
          <p:nvPr/>
        </p:nvPicPr>
        <p:blipFill>
          <a:blip r:embed="rId2"/>
          <a:stretch/>
        </p:blipFill>
        <p:spPr>
          <a:xfrm>
            <a:off x="5950800" y="934200"/>
            <a:ext cx="6112440" cy="57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2021-04-19T15:23:04Z</dcterms:created>
  <dc:creator/>
  <dc:description/>
  <dc:language>pt-BR</dc:language>
  <cp:lastModifiedBy/>
  <dcterms:modified xsi:type="dcterms:W3CDTF">2021-04-19T19:25:02Z</dcterms:modified>
  <cp:revision>122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