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>
      <p:cViewPr>
        <p:scale>
          <a:sx n="81" d="100"/>
          <a:sy n="81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6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5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1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0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4FEB89-8C03-4678-9508-DDFCE5D3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3207" y="584993"/>
            <a:ext cx="5624118" cy="3284538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Grupo 5 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TROJAN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54FF6C0-7273-48C5-9A64-D0BD250A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079631"/>
            <a:ext cx="5617794" cy="2335237"/>
          </a:xfrm>
        </p:spPr>
        <p:txBody>
          <a:bodyPr anchor="t"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/>
              <a:t>Fabrini</a:t>
            </a:r>
            <a:endParaRPr lang="pt-BR" dirty="0"/>
          </a:p>
          <a:p>
            <a:r>
              <a:rPr lang="pt-BR" dirty="0" err="1"/>
              <a:t>Gessione</a:t>
            </a:r>
            <a:r>
              <a:rPr lang="pt-BR" dirty="0"/>
              <a:t> Freitas</a:t>
            </a:r>
          </a:p>
          <a:p>
            <a:r>
              <a:rPr lang="pt-BR" dirty="0"/>
              <a:t>Rodolpho Alcântara</a:t>
            </a: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6CB0275-66F1-4491-93B8-121D0C717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8D32C3D-8F76-4E99-BE56-0836CC38C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94EF11-0E77-4CF9-ACE8-1EB481EA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93" r="1536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766076-46F5-42D5-A773-2B3BEF2B8B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57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9E1B2F-F625-4A1E-A406-11C06FE2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828048"/>
            <a:ext cx="3230625" cy="1687924"/>
          </a:xfrm>
        </p:spPr>
        <p:txBody>
          <a:bodyPr/>
          <a:lstStyle/>
          <a:p>
            <a:r>
              <a:rPr lang="pt-BR" dirty="0"/>
              <a:t>Entender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F46382-BD84-48A5-AE71-124FAD29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Oque é um RPG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Role-</a:t>
            </a:r>
            <a:r>
              <a:rPr lang="pt-BR" dirty="0" err="1"/>
              <a:t>playing</a:t>
            </a:r>
            <a:r>
              <a:rPr lang="pt-BR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“um jogo onde as pessoas interpretam seus personagens e criam narrativas que giram em torno de um enredo” - </a:t>
            </a:r>
            <a:r>
              <a:rPr lang="pt-BR" dirty="0" err="1"/>
              <a:t>Canaltech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30" name="Picture 6" descr="Arquivos Criação de Personagens de RPG - Orc &amp; Roll - Orc n Roll">
            <a:extLst>
              <a:ext uri="{FF2B5EF4-FFF2-40B4-BE49-F238E27FC236}">
                <a16:creationId xmlns:a16="http://schemas.microsoft.com/office/drawing/2014/main" xmlns="" id="{3E5B41FD-C3F5-4AF7-B996-DF252B06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542"/>
            <a:ext cx="8116994" cy="549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10497" y="592678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/>
              <a:t>https://www.orcnroll.com/wp-content/uploads/2019/10/image-1024x693.jpeg</a:t>
            </a:r>
          </a:p>
        </p:txBody>
      </p:sp>
    </p:spTree>
    <p:extLst>
      <p:ext uri="{BB962C8B-B14F-4D97-AF65-F5344CB8AC3E}">
        <p14:creationId xmlns:p14="http://schemas.microsoft.com/office/powerpoint/2010/main" val="6070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25F3CAAE-5D56-40E2-98DE-09B88B68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B83D4C9-1C29-48FA-A2A5-1F45FA82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105569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Escolha da disciplina.</a:t>
            </a:r>
          </a:p>
          <a:p>
            <a:r>
              <a:rPr lang="pt-BR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De acordo com a quantidade de ideias para desenvolvimento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das dificuldades com o docente.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4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BA20A-13B7-4764-A8F0-218A8D82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987074"/>
            <a:ext cx="3230625" cy="1687924"/>
          </a:xfrm>
        </p:spPr>
        <p:txBody>
          <a:bodyPr/>
          <a:lstStyle/>
          <a:p>
            <a:r>
              <a:rPr lang="pt-BR" dirty="0"/>
              <a:t>Observar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xmlns="" id="{9CB5370C-31D6-4604-AE8B-13EECFC0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Portas Lógicas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Conversão de bases 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Tabela Verdade</a:t>
            </a:r>
          </a:p>
        </p:txBody>
      </p:sp>
      <p:pic>
        <p:nvPicPr>
          <p:cNvPr id="2050" name="Picture 2" descr="Portas Lógicas - Entendendo a Eletrônica Digital - Athos Electronics">
            <a:extLst>
              <a:ext uri="{FF2B5EF4-FFF2-40B4-BE49-F238E27FC236}">
                <a16:creationId xmlns:a16="http://schemas.microsoft.com/office/drawing/2014/main" xmlns="" id="{8E1F3967-96D6-48A0-8E9F-4549E301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" y="573672"/>
            <a:ext cx="3616965" cy="209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D5686DD0-3916-45DB-B86C-8E1C1C4AA7B0}"/>
              </a:ext>
            </a:extLst>
          </p:cNvPr>
          <p:cNvSpPr txBox="1"/>
          <p:nvPr/>
        </p:nvSpPr>
        <p:spPr>
          <a:xfrm>
            <a:off x="49273" y="2757357"/>
            <a:ext cx="361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Fonte: </a:t>
            </a:r>
          </a:p>
          <a:p>
            <a:r>
              <a:rPr lang="pt-BR" sz="800" dirty="0"/>
              <a:t>https://athoselectronics.com/wp-content/uploads/2018/03/AND.png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88FCA7A6-5D21-4860-99C5-9E80952C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15" y="3475886"/>
            <a:ext cx="4143829" cy="275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9DE424D-2488-4CE9-B699-E1A03A7A6DDE}"/>
              </a:ext>
            </a:extLst>
          </p:cNvPr>
          <p:cNvSpPr txBox="1"/>
          <p:nvPr/>
        </p:nvSpPr>
        <p:spPr>
          <a:xfrm>
            <a:off x="1788915" y="6256887"/>
            <a:ext cx="414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Fonte: </a:t>
            </a:r>
          </a:p>
          <a:p>
            <a:r>
              <a:rPr lang="pt-BR" sz="800" dirty="0"/>
              <a:t>https://1.bp.blogspot.com/-gfo3zRO2tQE/UOwWzh2x6aI/AAAAAAAAJGA/PIhW6hZQxfc/s320/AND.jpg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37D1901-2BD9-4144-943A-81326AEA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511" y="573673"/>
            <a:ext cx="4387138" cy="209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7D52525-440F-47EB-9672-FFFC4033B8A0}"/>
              </a:ext>
            </a:extLst>
          </p:cNvPr>
          <p:cNvSpPr txBox="1"/>
          <p:nvPr/>
        </p:nvSpPr>
        <p:spPr>
          <a:xfrm>
            <a:off x="3666238" y="2695802"/>
            <a:ext cx="4387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 : https://sites.google.com/site/maratonaufabc/_/rsrc/1472606260682/topicos/matematica/bases/bindec.png</a:t>
            </a:r>
          </a:p>
        </p:txBody>
      </p:sp>
    </p:spTree>
    <p:extLst>
      <p:ext uri="{BB962C8B-B14F-4D97-AF65-F5344CB8AC3E}">
        <p14:creationId xmlns:p14="http://schemas.microsoft.com/office/powerpoint/2010/main" val="38336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265FF2-9C1B-4635-A017-84FAE77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473" y="343834"/>
            <a:ext cx="3230625" cy="1398317"/>
          </a:xfrm>
        </p:spPr>
        <p:txBody>
          <a:bodyPr/>
          <a:lstStyle/>
          <a:p>
            <a:r>
              <a:rPr lang="pt-BR" dirty="0"/>
              <a:t>Definir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2FBF921-AF26-4FA1-8CB4-E9EC6E47A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5196" y="1762030"/>
            <a:ext cx="3227832" cy="45059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TROJAN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jovem que baixa um software malicioso.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no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desinstalar o vírus para sair do computador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4F34812D-E6B6-4E75-BB94-27A25276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8" y="0"/>
            <a:ext cx="589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44EB9E6E-54C1-4BC5-8309-2260D93B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7FBBBD1-85AB-4638-A50E-8608CA36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Sons interativos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Imagens ilustrativas</a:t>
            </a:r>
          </a:p>
          <a:p>
            <a:r>
              <a:rPr lang="pt-BR" dirty="0"/>
              <a:t>	ASCII</a:t>
            </a:r>
          </a:p>
          <a:p>
            <a:r>
              <a:rPr lang="pt-BR" dirty="0"/>
              <a:t>	JPEG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7D3ABBF1-7635-4B73-8774-66E85B7D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para o Enredo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xmlns="" id="{D25FE7A8-B9BD-4AC3-B201-ED275AF5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70" y="2438399"/>
            <a:ext cx="2786491" cy="41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mazon.com: Osmosis Jones: Molly Shannon, Chris Rock, Laurence Fishburne,  Chris Elliott, Bill Murray, David Hyde Pierce, Brandy Norwood, William  Shatner, Joel Silver, Ron Howard, Kid Rock, Peter Farrelly, Bobby Farrelly,  Piet Kroon,">
            <a:extLst>
              <a:ext uri="{FF2B5EF4-FFF2-40B4-BE49-F238E27FC236}">
                <a16:creationId xmlns:a16="http://schemas.microsoft.com/office/drawing/2014/main" xmlns="" id="{0BC9AE23-AE50-47B5-A761-46D9EB7D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91" y="2438399"/>
            <a:ext cx="2909367" cy="41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F67E1C9-9CA6-4473-AFCF-C3C3F446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Apresentação do </a:t>
            </a:r>
            <a:r>
              <a:rPr lang="pt-BR" dirty="0" err="1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3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3B2321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83BB1"/>
      </a:accent4>
      <a:accent5>
        <a:srgbClr val="BB4DC3"/>
      </a:accent5>
      <a:accent6>
        <a:srgbClr val="B13B88"/>
      </a:accent6>
      <a:hlink>
        <a:srgbClr val="BF61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106</Words>
  <Application>Microsoft Office PowerPoint</Application>
  <PresentationFormat>Personalizar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SketchLinesVTI</vt:lpstr>
      <vt:lpstr>Grupo 5   TROJAN</vt:lpstr>
      <vt:lpstr>Entender</vt:lpstr>
      <vt:lpstr>Observar</vt:lpstr>
      <vt:lpstr>Observar</vt:lpstr>
      <vt:lpstr>Definir</vt:lpstr>
      <vt:lpstr>Idear</vt:lpstr>
      <vt:lpstr>Referencias para o Enredo</vt:lpstr>
      <vt:lpstr>Apresentação do Trello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5 –</dc:title>
  <dc:creator>Rodolpho R Alcântara</dc:creator>
  <cp:lastModifiedBy>Rodolpho R Alcântara</cp:lastModifiedBy>
  <cp:revision>17</cp:revision>
  <dcterms:created xsi:type="dcterms:W3CDTF">2020-10-11T20:59:47Z</dcterms:created>
  <dcterms:modified xsi:type="dcterms:W3CDTF">2020-10-15T23:49:19Z</dcterms:modified>
</cp:coreProperties>
</file>