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88" r:id="rId4"/>
    <p:sldId id="257" r:id="rId5"/>
    <p:sldId id="289" r:id="rId6"/>
    <p:sldId id="258" r:id="rId7"/>
    <p:sldId id="290" r:id="rId8"/>
    <p:sldId id="259" r:id="rId9"/>
    <p:sldId id="260" r:id="rId10"/>
    <p:sldId id="291" r:id="rId11"/>
    <p:sldId id="261" r:id="rId12"/>
    <p:sldId id="262" r:id="rId13"/>
    <p:sldId id="292" r:id="rId14"/>
    <p:sldId id="263" r:id="rId15"/>
    <p:sldId id="264" r:id="rId16"/>
    <p:sldId id="265" r:id="rId17"/>
    <p:sldId id="293" r:id="rId18"/>
    <p:sldId id="266" r:id="rId19"/>
    <p:sldId id="267" r:id="rId20"/>
    <p:sldId id="294" r:id="rId21"/>
    <p:sldId id="268" r:id="rId22"/>
    <p:sldId id="269" r:id="rId23"/>
    <p:sldId id="295" r:id="rId24"/>
    <p:sldId id="270" r:id="rId25"/>
    <p:sldId id="296" r:id="rId26"/>
    <p:sldId id="281" r:id="rId27"/>
    <p:sldId id="271" r:id="rId28"/>
    <p:sldId id="272" r:id="rId29"/>
    <p:sldId id="297" r:id="rId30"/>
    <p:sldId id="273" r:id="rId31"/>
    <p:sldId id="274" r:id="rId32"/>
    <p:sldId id="275" r:id="rId33"/>
    <p:sldId id="276" r:id="rId34"/>
    <p:sldId id="277" r:id="rId35"/>
    <p:sldId id="278" r:id="rId36"/>
    <p:sldId id="298" r:id="rId37"/>
    <p:sldId id="279" r:id="rId38"/>
    <p:sldId id="280" r:id="rId39"/>
    <p:sldId id="282" r:id="rId40"/>
    <p:sldId id="299" r:id="rId41"/>
    <p:sldId id="283" r:id="rId42"/>
    <p:sldId id="284" r:id="rId43"/>
    <p:sldId id="285" r:id="rId44"/>
    <p:sldId id="300" r:id="rId45"/>
    <p:sldId id="286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4D508F4-1DB4-451B-9C6A-04795B2D1CD8}">
          <p14:sldIdLst>
            <p14:sldId id="287"/>
            <p14:sldId id="256"/>
            <p14:sldId id="288"/>
            <p14:sldId id="257"/>
            <p14:sldId id="289"/>
            <p14:sldId id="258"/>
            <p14:sldId id="290"/>
            <p14:sldId id="259"/>
            <p14:sldId id="260"/>
            <p14:sldId id="291"/>
            <p14:sldId id="261"/>
            <p14:sldId id="262"/>
            <p14:sldId id="292"/>
            <p14:sldId id="263"/>
            <p14:sldId id="264"/>
            <p14:sldId id="265"/>
            <p14:sldId id="293"/>
            <p14:sldId id="266"/>
            <p14:sldId id="267"/>
            <p14:sldId id="294"/>
            <p14:sldId id="268"/>
            <p14:sldId id="269"/>
            <p14:sldId id="295"/>
            <p14:sldId id="270"/>
            <p14:sldId id="296"/>
            <p14:sldId id="281"/>
            <p14:sldId id="271"/>
            <p14:sldId id="272"/>
            <p14:sldId id="297"/>
            <p14:sldId id="273"/>
            <p14:sldId id="274"/>
            <p14:sldId id="275"/>
            <p14:sldId id="276"/>
            <p14:sldId id="277"/>
            <p14:sldId id="278"/>
            <p14:sldId id="298"/>
            <p14:sldId id="279"/>
            <p14:sldId id="280"/>
            <p14:sldId id="282"/>
            <p14:sldId id="299"/>
            <p14:sldId id="283"/>
            <p14:sldId id="284"/>
            <p14:sldId id="285"/>
            <p14:sldId id="300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71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2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5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73FA-24C8-43FA-9832-D5BB7FC1239F}" type="datetimeFigureOut">
              <a:rPr lang="pt-BR" smtClean="0"/>
              <a:t>16/01/2016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DFE6-E09D-4D56-916D-D70394774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no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97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4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5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7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Questionario</a:t>
            </a:r>
            <a:r>
              <a:rPr lang="pt-BR" dirty="0" err="1"/>
              <a:t>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72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 de Ingredientes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55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Ingredientes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5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 de 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22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1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0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22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Fornecedores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7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34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8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3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9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49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3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476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8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1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Receituario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005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25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1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5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de Quantidades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711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Perfis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9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3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6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Widescreen</PresentationFormat>
  <Paragraphs>14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do Office</vt:lpstr>
      <vt:lpstr>Login no Sistema</vt:lpstr>
      <vt:lpstr>Apresentação do PowerPoint</vt:lpstr>
      <vt:lpstr>Tela Inicial</vt:lpstr>
      <vt:lpstr>Apresentação do PowerPoint</vt:lpstr>
      <vt:lpstr>Cadastro de Perfis</vt:lpstr>
      <vt:lpstr>Apresentação do PowerPoint</vt:lpstr>
      <vt:lpstr>Cadastro de Usuários</vt:lpstr>
      <vt:lpstr>Apresentação do PowerPoint</vt:lpstr>
      <vt:lpstr>Apresentação do PowerPoint</vt:lpstr>
      <vt:lpstr>Parâmetros</vt:lpstr>
      <vt:lpstr>Apresentação do PowerPoint</vt:lpstr>
      <vt:lpstr>Apresentação do PowerPoint</vt:lpstr>
      <vt:lpstr>Questionarios</vt:lpstr>
      <vt:lpstr>Apresentação do PowerPoint</vt:lpstr>
      <vt:lpstr>Apresentação do PowerPoint</vt:lpstr>
      <vt:lpstr>Apresentação do PowerPoint</vt:lpstr>
      <vt:lpstr>Categoria de Ingredientes</vt:lpstr>
      <vt:lpstr>Apresentação do PowerPoint</vt:lpstr>
      <vt:lpstr>Apresentação do PowerPoint</vt:lpstr>
      <vt:lpstr>Ingredientes</vt:lpstr>
      <vt:lpstr>Apresentação do PowerPoint</vt:lpstr>
      <vt:lpstr>Apresentação do PowerPoint</vt:lpstr>
      <vt:lpstr>Categoria de Produtos</vt:lpstr>
      <vt:lpstr>Apresentação do PowerPoint</vt:lpstr>
      <vt:lpstr>Produtos</vt:lpstr>
      <vt:lpstr>Apresentação do PowerPoint</vt:lpstr>
      <vt:lpstr>Apresentação do PowerPoint</vt:lpstr>
      <vt:lpstr>Apresentação do PowerPoint</vt:lpstr>
      <vt:lpstr>Fornecedores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Clientes</vt:lpstr>
      <vt:lpstr>Apresentação do PowerPoint</vt:lpstr>
      <vt:lpstr>Apresentação do PowerPoint</vt:lpstr>
      <vt:lpstr>Apresentação do PowerPoint</vt:lpstr>
      <vt:lpstr>Receituario</vt:lpstr>
      <vt:lpstr>Apresentação do PowerPoint</vt:lpstr>
      <vt:lpstr>Apresentação do PowerPoint</vt:lpstr>
      <vt:lpstr>Apresentação do PowerPoint</vt:lpstr>
      <vt:lpstr>Simulador de Quantidades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Rodolpho Loreto</dc:creator>
  <cp:lastModifiedBy>Rodolpho Loreto</cp:lastModifiedBy>
  <cp:revision>4</cp:revision>
  <dcterms:created xsi:type="dcterms:W3CDTF">2016-01-16T11:57:25Z</dcterms:created>
  <dcterms:modified xsi:type="dcterms:W3CDTF">2016-01-16T12:14:01Z</dcterms:modified>
</cp:coreProperties>
</file>