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83" r:id="rId4"/>
    <p:sldId id="285" r:id="rId5"/>
    <p:sldId id="284" r:id="rId6"/>
    <p:sldId id="270" r:id="rId7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62j3D0VW41gOD0VYX5jfsI/Ga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4" Type="http://schemas.openxmlformats.org/officeDocument/2006/relationships/slide" Target="slides/slide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4319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4631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2805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subTitle" idx="1"/>
          </p:nvPr>
        </p:nvSpPr>
        <p:spPr>
          <a:xfrm>
            <a:off x="767408" y="4005064"/>
            <a:ext cx="10801200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title"/>
          </p:nvPr>
        </p:nvSpPr>
        <p:spPr>
          <a:xfrm>
            <a:off x="719403" y="2204864"/>
            <a:ext cx="10849205" cy="172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body" idx="2"/>
          </p:nvPr>
        </p:nvSpPr>
        <p:spPr>
          <a:xfrm>
            <a:off x="767408" y="5085184"/>
            <a:ext cx="1080120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18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1" name="Google Shape;21;p18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8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>
            <a:spLocks noGrp="1"/>
          </p:cNvSpPr>
          <p:nvPr>
            <p:ph type="subTitle" idx="1"/>
          </p:nvPr>
        </p:nvSpPr>
        <p:spPr>
          <a:xfrm>
            <a:off x="983432" y="2708920"/>
            <a:ext cx="10369152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983432" y="3795655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2"/>
          </p:nvPr>
        </p:nvSpPr>
        <p:spPr>
          <a:xfrm>
            <a:off x="983426" y="5091799"/>
            <a:ext cx="10368899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20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6" name="Google Shape;36;p20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0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2">
  <p:cSld name="Title Slide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subTitle" idx="1"/>
          </p:nvPr>
        </p:nvSpPr>
        <p:spPr>
          <a:xfrm>
            <a:off x="1828800" y="4005066"/>
            <a:ext cx="8534400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title"/>
          </p:nvPr>
        </p:nvSpPr>
        <p:spPr>
          <a:xfrm>
            <a:off x="719403" y="2204864"/>
            <a:ext cx="10849205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1828800" y="5013177"/>
            <a:ext cx="8534400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Header">
  <p:cSld name="Subsection 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>
            <a:spLocks noGrp="1"/>
          </p:cNvSpPr>
          <p:nvPr>
            <p:ph type="subTitle" idx="1"/>
          </p:nvPr>
        </p:nvSpPr>
        <p:spPr>
          <a:xfrm>
            <a:off x="205811" y="1997478"/>
            <a:ext cx="6207422" cy="8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196999" y="980728"/>
            <a:ext cx="620742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22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7" name="Google Shape;47;p22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2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49;p22"/>
          <p:cNvCxnSpPr/>
          <p:nvPr/>
        </p:nvCxnSpPr>
        <p:spPr>
          <a:xfrm>
            <a:off x="154897" y="1843566"/>
            <a:ext cx="6249524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0" name="Google Shape;50;p22"/>
          <p:cNvSpPr/>
          <p:nvPr/>
        </p:nvSpPr>
        <p:spPr>
          <a:xfrm>
            <a:off x="6066605" y="1710761"/>
            <a:ext cx="202805" cy="21476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2"/>
          <p:cNvSpPr/>
          <p:nvPr/>
        </p:nvSpPr>
        <p:spPr>
          <a:xfrm>
            <a:off x="324096" y="1789442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2"/>
          </p:nvPr>
        </p:nvSpPr>
        <p:spPr>
          <a:xfrm>
            <a:off x="196999" y="2999749"/>
            <a:ext cx="6216234" cy="352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2pPr>
            <a:lvl3pPr marL="1371600" lvl="2" indent="-3302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Char char="o"/>
              <a:defRPr sz="1600"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✔"/>
              <a:defRPr sz="1400"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⮚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5833493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6168007" y="1052514"/>
            <a:ext cx="5833493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8" name="Google Shape;58;p23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9" name="Google Shape;59;p23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3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2">
  <p:cSld name="Two Content 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5833569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body" idx="2"/>
          </p:nvPr>
        </p:nvSpPr>
        <p:spPr>
          <a:xfrm>
            <a:off x="6167931" y="1052514"/>
            <a:ext cx="5833569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24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7" name="Google Shape;67;p24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4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p24"/>
          <p:cNvCxnSpPr/>
          <p:nvPr/>
        </p:nvCxnSpPr>
        <p:spPr>
          <a:xfrm>
            <a:off x="6023992" y="1052514"/>
            <a:ext cx="0" cy="5476874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p25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3" name="Google Shape;73;p25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5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Blank">
  <p:cSld name="True 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body" idx="1"/>
          </p:nvPr>
        </p:nvSpPr>
        <p:spPr>
          <a:xfrm>
            <a:off x="190459" y="1052736"/>
            <a:ext cx="11811083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719403" y="2780928"/>
            <a:ext cx="10849205" cy="115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dirty="0"/>
              <a:t>Sensor Network-hw2</a:t>
            </a:r>
            <a:endParaRPr dirty="0"/>
          </a:p>
        </p:txBody>
      </p:sp>
      <p:sp>
        <p:nvSpPr>
          <p:cNvPr id="84" name="Google Shape;84;p1"/>
          <p:cNvSpPr txBox="1">
            <a:spLocks noGrp="1"/>
          </p:cNvSpPr>
          <p:nvPr>
            <p:ph type="body" idx="2"/>
          </p:nvPr>
        </p:nvSpPr>
        <p:spPr>
          <a:xfrm>
            <a:off x="719403" y="4033472"/>
            <a:ext cx="10801200" cy="48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Dong Hyeon Lee</a:t>
            </a:r>
            <a:endParaRPr dirty="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36560" y="142982"/>
            <a:ext cx="952731" cy="8942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"/>
          <p:cNvCxnSpPr/>
          <p:nvPr/>
        </p:nvCxnSpPr>
        <p:spPr>
          <a:xfrm>
            <a:off x="839416" y="3881083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7" name="Google Shape;87;p1"/>
          <p:cNvSpPr/>
          <p:nvPr/>
        </p:nvSpPr>
        <p:spPr>
          <a:xfrm>
            <a:off x="1914135" y="3809076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931206" y="3809076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967" y="259695"/>
            <a:ext cx="1356478" cy="660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idea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6CD0F9-8F70-4EBA-A92C-6D10E3BFA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28" y="2321497"/>
            <a:ext cx="2543175" cy="1800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447CA1-0744-47B8-96B6-835AF84FC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727" y="2321496"/>
            <a:ext cx="2543175" cy="1800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FBE905C-D5A7-4486-81DE-61886FD8F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226" y="2375700"/>
            <a:ext cx="2543175" cy="1800225"/>
          </a:xfrm>
          <a:prstGeom prst="rect">
            <a:avLst/>
          </a:prstGeom>
        </p:spPr>
      </p:pic>
      <p:sp>
        <p:nvSpPr>
          <p:cNvPr id="13" name="Google Shape;113;p4">
            <a:extLst>
              <a:ext uri="{FF2B5EF4-FFF2-40B4-BE49-F238E27FC236}">
                <a16:creationId xmlns:a16="http://schemas.microsoft.com/office/drawing/2014/main" id="{55B5AD77-0B45-4F3C-BD8B-3ED162E2C08C}"/>
              </a:ext>
            </a:extLst>
          </p:cNvPr>
          <p:cNvSpPr txBox="1">
            <a:spLocks/>
          </p:cNvSpPr>
          <p:nvPr/>
        </p:nvSpPr>
        <p:spPr>
          <a:xfrm>
            <a:off x="2930163" y="5634158"/>
            <a:ext cx="6014301" cy="55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sz="3000" dirty="0">
                <a:solidFill>
                  <a:schemeClr val="tx1"/>
                </a:solidFill>
              </a:rPr>
              <a:t>Broadcast to all other </a:t>
            </a:r>
            <a:r>
              <a:rPr lang="en-US" sz="3000" dirty="0" err="1">
                <a:solidFill>
                  <a:schemeClr val="tx1"/>
                </a:solidFill>
              </a:rPr>
              <a:t>telosb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9" name="화살표: 아래로 구부러짐 8">
            <a:extLst>
              <a:ext uri="{FF2B5EF4-FFF2-40B4-BE49-F238E27FC236}">
                <a16:creationId xmlns:a16="http://schemas.microsoft.com/office/drawing/2014/main" id="{39A7BF5F-4716-4A08-B353-28AFFD84149A}"/>
              </a:ext>
            </a:extLst>
          </p:cNvPr>
          <p:cNvSpPr/>
          <p:nvPr/>
        </p:nvSpPr>
        <p:spPr>
          <a:xfrm>
            <a:off x="2714920" y="2321496"/>
            <a:ext cx="1809946" cy="5526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아래로 구부러짐 15">
            <a:extLst>
              <a:ext uri="{FF2B5EF4-FFF2-40B4-BE49-F238E27FC236}">
                <a16:creationId xmlns:a16="http://schemas.microsoft.com/office/drawing/2014/main" id="{E48826DA-75CF-40CA-8C00-59C743BAA6CB}"/>
              </a:ext>
            </a:extLst>
          </p:cNvPr>
          <p:cNvSpPr/>
          <p:nvPr/>
        </p:nvSpPr>
        <p:spPr>
          <a:xfrm>
            <a:off x="2137797" y="1197246"/>
            <a:ext cx="6985775" cy="138571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idea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6CD0F9-8F70-4EBA-A92C-6D10E3BFA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11" y="2177355"/>
            <a:ext cx="2543175" cy="1800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447CA1-0744-47B8-96B6-835AF84FC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727" y="2267292"/>
            <a:ext cx="2543175" cy="1800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FBE905C-D5A7-4486-81DE-61886FD8F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226" y="2375700"/>
            <a:ext cx="2543175" cy="1800225"/>
          </a:xfrm>
          <a:prstGeom prst="rect">
            <a:avLst/>
          </a:prstGeom>
        </p:spPr>
      </p:pic>
      <p:sp>
        <p:nvSpPr>
          <p:cNvPr id="13" name="Google Shape;113;p4">
            <a:extLst>
              <a:ext uri="{FF2B5EF4-FFF2-40B4-BE49-F238E27FC236}">
                <a16:creationId xmlns:a16="http://schemas.microsoft.com/office/drawing/2014/main" id="{55B5AD77-0B45-4F3C-BD8B-3ED162E2C08C}"/>
              </a:ext>
            </a:extLst>
          </p:cNvPr>
          <p:cNvSpPr txBox="1">
            <a:spLocks/>
          </p:cNvSpPr>
          <p:nvPr/>
        </p:nvSpPr>
        <p:spPr>
          <a:xfrm>
            <a:off x="1487075" y="5525750"/>
            <a:ext cx="9749675" cy="102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sz="3000" dirty="0">
                <a:solidFill>
                  <a:schemeClr val="tx1"/>
                </a:solidFill>
              </a:rPr>
              <a:t>Wait for 0.9 seconds…(to notify other </a:t>
            </a:r>
            <a:r>
              <a:rPr lang="en-US" sz="3000" dirty="0" err="1">
                <a:solidFill>
                  <a:schemeClr val="tx1"/>
                </a:solidFill>
              </a:rPr>
              <a:t>telosb’s</a:t>
            </a:r>
            <a:r>
              <a:rPr lang="en-US" sz="3000" dirty="0">
                <a:solidFill>
                  <a:schemeClr val="tx1"/>
                </a:solidFill>
              </a:rPr>
              <a:t> broadcast)</a:t>
            </a:r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sz="3000" dirty="0">
                <a:solidFill>
                  <a:schemeClr val="tx1"/>
                </a:solidFill>
              </a:rPr>
              <a:t>If </a:t>
            </a:r>
            <a:r>
              <a:rPr lang="en-US" sz="3000" dirty="0" err="1">
                <a:solidFill>
                  <a:schemeClr val="tx1"/>
                </a:solidFill>
              </a:rPr>
              <a:t>telosb</a:t>
            </a:r>
            <a:r>
              <a:rPr lang="en-US" sz="3000" dirty="0">
                <a:solidFill>
                  <a:schemeClr val="tx1"/>
                </a:solidFill>
              </a:rPr>
              <a:t> received broadcast, </a:t>
            </a:r>
            <a:r>
              <a:rPr lang="en-US" sz="3000" dirty="0">
                <a:solidFill>
                  <a:srgbClr val="FF0000"/>
                </a:solidFill>
              </a:rPr>
              <a:t>remember</a:t>
            </a:r>
            <a:r>
              <a:rPr lang="ko-KR" altLang="en-US" sz="3000" dirty="0">
                <a:solidFill>
                  <a:srgbClr val="FF0000"/>
                </a:solidFill>
              </a:rPr>
              <a:t> </a:t>
            </a:r>
            <a:r>
              <a:rPr lang="en-US" altLang="ko-KR" sz="3000" dirty="0">
                <a:solidFill>
                  <a:srgbClr val="FF0000"/>
                </a:solidFill>
              </a:rPr>
              <a:t>it(</a:t>
            </a:r>
            <a:r>
              <a:rPr lang="en-US" altLang="ko-KR" sz="3000" dirty="0" err="1">
                <a:solidFill>
                  <a:srgbClr val="FF0000"/>
                </a:solidFill>
              </a:rPr>
              <a:t>ip</a:t>
            </a:r>
            <a:r>
              <a:rPr lang="en-US" altLang="ko-KR" sz="3000" dirty="0">
                <a:solidFill>
                  <a:srgbClr val="FF0000"/>
                </a:solidFill>
              </a:rPr>
              <a:t> address)!(cache!)</a:t>
            </a:r>
            <a:endParaRPr lang="en-US" sz="3000" dirty="0">
              <a:solidFill>
                <a:srgbClr val="FF0000"/>
              </a:solidFill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07550ED-4881-47A6-838F-40A0B16FE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8175"/>
              </p:ext>
            </p:extLst>
          </p:nvPr>
        </p:nvGraphicFramePr>
        <p:xfrm>
          <a:off x="71224" y="4024343"/>
          <a:ext cx="4321126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563">
                  <a:extLst>
                    <a:ext uri="{9D8B030D-6E8A-4147-A177-3AD203B41FA5}">
                      <a16:colId xmlns:a16="http://schemas.microsoft.com/office/drawing/2014/main" val="1068385889"/>
                    </a:ext>
                  </a:extLst>
                </a:gridCol>
                <a:gridCol w="2160563">
                  <a:extLst>
                    <a:ext uri="{9D8B030D-6E8A-4147-A177-3AD203B41FA5}">
                      <a16:colId xmlns:a16="http://schemas.microsoft.com/office/drawing/2014/main" val="3298937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Cache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Cache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1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 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 address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4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Cache_count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(over 2(&gt;=3), delete this data)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Cache_count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61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38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idea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6CD0F9-8F70-4EBA-A92C-6D10E3BFA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28" y="2321497"/>
            <a:ext cx="2543175" cy="1800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447CA1-0744-47B8-96B6-835AF84FC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727" y="2321496"/>
            <a:ext cx="2543175" cy="1800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FBE905C-D5A7-4486-81DE-61886FD8F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226" y="2375700"/>
            <a:ext cx="2543175" cy="1800225"/>
          </a:xfrm>
          <a:prstGeom prst="rect">
            <a:avLst/>
          </a:prstGeom>
        </p:spPr>
      </p:pic>
      <p:sp>
        <p:nvSpPr>
          <p:cNvPr id="13" name="Google Shape;113;p4">
            <a:extLst>
              <a:ext uri="{FF2B5EF4-FFF2-40B4-BE49-F238E27FC236}">
                <a16:creationId xmlns:a16="http://schemas.microsoft.com/office/drawing/2014/main" id="{55B5AD77-0B45-4F3C-BD8B-3ED162E2C08C}"/>
              </a:ext>
            </a:extLst>
          </p:cNvPr>
          <p:cNvSpPr txBox="1">
            <a:spLocks/>
          </p:cNvSpPr>
          <p:nvPr/>
        </p:nvSpPr>
        <p:spPr>
          <a:xfrm>
            <a:off x="615980" y="4613866"/>
            <a:ext cx="10642667" cy="213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sz="3000" dirty="0">
                <a:solidFill>
                  <a:schemeClr val="tx1"/>
                </a:solidFill>
              </a:rPr>
              <a:t>If </a:t>
            </a:r>
            <a:r>
              <a:rPr lang="en-US" sz="3000" dirty="0" err="1">
                <a:solidFill>
                  <a:schemeClr val="tx1"/>
                </a:solidFill>
              </a:rPr>
              <a:t>telosb</a:t>
            </a:r>
            <a:r>
              <a:rPr lang="en-US" sz="3000" dirty="0">
                <a:solidFill>
                  <a:schemeClr val="tx1"/>
                </a:solidFill>
              </a:rPr>
              <a:t> received message , which is same with cache 1 </a:t>
            </a:r>
            <a:r>
              <a:rPr lang="en-US" sz="3000" dirty="0" err="1">
                <a:solidFill>
                  <a:schemeClr val="tx1"/>
                </a:solidFill>
              </a:rPr>
              <a:t>ip</a:t>
            </a:r>
            <a:r>
              <a:rPr lang="en-US" sz="3000" dirty="0">
                <a:solidFill>
                  <a:schemeClr val="tx1"/>
                </a:solidFill>
              </a:rPr>
              <a:t>, then clear the </a:t>
            </a:r>
            <a:r>
              <a:rPr lang="en-US" sz="3000" dirty="0" err="1">
                <a:solidFill>
                  <a:schemeClr val="tx1"/>
                </a:solidFill>
              </a:rPr>
              <a:t>cache_count</a:t>
            </a:r>
            <a:r>
              <a:rPr lang="en-US" sz="3000" dirty="0">
                <a:solidFill>
                  <a:schemeClr val="tx1"/>
                </a:solidFill>
              </a:rPr>
              <a:t> of cache 1(same with cache 2)</a:t>
            </a:r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sz="3000" dirty="0">
                <a:solidFill>
                  <a:schemeClr val="tx1"/>
                </a:solidFill>
              </a:rPr>
              <a:t>If </a:t>
            </a:r>
            <a:r>
              <a:rPr lang="en-US" sz="3000" dirty="0" err="1">
                <a:solidFill>
                  <a:schemeClr val="tx1"/>
                </a:solidFill>
              </a:rPr>
              <a:t>telosb</a:t>
            </a:r>
            <a:r>
              <a:rPr lang="en-US" sz="3000" dirty="0">
                <a:solidFill>
                  <a:schemeClr val="tx1"/>
                </a:solidFill>
              </a:rPr>
              <a:t> didn’t received message for 1 loop, </a:t>
            </a:r>
            <a:r>
              <a:rPr lang="en-US" sz="3000" dirty="0" err="1">
                <a:solidFill>
                  <a:schemeClr val="tx1"/>
                </a:solidFill>
              </a:rPr>
              <a:t>cache_count</a:t>
            </a:r>
            <a:r>
              <a:rPr lang="en-US" sz="3000" dirty="0">
                <a:solidFill>
                  <a:schemeClr val="tx1"/>
                </a:solidFill>
              </a:rPr>
              <a:t>++</a:t>
            </a:r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sz="3000" dirty="0">
                <a:solidFill>
                  <a:schemeClr val="tx1"/>
                </a:solidFill>
              </a:rPr>
              <a:t>If count is over 2(&gt;=3) , delete cache , </a:t>
            </a:r>
            <a:r>
              <a:rPr lang="en-US" sz="3000" dirty="0" err="1">
                <a:solidFill>
                  <a:schemeClr val="tx1"/>
                </a:solidFill>
              </a:rPr>
              <a:t>num_of_telosb</a:t>
            </a:r>
            <a:r>
              <a:rPr lang="en-US" sz="3000" dirty="0">
                <a:solidFill>
                  <a:schemeClr val="tx1"/>
                </a:solidFill>
              </a:rPr>
              <a:t>--.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3000" dirty="0">
                <a:solidFill>
                  <a:schemeClr val="tx1"/>
                </a:solidFill>
              </a:rPr>
              <a:t>(for preventing flickering – act like shield)</a:t>
            </a:r>
          </a:p>
        </p:txBody>
      </p:sp>
    </p:spTree>
    <p:extLst>
      <p:ext uri="{BB962C8B-B14F-4D97-AF65-F5344CB8AC3E}">
        <p14:creationId xmlns:p14="http://schemas.microsoft.com/office/powerpoint/2010/main" val="14675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idea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6CD0F9-8F70-4EBA-A92C-6D10E3BFA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28" y="2321497"/>
            <a:ext cx="2543175" cy="1800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447CA1-0744-47B8-96B6-835AF84FC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727" y="2321496"/>
            <a:ext cx="2543175" cy="1800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FBE905C-D5A7-4486-81DE-61886FD8F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226" y="2375700"/>
            <a:ext cx="2543175" cy="1800225"/>
          </a:xfrm>
          <a:prstGeom prst="rect">
            <a:avLst/>
          </a:prstGeom>
        </p:spPr>
      </p:pic>
      <p:sp>
        <p:nvSpPr>
          <p:cNvPr id="13" name="Google Shape;113;p4">
            <a:extLst>
              <a:ext uri="{FF2B5EF4-FFF2-40B4-BE49-F238E27FC236}">
                <a16:creationId xmlns:a16="http://schemas.microsoft.com/office/drawing/2014/main" id="{55B5AD77-0B45-4F3C-BD8B-3ED162E2C08C}"/>
              </a:ext>
            </a:extLst>
          </p:cNvPr>
          <p:cNvSpPr txBox="1">
            <a:spLocks/>
          </p:cNvSpPr>
          <p:nvPr/>
        </p:nvSpPr>
        <p:spPr>
          <a:xfrm>
            <a:off x="1854328" y="5160216"/>
            <a:ext cx="8165972" cy="136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sz="3000" dirty="0">
                <a:solidFill>
                  <a:schemeClr val="tx1"/>
                </a:solidFill>
              </a:rPr>
              <a:t>If count = 0 , turn on 1 lights(blue)</a:t>
            </a:r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sz="3000" dirty="0">
                <a:solidFill>
                  <a:schemeClr val="tx1"/>
                </a:solidFill>
              </a:rPr>
              <a:t>If count = 1, turn on 2 lights(blue, green)</a:t>
            </a:r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sz="3000" dirty="0">
                <a:solidFill>
                  <a:schemeClr val="tx1"/>
                </a:solidFill>
              </a:rPr>
              <a:t>If count = 2, turn on 3 lights(blue, green, red)</a:t>
            </a:r>
          </a:p>
        </p:txBody>
      </p:sp>
    </p:spTree>
    <p:extLst>
      <p:ext uri="{BB962C8B-B14F-4D97-AF65-F5344CB8AC3E}">
        <p14:creationId xmlns:p14="http://schemas.microsoft.com/office/powerpoint/2010/main" val="411763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>
            <a:spLocks noGrp="1"/>
          </p:cNvSpPr>
          <p:nvPr>
            <p:ph type="title"/>
          </p:nvPr>
        </p:nvSpPr>
        <p:spPr>
          <a:xfrm>
            <a:off x="1055440" y="3717032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  <p:grpSp>
        <p:nvGrpSpPr>
          <p:cNvPr id="204" name="Google Shape;204;p15"/>
          <p:cNvGrpSpPr/>
          <p:nvPr/>
        </p:nvGrpSpPr>
        <p:grpSpPr>
          <a:xfrm>
            <a:off x="2279576" y="251297"/>
            <a:ext cx="2520280" cy="369391"/>
            <a:chOff x="-1895297" y="3413718"/>
            <a:chExt cx="5437086" cy="830386"/>
          </a:xfrm>
        </p:grpSpPr>
        <p:pic>
          <p:nvPicPr>
            <p:cNvPr id="205" name="Google Shape;205;p15"/>
            <p:cNvPicPr preferRelativeResize="0"/>
            <p:nvPr/>
          </p:nvPicPr>
          <p:blipFill rotWithShape="1">
            <a:blip r:embed="rId3">
              <a:alphaModFix/>
            </a:blip>
            <a:srcRect l="43966" r="43966" b="36839"/>
            <a:stretch/>
          </p:blipFill>
          <p:spPr>
            <a:xfrm>
              <a:off x="-1895297" y="3413718"/>
              <a:ext cx="515384" cy="830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15"/>
            <p:cNvPicPr preferRelativeResize="0"/>
            <p:nvPr/>
          </p:nvPicPr>
          <p:blipFill rotWithShape="1">
            <a:blip r:embed="rId4">
              <a:alphaModFix/>
            </a:blip>
            <a:srcRect t="68200"/>
            <a:stretch/>
          </p:blipFill>
          <p:spPr>
            <a:xfrm>
              <a:off x="-1280157" y="3592898"/>
              <a:ext cx="4821946" cy="472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5360" y="179289"/>
            <a:ext cx="1690017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5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sl2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181</Words>
  <Application>Microsoft Office PowerPoint</Application>
  <PresentationFormat>와이드스크린</PresentationFormat>
  <Paragraphs>30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Symbols</vt:lpstr>
      <vt:lpstr>Malgun Gothic</vt:lpstr>
      <vt:lpstr>Arial</vt:lpstr>
      <vt:lpstr>Calibri</vt:lpstr>
      <vt:lpstr>Courier New</vt:lpstr>
      <vt:lpstr>nsl2</vt:lpstr>
      <vt:lpstr>Sensor Network-hw2</vt:lpstr>
      <vt:lpstr>idea</vt:lpstr>
      <vt:lpstr>idea</vt:lpstr>
      <vt:lpstr>idea</vt:lpstr>
      <vt:lpstr>idea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Perceiving QUIC : Do Users Notice or Even Care?</dc:title>
  <dc:creator>jeongyeup.paek</dc:creator>
  <cp:lastModifiedBy>이 동현</cp:lastModifiedBy>
  <cp:revision>34</cp:revision>
  <cp:lastPrinted>2021-07-22T03:35:11Z</cp:lastPrinted>
  <dcterms:created xsi:type="dcterms:W3CDTF">2014-03-19T10:21:19Z</dcterms:created>
  <dcterms:modified xsi:type="dcterms:W3CDTF">2021-08-23T12:54:27Z</dcterms:modified>
</cp:coreProperties>
</file>