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0" r:id="rId7"/>
    <p:sldId id="258" r:id="rId8"/>
    <p:sldId id="270" r:id="rId9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94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32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118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0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" name="Google Shape;27;p19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19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780928"/>
            <a:ext cx="10849205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Sensor Network-hw3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19403" y="4033472"/>
            <a:ext cx="10801200" cy="48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Dong Hyeon Lee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4</a:t>
            </a:r>
            <a:r>
              <a:rPr lang="ko-KR" altLang="en-US" dirty="0"/>
              <a:t>개의 파일 작성</a:t>
            </a:r>
            <a:r>
              <a:rPr lang="en-US" altLang="ko-KR" sz="2000" dirty="0"/>
              <a:t>(sn3_send.c, sn3_recv.c , sn3_both.h, sn3_serial.py)</a:t>
            </a:r>
            <a:endParaRPr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62" y="3429000"/>
            <a:ext cx="1874511" cy="1326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D048E2-4030-469D-8D22-303C2F925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62" y="4951524"/>
            <a:ext cx="1535858" cy="16882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D27A5C-9CD1-41DD-9B87-269E6529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1" y="2389287"/>
            <a:ext cx="1540430" cy="1090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104858-62BB-4CC5-A2C5-6FCAA926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00" y="1340837"/>
            <a:ext cx="1714967" cy="12139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263A72-CC5C-4CD9-99E9-77D8EE81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59" y="2389287"/>
            <a:ext cx="1540429" cy="1090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32EF5-6F0B-454D-A0EB-F9B61CA6AA9E}"/>
              </a:ext>
            </a:extLst>
          </p:cNvPr>
          <p:cNvSpPr txBox="1"/>
          <p:nvPr/>
        </p:nvSpPr>
        <p:spPr>
          <a:xfrm flipH="1">
            <a:off x="1264916" y="3569582"/>
            <a:ext cx="172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Sn3_send.c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4D8B0-FB48-446F-9956-93B67023FA52}"/>
              </a:ext>
            </a:extLst>
          </p:cNvPr>
          <p:cNvSpPr txBox="1"/>
          <p:nvPr/>
        </p:nvSpPr>
        <p:spPr>
          <a:xfrm flipH="1">
            <a:off x="5259867" y="2433675"/>
            <a:ext cx="172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Sn3_send.c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DBC0F-1FE3-41DE-BAA1-616D870339B8}"/>
              </a:ext>
            </a:extLst>
          </p:cNvPr>
          <p:cNvSpPr txBox="1"/>
          <p:nvPr/>
        </p:nvSpPr>
        <p:spPr>
          <a:xfrm flipH="1">
            <a:off x="9656342" y="3415693"/>
            <a:ext cx="172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Sn3_send.c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89AA2-EEFD-4505-9CF8-A469BD4412CC}"/>
              </a:ext>
            </a:extLst>
          </p:cNvPr>
          <p:cNvSpPr txBox="1"/>
          <p:nvPr/>
        </p:nvSpPr>
        <p:spPr>
          <a:xfrm flipH="1">
            <a:off x="6457237" y="4133100"/>
            <a:ext cx="172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Sn3_recv.c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6E380-4461-485A-BB71-23BCE34BBFCE}"/>
              </a:ext>
            </a:extLst>
          </p:cNvPr>
          <p:cNvSpPr txBox="1"/>
          <p:nvPr/>
        </p:nvSpPr>
        <p:spPr>
          <a:xfrm flipH="1">
            <a:off x="6289126" y="5678924"/>
            <a:ext cx="172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Sn3_serial.py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6A193-2770-452A-98FD-C54E37076080}"/>
              </a:ext>
            </a:extLst>
          </p:cNvPr>
          <p:cNvSpPr txBox="1"/>
          <p:nvPr/>
        </p:nvSpPr>
        <p:spPr>
          <a:xfrm flipH="1">
            <a:off x="662894" y="5525035"/>
            <a:ext cx="3371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Sn3_both.h</a:t>
            </a:r>
          </a:p>
          <a:p>
            <a:r>
              <a:rPr lang="en-US" altLang="ko-KR" dirty="0"/>
              <a:t>=Sn3_send, </a:t>
            </a:r>
            <a:r>
              <a:rPr lang="en-US" altLang="ko-KR" dirty="0" err="1"/>
              <a:t>recv</a:t>
            </a:r>
            <a:r>
              <a:rPr lang="ko-KR" altLang="en-US" dirty="0"/>
              <a:t>간 주고받는 공통 구조체</a:t>
            </a:r>
            <a:r>
              <a:rPr lang="en-US" altLang="ko-KR" dirty="0"/>
              <a:t>(</a:t>
            </a:r>
            <a:r>
              <a:rPr lang="ko-KR" altLang="en-US" dirty="0"/>
              <a:t>틀</a:t>
            </a:r>
            <a:r>
              <a:rPr lang="en-US" altLang="ko-KR" dirty="0"/>
              <a:t>,definition) </a:t>
            </a:r>
            <a:r>
              <a:rPr lang="ko-KR" altLang="en-US" dirty="0"/>
              <a:t>이 작성된 짧은 파일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500" dirty="0"/>
              <a:t>동작과정</a:t>
            </a:r>
            <a:r>
              <a:rPr lang="en-US" altLang="ko-KR" sz="3500" dirty="0"/>
              <a:t>(1)</a:t>
            </a:r>
            <a:endParaRPr sz="3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62" y="3429000"/>
            <a:ext cx="1874511" cy="1326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D048E2-4030-469D-8D22-303C2F925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62" y="4951524"/>
            <a:ext cx="1535858" cy="16882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16E380-4461-485A-BB71-23BCE34BBFCE}"/>
              </a:ext>
            </a:extLst>
          </p:cNvPr>
          <p:cNvSpPr txBox="1"/>
          <p:nvPr/>
        </p:nvSpPr>
        <p:spPr>
          <a:xfrm flipH="1">
            <a:off x="6289126" y="5678924"/>
            <a:ext cx="172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Sn3_serial.py</a:t>
            </a:r>
            <a:endParaRPr lang="ko-KR" altLang="en-US" dirty="0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38D6180D-A377-471A-AF6E-503A6CD8C728}"/>
              </a:ext>
            </a:extLst>
          </p:cNvPr>
          <p:cNvSpPr/>
          <p:nvPr/>
        </p:nvSpPr>
        <p:spPr>
          <a:xfrm>
            <a:off x="5340284" y="4470655"/>
            <a:ext cx="353505" cy="7823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E1E42-B238-4BB0-AA3F-4E0DA0D8B7CA}"/>
              </a:ext>
            </a:extLst>
          </p:cNvPr>
          <p:cNvSpPr txBox="1"/>
          <p:nvPr/>
        </p:nvSpPr>
        <p:spPr>
          <a:xfrm>
            <a:off x="2051812" y="4492488"/>
            <a:ext cx="3393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터미널에 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sn3_serial.py</a:t>
            </a:r>
            <a:r>
              <a:rPr lang="ko-KR" altLang="en-US" dirty="0"/>
              <a:t>를 치면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), </a:t>
            </a:r>
          </a:p>
          <a:p>
            <a:r>
              <a:rPr lang="ko-KR" altLang="en-US" dirty="0"/>
              <a:t>컴퓨터의 현재시간을 </a:t>
            </a:r>
            <a:r>
              <a:rPr lang="en-US" altLang="ko-KR" dirty="0"/>
              <a:t>mote1</a:t>
            </a:r>
            <a:r>
              <a:rPr lang="ko-KR" altLang="en-US" dirty="0"/>
              <a:t>에 보내준다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F3B45-6817-4DE8-8029-8D2A82EE456A}"/>
              </a:ext>
            </a:extLst>
          </p:cNvPr>
          <p:cNvSpPr txBox="1"/>
          <p:nvPr/>
        </p:nvSpPr>
        <p:spPr>
          <a:xfrm>
            <a:off x="6435515" y="4316766"/>
            <a:ext cx="4355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Mote1</a:t>
            </a:r>
            <a:r>
              <a:rPr lang="ko-KR" altLang="en-US" dirty="0"/>
              <a:t> </a:t>
            </a:r>
            <a:r>
              <a:rPr lang="en-US" altLang="ko-KR" dirty="0"/>
              <a:t>(node id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로 설정</a:t>
            </a:r>
            <a:r>
              <a:rPr lang="en-US" altLang="ko-KR" dirty="0"/>
              <a:t>- unicast </a:t>
            </a:r>
            <a:r>
              <a:rPr lang="ko-KR" altLang="en-US" dirty="0"/>
              <a:t>를  받기 위해서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D8E83-566F-4406-8C99-2212685FC5BE}"/>
              </a:ext>
            </a:extLst>
          </p:cNvPr>
          <p:cNvSpPr txBox="1"/>
          <p:nvPr/>
        </p:nvSpPr>
        <p:spPr>
          <a:xfrm>
            <a:off x="5693789" y="3035431"/>
            <a:ext cx="4249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Mote1</a:t>
            </a:r>
            <a:r>
              <a:rPr lang="ko-KR" altLang="en-US" dirty="0"/>
              <a:t>은 다른 </a:t>
            </a:r>
            <a:r>
              <a:rPr lang="en-US" altLang="ko-KR" dirty="0"/>
              <a:t>mote</a:t>
            </a:r>
            <a:r>
              <a:rPr lang="ko-KR" altLang="en-US" dirty="0"/>
              <a:t>가 패킷을 전송하기를 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1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200" dirty="0"/>
              <a:t>동작과정</a:t>
            </a:r>
            <a:r>
              <a:rPr lang="en-US" altLang="ko-KR" sz="3200" dirty="0"/>
              <a:t>(2)</a:t>
            </a:r>
            <a:endParaRPr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62" y="3429000"/>
            <a:ext cx="1874511" cy="1326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D048E2-4030-469D-8D22-303C2F925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62" y="4951524"/>
            <a:ext cx="1535858" cy="16882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D27A5C-9CD1-41DD-9B87-269E6529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1" y="2389287"/>
            <a:ext cx="1540430" cy="10904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6EB493-D7AF-4FD2-B625-5CBE530CB0D6}"/>
              </a:ext>
            </a:extLst>
          </p:cNvPr>
          <p:cNvSpPr txBox="1"/>
          <p:nvPr/>
        </p:nvSpPr>
        <p:spPr>
          <a:xfrm>
            <a:off x="631596" y="3569582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Mote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(node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정하지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4103266-C562-4D3C-80C4-24CF0550581C}"/>
              </a:ext>
            </a:extLst>
          </p:cNvPr>
          <p:cNvSpPr/>
          <p:nvPr/>
        </p:nvSpPr>
        <p:spPr>
          <a:xfrm rot="1969075">
            <a:off x="2630078" y="3156392"/>
            <a:ext cx="2026763" cy="545218"/>
          </a:xfrm>
          <a:prstGeom prst="rightArrow">
            <a:avLst>
              <a:gd name="adj1" fmla="val 50000"/>
              <a:gd name="adj2" fmla="val 62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439E1-D7DA-47CA-A94B-11864F1D697A}"/>
              </a:ext>
            </a:extLst>
          </p:cNvPr>
          <p:cNvSpPr txBox="1"/>
          <p:nvPr/>
        </p:nvSpPr>
        <p:spPr>
          <a:xfrm>
            <a:off x="8324198" y="1107370"/>
            <a:ext cx="3704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typedef struct{</a:t>
            </a:r>
          </a:p>
          <a:p>
            <a:r>
              <a:rPr lang="fr-FR" altLang="ko-KR" dirty="0"/>
              <a:t>	uint8_t seq; // </a:t>
            </a:r>
            <a:r>
              <a:rPr lang="ko-KR" altLang="en-US" dirty="0"/>
              <a:t>메시지 순번</a:t>
            </a:r>
            <a:endParaRPr lang="fr-FR" altLang="ko-KR" dirty="0"/>
          </a:p>
          <a:p>
            <a:r>
              <a:rPr lang="fr-FR" altLang="ko-KR" dirty="0"/>
              <a:t>	uint8_t temp1; // </a:t>
            </a:r>
            <a:r>
              <a:rPr lang="ko-KR" altLang="en-US" dirty="0"/>
              <a:t>온도 정수</a:t>
            </a:r>
            <a:endParaRPr lang="fr-FR" altLang="ko-KR" dirty="0"/>
          </a:p>
          <a:p>
            <a:r>
              <a:rPr lang="fr-FR" altLang="ko-KR" dirty="0"/>
              <a:t>	uint8_t temp2; //</a:t>
            </a:r>
            <a:r>
              <a:rPr lang="ko-KR" altLang="en-US" dirty="0"/>
              <a:t>온도 소수점</a:t>
            </a:r>
            <a:endParaRPr lang="fr-FR" altLang="ko-KR" dirty="0"/>
          </a:p>
          <a:p>
            <a:r>
              <a:rPr lang="fr-FR" altLang="ko-KR" dirty="0"/>
              <a:t>	uint8_t bat1; // </a:t>
            </a:r>
            <a:r>
              <a:rPr lang="ko-KR" altLang="en-US" dirty="0"/>
              <a:t>배터리 정수</a:t>
            </a:r>
            <a:endParaRPr lang="fr-FR" altLang="ko-KR" dirty="0"/>
          </a:p>
          <a:p>
            <a:r>
              <a:rPr lang="fr-FR" altLang="ko-KR" dirty="0"/>
              <a:t>	uint8_t bat2; //</a:t>
            </a:r>
            <a:r>
              <a:rPr lang="ko-KR" altLang="en-US" dirty="0"/>
              <a:t>배터리 소수점</a:t>
            </a:r>
            <a:endParaRPr lang="fr-FR" altLang="ko-KR" dirty="0"/>
          </a:p>
          <a:p>
            <a:r>
              <a:rPr lang="fr-FR" altLang="ko-KR" dirty="0"/>
              <a:t>}my_struct;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60609-CD9E-4725-AC24-414F1C3A03A8}"/>
              </a:ext>
            </a:extLst>
          </p:cNvPr>
          <p:cNvSpPr txBox="1"/>
          <p:nvPr/>
        </p:nvSpPr>
        <p:spPr>
          <a:xfrm>
            <a:off x="3611577" y="2707808"/>
            <a:ext cx="2660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초</a:t>
            </a:r>
            <a:r>
              <a:rPr lang="ko-KR" altLang="en-US" dirty="0"/>
              <a:t> 단위로</a:t>
            </a:r>
            <a:r>
              <a:rPr lang="en-US" altLang="ko-KR" dirty="0"/>
              <a:t>, </a:t>
            </a:r>
            <a:r>
              <a:rPr lang="ko-KR" altLang="en-US" dirty="0"/>
              <a:t>구조체 형식으로 </a:t>
            </a:r>
            <a:r>
              <a:rPr lang="en-US" altLang="ko-KR" dirty="0"/>
              <a:t> </a:t>
            </a:r>
            <a:r>
              <a:rPr lang="ko-KR" altLang="en-US" dirty="0"/>
              <a:t>필요한 </a:t>
            </a:r>
            <a:r>
              <a:rPr lang="en-US" altLang="ko-KR" dirty="0"/>
              <a:t>data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FEA6A-451A-40EA-837C-6FC4B5126691}"/>
              </a:ext>
            </a:extLst>
          </p:cNvPr>
          <p:cNvSpPr txBox="1"/>
          <p:nvPr/>
        </p:nvSpPr>
        <p:spPr>
          <a:xfrm>
            <a:off x="6492933" y="3432762"/>
            <a:ext cx="4233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Sink</a:t>
            </a:r>
            <a:r>
              <a:rPr lang="ko-KR" altLang="en-US" dirty="0"/>
              <a:t>는 </a:t>
            </a:r>
            <a:r>
              <a:rPr lang="en-US" altLang="ko-KR" dirty="0"/>
              <a:t>mote</a:t>
            </a:r>
            <a:r>
              <a:rPr lang="ko-KR" altLang="en-US" dirty="0"/>
              <a:t>의 </a:t>
            </a:r>
            <a:r>
              <a:rPr lang="en-US" altLang="ko-KR" dirty="0" err="1"/>
              <a:t>ip</a:t>
            </a:r>
            <a:r>
              <a:rPr lang="ko-KR" altLang="en-US" dirty="0"/>
              <a:t>주소를 저장하여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 </a:t>
            </a:r>
            <a:r>
              <a:rPr lang="en-US" altLang="ko-KR" dirty="0" err="1"/>
              <a:t>ip</a:t>
            </a:r>
            <a:r>
              <a:rPr lang="ko-KR" altLang="en-US" dirty="0"/>
              <a:t>주소가 </a:t>
            </a:r>
            <a:r>
              <a:rPr lang="en-US" altLang="ko-KR" dirty="0"/>
              <a:t>mote2</a:t>
            </a:r>
            <a:r>
              <a:rPr lang="ko-KR" altLang="en-US" dirty="0"/>
              <a:t>의 </a:t>
            </a:r>
            <a:r>
              <a:rPr lang="en-US" altLang="ko-KR" dirty="0" err="1"/>
              <a:t>ip</a:t>
            </a:r>
            <a:r>
              <a:rPr lang="ko-KR" altLang="en-US" dirty="0"/>
              <a:t>주소라고 기억한다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선착순</a:t>
            </a:r>
            <a:r>
              <a:rPr lang="ko-KR" altLang="en-US" dirty="0"/>
              <a:t>으로 </a:t>
            </a:r>
            <a:r>
              <a:rPr lang="en-US" altLang="ko-KR" dirty="0"/>
              <a:t>mote</a:t>
            </a:r>
            <a:r>
              <a:rPr lang="ko-KR" altLang="en-US" dirty="0"/>
              <a:t>번호 지정 </a:t>
            </a:r>
            <a:r>
              <a:rPr lang="en-US" altLang="ko-KR" dirty="0"/>
              <a:t>– </a:t>
            </a:r>
          </a:p>
          <a:p>
            <a:r>
              <a:rPr lang="ko-KR" altLang="en-US" dirty="0"/>
              <a:t>메시지를 먼저 보낸 </a:t>
            </a:r>
            <a:r>
              <a:rPr lang="en-US" altLang="ko-KR" dirty="0" err="1"/>
              <a:t>telosb</a:t>
            </a:r>
            <a:r>
              <a:rPr lang="ko-KR" altLang="en-US" dirty="0"/>
              <a:t>가 </a:t>
            </a:r>
            <a:r>
              <a:rPr lang="en-US" altLang="ko-KR" dirty="0"/>
              <a:t>mote2</a:t>
            </a:r>
            <a:r>
              <a:rPr lang="ko-KR" altLang="en-US" dirty="0" err="1"/>
              <a:t>가되고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그다음</a:t>
            </a:r>
            <a:r>
              <a:rPr lang="ko-KR" altLang="en-US" dirty="0"/>
              <a:t>  보낸 </a:t>
            </a:r>
            <a:r>
              <a:rPr lang="en-US" altLang="ko-KR" dirty="0" err="1"/>
              <a:t>telosb</a:t>
            </a:r>
            <a:r>
              <a:rPr lang="ko-KR" altLang="en-US" dirty="0"/>
              <a:t>를 </a:t>
            </a:r>
            <a:r>
              <a:rPr lang="en-US" altLang="ko-KR" dirty="0"/>
              <a:t>mote3</a:t>
            </a:r>
            <a:r>
              <a:rPr lang="ko-KR" altLang="en-US" dirty="0"/>
              <a:t>이라고 둔다</a:t>
            </a:r>
            <a:r>
              <a:rPr lang="en-US" altLang="ko-KR" dirty="0"/>
              <a:t>.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665CCC9-1510-4549-AE79-6C99B92448BF}"/>
              </a:ext>
            </a:extLst>
          </p:cNvPr>
          <p:cNvSpPr/>
          <p:nvPr/>
        </p:nvSpPr>
        <p:spPr>
          <a:xfrm>
            <a:off x="5505254" y="4534293"/>
            <a:ext cx="263950" cy="683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DB042-6BC9-4284-892F-CCCCE845EBDC}"/>
              </a:ext>
            </a:extLst>
          </p:cNvPr>
          <p:cNvSpPr txBox="1"/>
          <p:nvPr/>
        </p:nvSpPr>
        <p:spPr>
          <a:xfrm>
            <a:off x="6492933" y="4560550"/>
            <a:ext cx="3271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구조체에 있는 </a:t>
            </a:r>
            <a:r>
              <a:rPr lang="en-US" altLang="ko-KR" dirty="0"/>
              <a:t>data</a:t>
            </a:r>
            <a:r>
              <a:rPr lang="ko-KR" altLang="en-US" dirty="0"/>
              <a:t>를 꺼내 알맞게 활용한 후</a:t>
            </a:r>
            <a:r>
              <a:rPr lang="en-US" altLang="ko-KR" dirty="0"/>
              <a:t>, sink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70C0"/>
                </a:solidFill>
              </a:rPr>
              <a:t>문장으로 만들어</a:t>
            </a:r>
            <a:r>
              <a:rPr lang="en-US" altLang="ko-KR" dirty="0">
                <a:solidFill>
                  <a:srgbClr val="0070C0"/>
                </a:solidFill>
              </a:rPr>
              <a:t>(*</a:t>
            </a:r>
            <a:r>
              <a:rPr lang="ko-KR" altLang="en-US" dirty="0">
                <a:solidFill>
                  <a:srgbClr val="0070C0"/>
                </a:solidFill>
              </a:rPr>
              <a:t>뒷장 설명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pc</a:t>
            </a:r>
            <a:r>
              <a:rPr lang="ko-KR" altLang="en-US" dirty="0"/>
              <a:t>에 전달한다</a:t>
            </a:r>
            <a:r>
              <a:rPr lang="en-US" altLang="ko-KR" dirty="0"/>
              <a:t>.(serial 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8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문장 형식</a:t>
            </a:r>
            <a:endParaRPr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94B328-E628-4427-A76D-FC5CDA88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35" y="1452071"/>
            <a:ext cx="9767500" cy="800935"/>
          </a:xfrm>
          <a:prstGeom prst="rect">
            <a:avLst/>
          </a:prstGeom>
        </p:spPr>
      </p:pic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C6DEC4A-E411-4F7F-8D1D-CFFAF83BE93B}"/>
              </a:ext>
            </a:extLst>
          </p:cNvPr>
          <p:cNvSpPr/>
          <p:nvPr/>
        </p:nvSpPr>
        <p:spPr>
          <a:xfrm>
            <a:off x="1404594" y="2168165"/>
            <a:ext cx="339365" cy="30542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39868-BACB-4A64-9899-FAE172FD3E49}"/>
              </a:ext>
            </a:extLst>
          </p:cNvPr>
          <p:cNvSpPr txBox="1"/>
          <p:nvPr/>
        </p:nvSpPr>
        <p:spPr>
          <a:xfrm>
            <a:off x="225680" y="5405929"/>
            <a:ext cx="2885726" cy="738664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Sink</a:t>
            </a:r>
            <a:r>
              <a:rPr lang="ko-KR" altLang="en-US" dirty="0"/>
              <a:t>가 지정한 </a:t>
            </a:r>
            <a:r>
              <a:rPr lang="en-US" altLang="ko-KR" dirty="0"/>
              <a:t>mote </a:t>
            </a:r>
            <a:r>
              <a:rPr lang="ko-KR" altLang="en-US" dirty="0"/>
              <a:t>번호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메시지를 보낸 </a:t>
            </a:r>
            <a:r>
              <a:rPr lang="en-US" altLang="ko-KR" dirty="0" err="1"/>
              <a:t>telosb</a:t>
            </a:r>
            <a:r>
              <a:rPr lang="en-US" altLang="ko-KR" dirty="0"/>
              <a:t> </a:t>
            </a:r>
            <a:r>
              <a:rPr lang="ko-KR" altLang="en-US" dirty="0"/>
              <a:t>순으로 </a:t>
            </a:r>
            <a:endParaRPr lang="en-US" altLang="ko-KR" dirty="0"/>
          </a:p>
          <a:p>
            <a:r>
              <a:rPr lang="en-US" altLang="ko-KR" dirty="0"/>
              <a:t>Mote </a:t>
            </a:r>
            <a:r>
              <a:rPr lang="ko-KR" altLang="en-US" dirty="0"/>
              <a:t>번호를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920CECC3-32A5-4B6E-8EB1-5EB68E8B80A2}"/>
              </a:ext>
            </a:extLst>
          </p:cNvPr>
          <p:cNvSpPr/>
          <p:nvPr/>
        </p:nvSpPr>
        <p:spPr>
          <a:xfrm rot="20868958">
            <a:off x="2945966" y="2018115"/>
            <a:ext cx="339365" cy="17957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E4431B-C403-410E-9C1D-FDE063977EB7}"/>
              </a:ext>
            </a:extLst>
          </p:cNvPr>
          <p:cNvSpPr txBox="1"/>
          <p:nvPr/>
        </p:nvSpPr>
        <p:spPr>
          <a:xfrm>
            <a:off x="1823863" y="3883029"/>
            <a:ext cx="3658374" cy="954107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현재 시각</a:t>
            </a:r>
            <a:endParaRPr lang="en-US" altLang="ko-KR" dirty="0"/>
          </a:p>
          <a:p>
            <a:r>
              <a:rPr lang="en-US" altLang="ko-KR" dirty="0"/>
              <a:t>= sink</a:t>
            </a:r>
            <a:r>
              <a:rPr lang="ko-KR" altLang="en-US" dirty="0"/>
              <a:t>가 처음 </a:t>
            </a:r>
            <a:r>
              <a:rPr lang="ko-KR" altLang="en-US" dirty="0" err="1"/>
              <a:t>부팅할때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로 부터 받은 시각</a:t>
            </a:r>
            <a:endParaRPr lang="en-US" altLang="ko-KR" dirty="0"/>
          </a:p>
          <a:p>
            <a:r>
              <a:rPr lang="en-US" altLang="ko-KR" dirty="0"/>
              <a:t>+ sink</a:t>
            </a:r>
            <a:r>
              <a:rPr lang="ko-KR" altLang="en-US" dirty="0"/>
              <a:t>가 켜지고 지난 시간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초단위</a:t>
            </a:r>
            <a:r>
              <a:rPr lang="en-US" altLang="ko-KR" dirty="0"/>
              <a:t>, system time-</a:t>
            </a:r>
            <a:r>
              <a:rPr lang="en-US" altLang="ko-KR" dirty="0" err="1"/>
              <a:t>clock.h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73A42319-F374-4C4A-A541-46C3EABFC957}"/>
              </a:ext>
            </a:extLst>
          </p:cNvPr>
          <p:cNvSpPr/>
          <p:nvPr/>
        </p:nvSpPr>
        <p:spPr>
          <a:xfrm>
            <a:off x="4040246" y="1894810"/>
            <a:ext cx="334161" cy="6526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56A1F-8230-4F0B-B162-DE66F9AEBE6B}"/>
              </a:ext>
            </a:extLst>
          </p:cNvPr>
          <p:cNvSpPr txBox="1"/>
          <p:nvPr/>
        </p:nvSpPr>
        <p:spPr>
          <a:xfrm>
            <a:off x="3396811" y="2601077"/>
            <a:ext cx="2316660" cy="738664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Mote N</a:t>
            </a:r>
            <a:r>
              <a:rPr lang="ko-KR" altLang="en-US" dirty="0"/>
              <a:t>으로 부터 받은</a:t>
            </a:r>
            <a:endParaRPr lang="en-US" altLang="ko-KR" dirty="0"/>
          </a:p>
          <a:p>
            <a:r>
              <a:rPr lang="en-US" altLang="ko-KR" dirty="0"/>
              <a:t>36</a:t>
            </a:r>
            <a:r>
              <a:rPr lang="ko-KR" altLang="en-US" dirty="0"/>
              <a:t>번째 메시지</a:t>
            </a:r>
            <a:r>
              <a:rPr lang="en-US" altLang="ko-KR" dirty="0"/>
              <a:t>(seq)</a:t>
            </a:r>
          </a:p>
          <a:p>
            <a:r>
              <a:rPr lang="en-US" altLang="ko-KR" dirty="0"/>
              <a:t>Client mote</a:t>
            </a:r>
            <a:r>
              <a:rPr lang="ko-KR" altLang="en-US" dirty="0"/>
              <a:t>가 준 정보이다</a:t>
            </a:r>
            <a:r>
              <a:rPr lang="en-US" altLang="ko-KR" dirty="0"/>
              <a:t>.</a:t>
            </a: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F0680095-84E2-4C0E-9C67-F12714F7FB8F}"/>
              </a:ext>
            </a:extLst>
          </p:cNvPr>
          <p:cNvSpPr/>
          <p:nvPr/>
        </p:nvSpPr>
        <p:spPr>
          <a:xfrm>
            <a:off x="6281459" y="2002527"/>
            <a:ext cx="334161" cy="1121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A0B327-3DC1-4217-8F65-DC0D1F2E5285}"/>
              </a:ext>
            </a:extLst>
          </p:cNvPr>
          <p:cNvSpPr txBox="1"/>
          <p:nvPr/>
        </p:nvSpPr>
        <p:spPr>
          <a:xfrm>
            <a:off x="5779885" y="3225347"/>
            <a:ext cx="2565126" cy="52322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온도 </a:t>
            </a:r>
            <a:r>
              <a:rPr lang="en-US" altLang="ko-KR" dirty="0"/>
              <a:t>- client mote</a:t>
            </a:r>
            <a:r>
              <a:rPr lang="ko-KR" altLang="en-US" dirty="0"/>
              <a:t>로부터 받은 </a:t>
            </a:r>
            <a:endParaRPr lang="en-US" altLang="ko-KR" dirty="0"/>
          </a:p>
          <a:p>
            <a:r>
              <a:rPr lang="ko-KR" altLang="en-US" dirty="0"/>
              <a:t>구조체 의 </a:t>
            </a:r>
            <a:r>
              <a:rPr lang="en-US" altLang="ko-KR" dirty="0"/>
              <a:t>data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824F89-3D61-46D5-A1AF-125CA08885F4}"/>
              </a:ext>
            </a:extLst>
          </p:cNvPr>
          <p:cNvSpPr txBox="1"/>
          <p:nvPr/>
        </p:nvSpPr>
        <p:spPr>
          <a:xfrm>
            <a:off x="8505534" y="3124297"/>
            <a:ext cx="2744662" cy="52322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배터리 </a:t>
            </a:r>
            <a:r>
              <a:rPr lang="en-US" altLang="ko-KR" dirty="0"/>
              <a:t>- client mote</a:t>
            </a:r>
            <a:r>
              <a:rPr lang="ko-KR" altLang="en-US" dirty="0"/>
              <a:t>로부터 받은 </a:t>
            </a:r>
            <a:endParaRPr lang="en-US" altLang="ko-KR" dirty="0"/>
          </a:p>
          <a:p>
            <a:r>
              <a:rPr lang="ko-KR" altLang="en-US" dirty="0"/>
              <a:t>구조체 의 </a:t>
            </a:r>
            <a:r>
              <a:rPr lang="en-US" altLang="ko-KR" dirty="0"/>
              <a:t>data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2FDC297A-98BC-4AC6-95C5-426663D5A100}"/>
              </a:ext>
            </a:extLst>
          </p:cNvPr>
          <p:cNvSpPr/>
          <p:nvPr/>
        </p:nvSpPr>
        <p:spPr>
          <a:xfrm>
            <a:off x="9026135" y="1866157"/>
            <a:ext cx="334161" cy="1121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2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200" dirty="0"/>
              <a:t>동작과정</a:t>
            </a:r>
            <a:r>
              <a:rPr lang="en-US" altLang="ko-KR" sz="3200" dirty="0"/>
              <a:t>(3)</a:t>
            </a:r>
            <a:endParaRPr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62" y="3429000"/>
            <a:ext cx="1874511" cy="1326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D048E2-4030-469D-8D22-303C2F925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62" y="4951524"/>
            <a:ext cx="1535858" cy="16882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D27A5C-9CD1-41DD-9B87-269E6529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1" y="2389287"/>
            <a:ext cx="1540430" cy="109041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4103266-C562-4D3C-80C4-24CF0550581C}"/>
              </a:ext>
            </a:extLst>
          </p:cNvPr>
          <p:cNvSpPr/>
          <p:nvPr/>
        </p:nvSpPr>
        <p:spPr>
          <a:xfrm rot="1969075">
            <a:off x="2630078" y="3156392"/>
            <a:ext cx="2026763" cy="545218"/>
          </a:xfrm>
          <a:prstGeom prst="rightArrow">
            <a:avLst>
              <a:gd name="adj1" fmla="val 50000"/>
              <a:gd name="adj2" fmla="val 62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665CCC9-1510-4549-AE79-6C99B92448BF}"/>
              </a:ext>
            </a:extLst>
          </p:cNvPr>
          <p:cNvSpPr/>
          <p:nvPr/>
        </p:nvSpPr>
        <p:spPr>
          <a:xfrm>
            <a:off x="5505254" y="4534293"/>
            <a:ext cx="263950" cy="683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11CAD8-DE9C-46D2-B1DE-1725D637E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598" y="1240728"/>
            <a:ext cx="1540430" cy="10904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7107A1-85D9-42BE-937A-7B9D7EAE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947" y="1734040"/>
            <a:ext cx="1540430" cy="1090417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4B30C6E-063C-4A01-8E82-27A4C242AD7A}"/>
              </a:ext>
            </a:extLst>
          </p:cNvPr>
          <p:cNvSpPr/>
          <p:nvPr/>
        </p:nvSpPr>
        <p:spPr>
          <a:xfrm rot="5184075">
            <a:off x="5223717" y="2657365"/>
            <a:ext cx="1090972" cy="545218"/>
          </a:xfrm>
          <a:prstGeom prst="rightArrow">
            <a:avLst>
              <a:gd name="adj1" fmla="val 50000"/>
              <a:gd name="adj2" fmla="val 62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0410923-C8FF-4FA5-8EAB-8A733F1FAB73}"/>
              </a:ext>
            </a:extLst>
          </p:cNvPr>
          <p:cNvSpPr/>
          <p:nvPr/>
        </p:nvSpPr>
        <p:spPr>
          <a:xfrm rot="8618381">
            <a:off x="6692551" y="2915068"/>
            <a:ext cx="2699163" cy="545218"/>
          </a:xfrm>
          <a:prstGeom prst="rightArrow">
            <a:avLst>
              <a:gd name="adj1" fmla="val 50000"/>
              <a:gd name="adj2" fmla="val 62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03AD2-D5EF-4504-B964-C693620FCCDB}"/>
              </a:ext>
            </a:extLst>
          </p:cNvPr>
          <p:cNvSpPr txBox="1"/>
          <p:nvPr/>
        </p:nvSpPr>
        <p:spPr>
          <a:xfrm>
            <a:off x="3269555" y="2512168"/>
            <a:ext cx="58906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</a:rPr>
              <a:t>2</a:t>
            </a:r>
            <a:r>
              <a:rPr lang="ko-KR" altLang="en-US" sz="2500" dirty="0">
                <a:solidFill>
                  <a:srgbClr val="FF0000"/>
                </a:solidFill>
              </a:rPr>
              <a:t>초</a:t>
            </a:r>
            <a:r>
              <a:rPr lang="ko-KR" altLang="en-US" sz="2500" dirty="0"/>
              <a:t> 단위로</a:t>
            </a:r>
            <a:r>
              <a:rPr lang="en-US" altLang="ko-KR" sz="2500" dirty="0"/>
              <a:t>, </a:t>
            </a:r>
            <a:r>
              <a:rPr lang="ko-KR" altLang="en-US" sz="2500" dirty="0"/>
              <a:t>구조체 형식으로 </a:t>
            </a:r>
            <a:r>
              <a:rPr lang="en-US" altLang="ko-KR" sz="2500" dirty="0"/>
              <a:t> </a:t>
            </a:r>
            <a:r>
              <a:rPr lang="ko-KR" altLang="en-US" sz="2500" dirty="0"/>
              <a:t>필요한 </a:t>
            </a:r>
            <a:r>
              <a:rPr lang="en-US" altLang="ko-KR" sz="2500" dirty="0"/>
              <a:t>data</a:t>
            </a:r>
            <a:r>
              <a:rPr lang="ko-KR" altLang="en-US" sz="2500" dirty="0"/>
              <a:t>를 계속 보낸다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2C6D5-00EA-4835-A115-C72D0B8B772F}"/>
              </a:ext>
            </a:extLst>
          </p:cNvPr>
          <p:cNvSpPr txBox="1"/>
          <p:nvPr/>
        </p:nvSpPr>
        <p:spPr>
          <a:xfrm>
            <a:off x="5853813" y="4712997"/>
            <a:ext cx="518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가공 후 </a:t>
            </a:r>
            <a:r>
              <a:rPr lang="en-US" altLang="ko-KR" sz="1800" dirty="0">
                <a:solidFill>
                  <a:schemeClr val="tx1"/>
                </a:solidFill>
              </a:rPr>
              <a:t>pc</a:t>
            </a:r>
            <a:r>
              <a:rPr lang="ko-KR" altLang="en-US" sz="1800" dirty="0">
                <a:solidFill>
                  <a:schemeClr val="tx1"/>
                </a:solidFill>
              </a:rPr>
              <a:t>에 전달</a:t>
            </a:r>
            <a:r>
              <a:rPr lang="en-US" altLang="ko-KR" sz="1800" dirty="0">
                <a:solidFill>
                  <a:schemeClr val="tx1"/>
                </a:solidFill>
              </a:rPr>
              <a:t>(serial interface)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Output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E0561-4251-4FB5-A6BF-307C32E0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19" y="1081294"/>
            <a:ext cx="5580127" cy="5528650"/>
          </a:xfrm>
          <a:prstGeom prst="rect">
            <a:avLst/>
          </a:prstGeom>
        </p:spPr>
      </p:pic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71737314-4753-479F-AD02-67BABE9EF91B}"/>
              </a:ext>
            </a:extLst>
          </p:cNvPr>
          <p:cNvSpPr/>
          <p:nvPr/>
        </p:nvSpPr>
        <p:spPr>
          <a:xfrm>
            <a:off x="2480553" y="1585609"/>
            <a:ext cx="554477" cy="8728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75BFE-A444-4AC1-9E04-5DB04F8D7556}"/>
              </a:ext>
            </a:extLst>
          </p:cNvPr>
          <p:cNvSpPr txBox="1"/>
          <p:nvPr/>
        </p:nvSpPr>
        <p:spPr>
          <a:xfrm>
            <a:off x="124475" y="1652698"/>
            <a:ext cx="2225289" cy="738664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Mote4</a:t>
            </a:r>
            <a:r>
              <a:rPr lang="ko-KR" altLang="en-US" dirty="0"/>
              <a:t>의 </a:t>
            </a:r>
            <a:r>
              <a:rPr lang="en-US" altLang="ko-KR" dirty="0"/>
              <a:t>34</a:t>
            </a:r>
            <a:r>
              <a:rPr lang="ko-KR" altLang="en-US" dirty="0"/>
              <a:t>번째 </a:t>
            </a:r>
            <a:r>
              <a:rPr lang="en-US" altLang="ko-KR" dirty="0"/>
              <a:t>, 35</a:t>
            </a:r>
            <a:r>
              <a:rPr lang="ko-KR" altLang="en-US" dirty="0"/>
              <a:t>번째 </a:t>
            </a:r>
            <a:endParaRPr lang="en-US" altLang="ko-KR" dirty="0"/>
          </a:p>
          <a:p>
            <a:r>
              <a:rPr lang="ko-KR" altLang="en-US" dirty="0"/>
              <a:t>메시지가 잘 수신되었고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초 차이가 나는 모습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406</Words>
  <Application>Microsoft Office PowerPoint</Application>
  <PresentationFormat>와이드스크린</PresentationFormat>
  <Paragraphs>64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Symbols</vt:lpstr>
      <vt:lpstr>Malgun Gothic</vt:lpstr>
      <vt:lpstr>Arial</vt:lpstr>
      <vt:lpstr>Calibri</vt:lpstr>
      <vt:lpstr>Courier New</vt:lpstr>
      <vt:lpstr>nsl2</vt:lpstr>
      <vt:lpstr>Sensor Network-hw3</vt:lpstr>
      <vt:lpstr>4개의 파일 작성(sn3_send.c, sn3_recv.c , sn3_both.h, sn3_serial.py)</vt:lpstr>
      <vt:lpstr>동작과정(1)</vt:lpstr>
      <vt:lpstr>동작과정(2)</vt:lpstr>
      <vt:lpstr>문장 형식</vt:lpstr>
      <vt:lpstr>동작과정(3)</vt:lpstr>
      <vt:lpstr>Output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이 동현</cp:lastModifiedBy>
  <cp:revision>35</cp:revision>
  <cp:lastPrinted>2021-07-22T03:35:11Z</cp:lastPrinted>
  <dcterms:created xsi:type="dcterms:W3CDTF">2014-03-19T10:21:19Z</dcterms:created>
  <dcterms:modified xsi:type="dcterms:W3CDTF">2021-08-23T12:35:14Z</dcterms:modified>
</cp:coreProperties>
</file>